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8"/>
  </p:notesMasterIdLst>
  <p:sldIdLst>
    <p:sldId id="256" r:id="rId2"/>
    <p:sldId id="257" r:id="rId3"/>
    <p:sldId id="258" r:id="rId4"/>
    <p:sldId id="259" r:id="rId5"/>
    <p:sldId id="269" r:id="rId6"/>
    <p:sldId id="268" r:id="rId7"/>
  </p:sldIdLst>
  <p:sldSz cx="9144000" cy="5143500" type="screen16x9"/>
  <p:notesSz cx="6858000" cy="9144000"/>
  <p:embeddedFontLst>
    <p:embeddedFont>
      <p:font typeface="Brighly Crush" panose="02000500000000000000" pitchFamily="50" charset="0"/>
      <p:bold r:id="rId9"/>
    </p:embeddedFont>
    <p:embeddedFont>
      <p:font typeface="Poppins" panose="00000500000000000000" pitchFamily="2" charset="0"/>
      <p:regular r:id="rId10"/>
      <p:bold r:id="rId11"/>
      <p:italic r:id="rId12"/>
      <p:boldItalic r:id="rId13"/>
    </p:embeddedFont>
    <p:embeddedFont>
      <p:font typeface="Poppins SemiBold" panose="00000700000000000000" pitchFamily="2" charset="0"/>
      <p:regular r:id="rId14"/>
      <p:bold r:id="rId15"/>
      <p:italic r:id="rId16"/>
      <p:boldItalic r:id="rId17"/>
    </p:embeddedFont>
    <p:embeddedFont>
      <p:font typeface="Roboto Condensed Light" panose="02000000000000000000" pitchFamily="2" charset="0"/>
      <p:regular r:id="rId18"/>
      <p:italic r:id="rId19"/>
    </p:embeddedFont>
    <p:embeddedFont>
      <p:font typeface="Source Sans Pro" panose="020B0503030403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A4FF9EB-2E98-49F6-93F2-918215BC866A}">
  <a:tblStyle styleId="{4A4FF9EB-2E98-49F6-93F2-918215BC866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font" Target="fonts/font15.fntdata"/><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font" Target="fonts/font14.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5"/>
        <p:cNvGrpSpPr/>
        <p:nvPr/>
      </p:nvGrpSpPr>
      <p:grpSpPr>
        <a:xfrm>
          <a:off x="0" y="0"/>
          <a:ext cx="0" cy="0"/>
          <a:chOff x="0" y="0"/>
          <a:chExt cx="0" cy="0"/>
        </a:xfrm>
      </p:grpSpPr>
      <p:sp>
        <p:nvSpPr>
          <p:cNvPr id="3426" name="Google Shape;3426;ga3b7e49681_0_5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7" name="Google Shape;3427;ga3b7e49681_0_5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1"/>
        <p:cNvGrpSpPr/>
        <p:nvPr/>
      </p:nvGrpSpPr>
      <p:grpSpPr>
        <a:xfrm>
          <a:off x="0" y="0"/>
          <a:ext cx="0" cy="0"/>
          <a:chOff x="0" y="0"/>
          <a:chExt cx="0" cy="0"/>
        </a:xfrm>
      </p:grpSpPr>
      <p:sp>
        <p:nvSpPr>
          <p:cNvPr id="3432" name="Google Shape;3432;ga3b7e49681_0_6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3" name="Google Shape;3433;ga3b7e49681_0_6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7"/>
        <p:cNvGrpSpPr/>
        <p:nvPr/>
      </p:nvGrpSpPr>
      <p:grpSpPr>
        <a:xfrm>
          <a:off x="0" y="0"/>
          <a:ext cx="0" cy="0"/>
          <a:chOff x="0" y="0"/>
          <a:chExt cx="0" cy="0"/>
        </a:xfrm>
      </p:grpSpPr>
      <p:sp>
        <p:nvSpPr>
          <p:cNvPr id="3438" name="Google Shape;3438;ga3b7e49681_0_24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9" name="Google Shape;3439;ga3b7e49681_0_24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3"/>
        <p:cNvGrpSpPr/>
        <p:nvPr/>
      </p:nvGrpSpPr>
      <p:grpSpPr>
        <a:xfrm>
          <a:off x="0" y="0"/>
          <a:ext cx="0" cy="0"/>
          <a:chOff x="0" y="0"/>
          <a:chExt cx="0" cy="0"/>
        </a:xfrm>
      </p:grpSpPr>
      <p:sp>
        <p:nvSpPr>
          <p:cNvPr id="3454" name="Google Shape;3454;ga3b7e49681_0_6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5" name="Google Shape;3455;ga3b7e49681_0_6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8"/>
        <p:cNvGrpSpPr/>
        <p:nvPr/>
      </p:nvGrpSpPr>
      <p:grpSpPr>
        <a:xfrm>
          <a:off x="0" y="0"/>
          <a:ext cx="0" cy="0"/>
          <a:chOff x="0" y="0"/>
          <a:chExt cx="0" cy="0"/>
        </a:xfrm>
      </p:grpSpPr>
      <p:sp>
        <p:nvSpPr>
          <p:cNvPr id="3659" name="Google Shape;3659;ga3b7e49681_0_25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0" name="Google Shape;3660;ga3b7e49681_0_25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4300" y="671100"/>
            <a:ext cx="77154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ldNum" idx="12"/>
          </p:nvPr>
        </p:nvSpPr>
        <p:spPr>
          <a:xfrm>
            <a:off x="8472458" y="5044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solidFill>
                <a:schemeClr val="dk1"/>
              </a:solidFill>
            </a:endParaRPr>
          </a:p>
        </p:txBody>
      </p:sp>
      <p:grpSp>
        <p:nvGrpSpPr>
          <p:cNvPr id="11" name="Google Shape;11;p2"/>
          <p:cNvGrpSpPr/>
          <p:nvPr/>
        </p:nvGrpSpPr>
        <p:grpSpPr>
          <a:xfrm rot="-5236622">
            <a:off x="6412169" y="-1130828"/>
            <a:ext cx="1853898" cy="1381869"/>
            <a:chOff x="4500175" y="3779525"/>
            <a:chExt cx="1136425" cy="847075"/>
          </a:xfrm>
        </p:grpSpPr>
        <p:sp>
          <p:nvSpPr>
            <p:cNvPr id="12" name="Google Shape;12;p2"/>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rot="10800000">
            <a:off x="-580802" y="-652655"/>
            <a:ext cx="4033310" cy="2216956"/>
            <a:chOff x="4178350" y="2375050"/>
            <a:chExt cx="938350" cy="515775"/>
          </a:xfrm>
        </p:grpSpPr>
        <p:sp>
          <p:nvSpPr>
            <p:cNvPr id="24" name="Google Shape;24;p2"/>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31;p2"/>
          <p:cNvGrpSpPr/>
          <p:nvPr/>
        </p:nvGrpSpPr>
        <p:grpSpPr>
          <a:xfrm>
            <a:off x="3452488" y="317625"/>
            <a:ext cx="700450" cy="636075"/>
            <a:chOff x="3652400" y="3788700"/>
            <a:chExt cx="700450" cy="636075"/>
          </a:xfrm>
        </p:grpSpPr>
        <p:sp>
          <p:nvSpPr>
            <p:cNvPr id="32" name="Google Shape;32;p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2"/>
          <p:cNvGrpSpPr/>
          <p:nvPr/>
        </p:nvGrpSpPr>
        <p:grpSpPr>
          <a:xfrm flipH="1">
            <a:off x="4705939" y="3402680"/>
            <a:ext cx="5889385" cy="2656239"/>
            <a:chOff x="5619200" y="4458200"/>
            <a:chExt cx="1647150" cy="742900"/>
          </a:xfrm>
        </p:grpSpPr>
        <p:sp>
          <p:nvSpPr>
            <p:cNvPr id="48" name="Google Shape;48;p2"/>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 name="Google Shape;53;p2"/>
          <p:cNvGrpSpPr/>
          <p:nvPr/>
        </p:nvGrpSpPr>
        <p:grpSpPr>
          <a:xfrm rot="-2025439">
            <a:off x="5809038" y="4575903"/>
            <a:ext cx="1019004" cy="1634769"/>
            <a:chOff x="2402100" y="3854125"/>
            <a:chExt cx="435600" cy="698825"/>
          </a:xfrm>
        </p:grpSpPr>
        <p:sp>
          <p:nvSpPr>
            <p:cNvPr id="54" name="Google Shape;54;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2"/>
          <p:cNvGrpSpPr/>
          <p:nvPr/>
        </p:nvGrpSpPr>
        <p:grpSpPr>
          <a:xfrm>
            <a:off x="-1158528" y="4518079"/>
            <a:ext cx="3672418" cy="1331055"/>
            <a:chOff x="-1068128" y="3996204"/>
            <a:chExt cx="3672418" cy="1331055"/>
          </a:xfrm>
        </p:grpSpPr>
        <p:sp>
          <p:nvSpPr>
            <p:cNvPr id="68" name="Google Shape;68;p2"/>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2"/>
            <p:cNvGrpSpPr/>
            <p:nvPr/>
          </p:nvGrpSpPr>
          <p:grpSpPr>
            <a:xfrm>
              <a:off x="-800178" y="4304942"/>
              <a:ext cx="2873315" cy="818933"/>
              <a:chOff x="-800178" y="4304942"/>
              <a:chExt cx="2873315" cy="818933"/>
            </a:xfrm>
          </p:grpSpPr>
          <p:sp>
            <p:nvSpPr>
              <p:cNvPr id="70" name="Google Shape;70;p2"/>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2" name="Google Shape;122;p2"/>
          <p:cNvSpPr/>
          <p:nvPr/>
        </p:nvSpPr>
        <p:spPr>
          <a:xfrm>
            <a:off x="2704413" y="823175"/>
            <a:ext cx="378599" cy="316724"/>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374525" y="3965675"/>
            <a:ext cx="288500" cy="241875"/>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 name="Google Shape;124;p2"/>
          <p:cNvGrpSpPr/>
          <p:nvPr/>
        </p:nvGrpSpPr>
        <p:grpSpPr>
          <a:xfrm rot="1244207">
            <a:off x="-372671" y="3628390"/>
            <a:ext cx="2662557" cy="2828651"/>
            <a:chOff x="4159600" y="887163"/>
            <a:chExt cx="1265600" cy="1344550"/>
          </a:xfrm>
        </p:grpSpPr>
        <p:sp>
          <p:nvSpPr>
            <p:cNvPr id="125" name="Google Shape;125;p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0" name="Google Shape;230;p2"/>
          <p:cNvSpPr/>
          <p:nvPr/>
        </p:nvSpPr>
        <p:spPr>
          <a:xfrm>
            <a:off x="3386474" y="4207551"/>
            <a:ext cx="1735861" cy="1552202"/>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4614075" y="3790830"/>
            <a:ext cx="378603" cy="315912"/>
          </a:xfrm>
          <a:custGeom>
            <a:avLst/>
            <a:gdLst/>
            <a:ahLst/>
            <a:cxnLst/>
            <a:rect l="l" t="t" r="r" b="b"/>
            <a:pathLst>
              <a:path w="11571" h="9655" extrusionOk="0">
                <a:moveTo>
                  <a:pt x="5435" y="1"/>
                </a:moveTo>
                <a:cubicBezTo>
                  <a:pt x="4747" y="1"/>
                  <a:pt x="4054" y="115"/>
                  <a:pt x="3382" y="346"/>
                </a:cubicBezTo>
                <a:lnTo>
                  <a:pt x="3719" y="273"/>
                </a:lnTo>
                <a:lnTo>
                  <a:pt x="3719" y="273"/>
                </a:lnTo>
                <a:cubicBezTo>
                  <a:pt x="2253" y="703"/>
                  <a:pt x="929" y="1720"/>
                  <a:pt x="404" y="3137"/>
                </a:cubicBezTo>
                <a:cubicBezTo>
                  <a:pt x="1" y="4316"/>
                  <a:pt x="94" y="5619"/>
                  <a:pt x="714" y="6705"/>
                </a:cubicBezTo>
                <a:cubicBezTo>
                  <a:pt x="1303" y="7790"/>
                  <a:pt x="2234" y="8628"/>
                  <a:pt x="3382" y="9124"/>
                </a:cubicBezTo>
                <a:cubicBezTo>
                  <a:pt x="4160" y="9476"/>
                  <a:pt x="5019" y="9654"/>
                  <a:pt x="5873" y="9654"/>
                </a:cubicBezTo>
                <a:cubicBezTo>
                  <a:pt x="7130" y="9654"/>
                  <a:pt x="8377" y="9267"/>
                  <a:pt x="9337" y="8473"/>
                </a:cubicBezTo>
                <a:cubicBezTo>
                  <a:pt x="10950" y="7139"/>
                  <a:pt x="11571" y="4595"/>
                  <a:pt x="10547" y="2765"/>
                </a:cubicBezTo>
                <a:cubicBezTo>
                  <a:pt x="10206" y="2207"/>
                  <a:pt x="9741" y="1680"/>
                  <a:pt x="9213" y="1276"/>
                </a:cubicBezTo>
                <a:cubicBezTo>
                  <a:pt x="8105" y="435"/>
                  <a:pt x="6780" y="1"/>
                  <a:pt x="54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2" name="Google Shape;232;p2"/>
          <p:cNvGrpSpPr/>
          <p:nvPr/>
        </p:nvGrpSpPr>
        <p:grpSpPr>
          <a:xfrm rot="3920554">
            <a:off x="-179243" y="1935436"/>
            <a:ext cx="1063055" cy="1875071"/>
            <a:chOff x="2797700" y="3217325"/>
            <a:chExt cx="682725" cy="1204225"/>
          </a:xfrm>
        </p:grpSpPr>
        <p:sp>
          <p:nvSpPr>
            <p:cNvPr id="233" name="Google Shape;233;p2"/>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2"/>
          <p:cNvGrpSpPr/>
          <p:nvPr/>
        </p:nvGrpSpPr>
        <p:grpSpPr>
          <a:xfrm rot="9764690">
            <a:off x="3560732" y="-1783669"/>
            <a:ext cx="1546779" cy="2481535"/>
            <a:chOff x="2402100" y="3854125"/>
            <a:chExt cx="435600" cy="698825"/>
          </a:xfrm>
        </p:grpSpPr>
        <p:sp>
          <p:nvSpPr>
            <p:cNvPr id="241" name="Google Shape;241;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2"/>
          <p:cNvSpPr/>
          <p:nvPr/>
        </p:nvSpPr>
        <p:spPr>
          <a:xfrm rot="10673898">
            <a:off x="2204422" y="-744575"/>
            <a:ext cx="1468370" cy="1312998"/>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5" name="Google Shape;255;p2"/>
          <p:cNvGrpSpPr/>
          <p:nvPr/>
        </p:nvGrpSpPr>
        <p:grpSpPr>
          <a:xfrm rot="-6923304">
            <a:off x="7577465" y="-582491"/>
            <a:ext cx="2662542" cy="2828636"/>
            <a:chOff x="4159600" y="887163"/>
            <a:chExt cx="1265600" cy="1344550"/>
          </a:xfrm>
        </p:grpSpPr>
        <p:sp>
          <p:nvSpPr>
            <p:cNvPr id="256" name="Google Shape;256;p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1" name="Google Shape;361;p2"/>
          <p:cNvGrpSpPr/>
          <p:nvPr/>
        </p:nvGrpSpPr>
        <p:grpSpPr>
          <a:xfrm rot="8977348">
            <a:off x="-337299" y="-798513"/>
            <a:ext cx="885679" cy="1420878"/>
            <a:chOff x="2402100" y="3854125"/>
            <a:chExt cx="435600" cy="698825"/>
          </a:xfrm>
        </p:grpSpPr>
        <p:sp>
          <p:nvSpPr>
            <p:cNvPr id="362" name="Google Shape;362;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5" name="Google Shape;375;p2"/>
          <p:cNvGrpSpPr/>
          <p:nvPr/>
        </p:nvGrpSpPr>
        <p:grpSpPr>
          <a:xfrm rot="8607250">
            <a:off x="-672758" y="-130852"/>
            <a:ext cx="1219989" cy="1925352"/>
            <a:chOff x="322650" y="2571325"/>
            <a:chExt cx="573100" cy="904450"/>
          </a:xfrm>
        </p:grpSpPr>
        <p:sp>
          <p:nvSpPr>
            <p:cNvPr id="376" name="Google Shape;376;p2"/>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3" name="Google Shape;383;p2"/>
          <p:cNvGrpSpPr/>
          <p:nvPr/>
        </p:nvGrpSpPr>
        <p:grpSpPr>
          <a:xfrm>
            <a:off x="2642400" y="3965675"/>
            <a:ext cx="700450" cy="636075"/>
            <a:chOff x="3652400" y="3788700"/>
            <a:chExt cx="700450" cy="636075"/>
          </a:xfrm>
        </p:grpSpPr>
        <p:sp>
          <p:nvSpPr>
            <p:cNvPr id="384" name="Google Shape;384;p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9" name="Google Shape;399;p2"/>
          <p:cNvGrpSpPr/>
          <p:nvPr/>
        </p:nvGrpSpPr>
        <p:grpSpPr>
          <a:xfrm rot="-1616840">
            <a:off x="2268132" y="4366221"/>
            <a:ext cx="1018996" cy="1634756"/>
            <a:chOff x="2402100" y="3854125"/>
            <a:chExt cx="435600" cy="698825"/>
          </a:xfrm>
        </p:grpSpPr>
        <p:sp>
          <p:nvSpPr>
            <p:cNvPr id="400" name="Google Shape;400;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3" name="Google Shape;413;p2"/>
          <p:cNvGrpSpPr/>
          <p:nvPr/>
        </p:nvGrpSpPr>
        <p:grpSpPr>
          <a:xfrm rot="-10030981">
            <a:off x="5435049" y="-829610"/>
            <a:ext cx="1062999" cy="1874972"/>
            <a:chOff x="2797700" y="3217325"/>
            <a:chExt cx="682725" cy="1204225"/>
          </a:xfrm>
        </p:grpSpPr>
        <p:sp>
          <p:nvSpPr>
            <p:cNvPr id="414" name="Google Shape;414;p2"/>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1" name="Google Shape;421;p2"/>
          <p:cNvSpPr txBox="1">
            <a:spLocks noGrp="1"/>
          </p:cNvSpPr>
          <p:nvPr>
            <p:ph type="subTitle" idx="1"/>
          </p:nvPr>
        </p:nvSpPr>
        <p:spPr>
          <a:xfrm>
            <a:off x="714300" y="2673702"/>
            <a:ext cx="7715400" cy="519300"/>
          </a:xfrm>
          <a:prstGeom prst="rect">
            <a:avLst/>
          </a:prstGeom>
        </p:spPr>
        <p:txBody>
          <a:bodyPr spcFirstLastPara="1" wrap="square" lIns="91425" tIns="91425" rIns="91425" bIns="91425" anchor="t" anchorCtr="0">
            <a:noAutofit/>
          </a:bodyPr>
          <a:lstStyle>
            <a:lvl1pPr lvl="0" algn="ctr">
              <a:spcBef>
                <a:spcPts val="0"/>
              </a:spcBef>
              <a:spcAft>
                <a:spcPts val="0"/>
              </a:spcAft>
              <a:buSzPts val="1500"/>
              <a:buNone/>
              <a:defRPr sz="1500"/>
            </a:lvl1pPr>
            <a:lvl2pPr lvl="1">
              <a:spcBef>
                <a:spcPts val="1600"/>
              </a:spcBef>
              <a:spcAft>
                <a:spcPts val="0"/>
              </a:spcAft>
              <a:buSzPts val="1500"/>
              <a:buNone/>
              <a:defRPr sz="1500"/>
            </a:lvl2pPr>
            <a:lvl3pPr lvl="2">
              <a:spcBef>
                <a:spcPts val="1600"/>
              </a:spcBef>
              <a:spcAft>
                <a:spcPts val="0"/>
              </a:spcAft>
              <a:buSzPts val="1500"/>
              <a:buNone/>
              <a:defRPr sz="1500"/>
            </a:lvl3pPr>
            <a:lvl4pPr lvl="3">
              <a:spcBef>
                <a:spcPts val="1600"/>
              </a:spcBef>
              <a:spcAft>
                <a:spcPts val="0"/>
              </a:spcAft>
              <a:buSzPts val="1500"/>
              <a:buNone/>
              <a:defRPr sz="1500"/>
            </a:lvl4pPr>
            <a:lvl5pPr lvl="4">
              <a:spcBef>
                <a:spcPts val="1600"/>
              </a:spcBef>
              <a:spcAft>
                <a:spcPts val="0"/>
              </a:spcAft>
              <a:buSzPts val="1500"/>
              <a:buNone/>
              <a:defRPr sz="1500"/>
            </a:lvl5pPr>
            <a:lvl6pPr lvl="5">
              <a:spcBef>
                <a:spcPts val="1600"/>
              </a:spcBef>
              <a:spcAft>
                <a:spcPts val="0"/>
              </a:spcAft>
              <a:buSzPts val="1500"/>
              <a:buNone/>
              <a:defRPr sz="1500"/>
            </a:lvl6pPr>
            <a:lvl7pPr lvl="6">
              <a:spcBef>
                <a:spcPts val="1600"/>
              </a:spcBef>
              <a:spcAft>
                <a:spcPts val="0"/>
              </a:spcAft>
              <a:buSzPts val="1500"/>
              <a:buNone/>
              <a:defRPr sz="1500"/>
            </a:lvl7pPr>
            <a:lvl8pPr lvl="7">
              <a:spcBef>
                <a:spcPts val="1600"/>
              </a:spcBef>
              <a:spcAft>
                <a:spcPts val="0"/>
              </a:spcAft>
              <a:buSzPts val="1500"/>
              <a:buNone/>
              <a:defRPr sz="1500"/>
            </a:lvl8pPr>
            <a:lvl9pPr lvl="8">
              <a:spcBef>
                <a:spcPts val="1600"/>
              </a:spcBef>
              <a:spcAft>
                <a:spcPts val="1600"/>
              </a:spcAft>
              <a:buSzPts val="1500"/>
              <a:buNone/>
              <a:defRPr sz="1500"/>
            </a:lvl9pPr>
          </a:lstStyle>
          <a:p>
            <a:endParaRPr/>
          </a:p>
        </p:txBody>
      </p:sp>
      <p:sp>
        <p:nvSpPr>
          <p:cNvPr id="422" name="Google Shape;422;p2"/>
          <p:cNvSpPr/>
          <p:nvPr/>
        </p:nvSpPr>
        <p:spPr>
          <a:xfrm>
            <a:off x="7982063" y="1998775"/>
            <a:ext cx="378570" cy="317388"/>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3" name="Google Shape;423;p2"/>
          <p:cNvGrpSpPr/>
          <p:nvPr/>
        </p:nvGrpSpPr>
        <p:grpSpPr>
          <a:xfrm>
            <a:off x="6692763" y="3965663"/>
            <a:ext cx="610325" cy="417350"/>
            <a:chOff x="364525" y="2023775"/>
            <a:chExt cx="610325" cy="417350"/>
          </a:xfrm>
        </p:grpSpPr>
        <p:sp>
          <p:nvSpPr>
            <p:cNvPr id="424" name="Google Shape;424;p2"/>
            <p:cNvSpPr/>
            <p:nvPr/>
          </p:nvSpPr>
          <p:spPr>
            <a:xfrm>
              <a:off x="739075" y="2213250"/>
              <a:ext cx="87825" cy="70625"/>
            </a:xfrm>
            <a:custGeom>
              <a:avLst/>
              <a:gdLst/>
              <a:ahLst/>
              <a:cxnLst/>
              <a:rect l="l" t="t" r="r" b="b"/>
              <a:pathLst>
                <a:path w="3513" h="2825" extrusionOk="0">
                  <a:moveTo>
                    <a:pt x="2208" y="836"/>
                  </a:moveTo>
                  <a:lnTo>
                    <a:pt x="2208" y="836"/>
                  </a:lnTo>
                  <a:cubicBezTo>
                    <a:pt x="2203" y="904"/>
                    <a:pt x="2191" y="972"/>
                    <a:pt x="2174" y="1040"/>
                  </a:cubicBezTo>
                  <a:lnTo>
                    <a:pt x="2174" y="1040"/>
                  </a:lnTo>
                  <a:cubicBezTo>
                    <a:pt x="2168" y="1040"/>
                    <a:pt x="2162" y="1040"/>
                    <a:pt x="2156" y="1040"/>
                  </a:cubicBezTo>
                  <a:cubicBezTo>
                    <a:pt x="1982" y="1040"/>
                    <a:pt x="1801" y="1092"/>
                    <a:pt x="1677" y="1184"/>
                  </a:cubicBezTo>
                  <a:lnTo>
                    <a:pt x="1677" y="1184"/>
                  </a:lnTo>
                  <a:cubicBezTo>
                    <a:pt x="1681" y="1171"/>
                    <a:pt x="1686" y="1157"/>
                    <a:pt x="1692" y="1142"/>
                  </a:cubicBezTo>
                  <a:lnTo>
                    <a:pt x="1692" y="1142"/>
                  </a:lnTo>
                  <a:cubicBezTo>
                    <a:pt x="1808" y="1029"/>
                    <a:pt x="1938" y="929"/>
                    <a:pt x="2080" y="847"/>
                  </a:cubicBezTo>
                  <a:lnTo>
                    <a:pt x="2080" y="847"/>
                  </a:lnTo>
                  <a:cubicBezTo>
                    <a:pt x="2121" y="840"/>
                    <a:pt x="2164" y="837"/>
                    <a:pt x="2208" y="836"/>
                  </a:cubicBezTo>
                  <a:close/>
                  <a:moveTo>
                    <a:pt x="2191" y="1"/>
                  </a:moveTo>
                  <a:cubicBezTo>
                    <a:pt x="2048" y="1"/>
                    <a:pt x="1893" y="40"/>
                    <a:pt x="1769" y="86"/>
                  </a:cubicBezTo>
                  <a:lnTo>
                    <a:pt x="1800" y="86"/>
                  </a:lnTo>
                  <a:cubicBezTo>
                    <a:pt x="1704" y="126"/>
                    <a:pt x="1612" y="171"/>
                    <a:pt x="1523" y="220"/>
                  </a:cubicBezTo>
                  <a:lnTo>
                    <a:pt x="1523" y="220"/>
                  </a:lnTo>
                  <a:cubicBezTo>
                    <a:pt x="1395" y="270"/>
                    <a:pt x="1270" y="329"/>
                    <a:pt x="1148" y="396"/>
                  </a:cubicBezTo>
                  <a:cubicBezTo>
                    <a:pt x="917" y="535"/>
                    <a:pt x="739" y="735"/>
                    <a:pt x="634" y="970"/>
                  </a:cubicBezTo>
                  <a:lnTo>
                    <a:pt x="634" y="970"/>
                  </a:ln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lnTo>
                    <a:pt x="2383" y="30"/>
                  </a:lnTo>
                  <a:cubicBezTo>
                    <a:pt x="2325" y="10"/>
                    <a:pt x="2259" y="1"/>
                    <a:pt x="2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
            <p:cNvSpPr/>
            <p:nvPr/>
          </p:nvSpPr>
          <p:spPr>
            <a:xfrm>
              <a:off x="866250" y="2220425"/>
              <a:ext cx="108600" cy="75500"/>
            </a:xfrm>
            <a:custGeom>
              <a:avLst/>
              <a:gdLst/>
              <a:ahLst/>
              <a:cxnLst/>
              <a:rect l="l" t="t" r="r" b="b"/>
              <a:pathLst>
                <a:path w="4344" h="3020" extrusionOk="0">
                  <a:moveTo>
                    <a:pt x="2513" y="699"/>
                  </a:moveTo>
                  <a:cubicBezTo>
                    <a:pt x="2792" y="730"/>
                    <a:pt x="2823" y="1350"/>
                    <a:pt x="2730" y="1598"/>
                  </a:cubicBezTo>
                  <a:cubicBezTo>
                    <a:pt x="2634" y="1829"/>
                    <a:pt x="2395" y="2000"/>
                    <a:pt x="2131" y="2111"/>
                  </a:cubicBezTo>
                  <a:lnTo>
                    <a:pt x="2131" y="2111"/>
                  </a:lnTo>
                  <a:cubicBezTo>
                    <a:pt x="2398" y="1917"/>
                    <a:pt x="2620" y="1664"/>
                    <a:pt x="2730" y="1443"/>
                  </a:cubicBezTo>
                  <a:cubicBezTo>
                    <a:pt x="2854" y="1195"/>
                    <a:pt x="2637" y="1086"/>
                    <a:pt x="2366" y="1086"/>
                  </a:cubicBezTo>
                  <a:cubicBezTo>
                    <a:pt x="2239" y="1086"/>
                    <a:pt x="2100" y="1110"/>
                    <a:pt x="1978" y="1155"/>
                  </a:cubicBezTo>
                  <a:lnTo>
                    <a:pt x="1978" y="1155"/>
                  </a:lnTo>
                  <a:cubicBezTo>
                    <a:pt x="2152" y="913"/>
                    <a:pt x="2390" y="699"/>
                    <a:pt x="2513" y="699"/>
                  </a:cubicBezTo>
                  <a:close/>
                  <a:moveTo>
                    <a:pt x="2930" y="1"/>
                  </a:moveTo>
                  <a:cubicBezTo>
                    <a:pt x="2394" y="1"/>
                    <a:pt x="1757" y="323"/>
                    <a:pt x="1310" y="698"/>
                  </a:cubicBezTo>
                  <a:lnTo>
                    <a:pt x="1310" y="698"/>
                  </a:ln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
            <p:cNvSpPr/>
            <p:nvPr/>
          </p:nvSpPr>
          <p:spPr>
            <a:xfrm>
              <a:off x="620425" y="2375175"/>
              <a:ext cx="91525" cy="65950"/>
            </a:xfrm>
            <a:custGeom>
              <a:avLst/>
              <a:gdLst/>
              <a:ahLst/>
              <a:cxnLst/>
              <a:rect l="l" t="t" r="r" b="b"/>
              <a:pathLst>
                <a:path w="3661" h="2638" extrusionOk="0">
                  <a:moveTo>
                    <a:pt x="2723" y="0"/>
                  </a:moveTo>
                  <a:cubicBezTo>
                    <a:pt x="2311" y="0"/>
                    <a:pt x="1906" y="96"/>
                    <a:pt x="1544" y="275"/>
                  </a:cubicBezTo>
                  <a:lnTo>
                    <a:pt x="1544" y="275"/>
                  </a:ln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
            <p:cNvSpPr/>
            <p:nvPr/>
          </p:nvSpPr>
          <p:spPr>
            <a:xfrm>
              <a:off x="571500" y="2185225"/>
              <a:ext cx="110225" cy="72125"/>
            </a:xfrm>
            <a:custGeom>
              <a:avLst/>
              <a:gdLst/>
              <a:ahLst/>
              <a:cxnLst/>
              <a:rect l="l" t="t"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lnTo>
                    <a:pt x="1382" y="2270"/>
                  </a:lnTo>
                  <a:cubicBezTo>
                    <a:pt x="1364" y="2194"/>
                    <a:pt x="1356" y="2116"/>
                    <a:pt x="1356" y="2038"/>
                  </a:cubicBezTo>
                  <a:lnTo>
                    <a:pt x="1356" y="2038"/>
                  </a:ln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lnTo>
                    <a:pt x="1241" y="922"/>
                  </a:ln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
            <p:cNvSpPr/>
            <p:nvPr/>
          </p:nvSpPr>
          <p:spPr>
            <a:xfrm>
              <a:off x="758450" y="2059975"/>
              <a:ext cx="102400" cy="71400"/>
            </a:xfrm>
            <a:custGeom>
              <a:avLst/>
              <a:gdLst/>
              <a:ahLst/>
              <a:cxnLst/>
              <a:rect l="l" t="t"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lnTo>
                    <a:pt x="2349" y="1692"/>
                  </a:lnTo>
                  <a:cubicBezTo>
                    <a:pt x="2336" y="1658"/>
                    <a:pt x="2310" y="1625"/>
                    <a:pt x="2265" y="1595"/>
                  </a:cubicBezTo>
                  <a:cubicBezTo>
                    <a:pt x="2199" y="1548"/>
                    <a:pt x="2115" y="1529"/>
                    <a:pt x="2026" y="1529"/>
                  </a:cubicBezTo>
                  <a:cubicBezTo>
                    <a:pt x="1963" y="1529"/>
                    <a:pt x="1898" y="1539"/>
                    <a:pt x="1834" y="1553"/>
                  </a:cubicBezTo>
                  <a:lnTo>
                    <a:pt x="1834" y="1553"/>
                  </a:lnTo>
                  <a:lnTo>
                    <a:pt x="1800" y="1502"/>
                  </a:lnTo>
                  <a:cubicBezTo>
                    <a:pt x="1800" y="1440"/>
                    <a:pt x="1707" y="1378"/>
                    <a:pt x="1676" y="1285"/>
                  </a:cubicBezTo>
                  <a:cubicBezTo>
                    <a:pt x="1676" y="1198"/>
                    <a:pt x="1697" y="1124"/>
                    <a:pt x="1732" y="1059"/>
                  </a:cubicBezTo>
                  <a:lnTo>
                    <a:pt x="1732" y="1059"/>
                  </a:lnTo>
                  <a:cubicBezTo>
                    <a:pt x="1754" y="1051"/>
                    <a:pt x="1777" y="1043"/>
                    <a:pt x="1800" y="1037"/>
                  </a:cubicBezTo>
                  <a:cubicBezTo>
                    <a:pt x="1936" y="983"/>
                    <a:pt x="2262" y="881"/>
                    <a:pt x="2299" y="689"/>
                  </a:cubicBezTo>
                  <a:lnTo>
                    <a:pt x="2299" y="689"/>
                  </a:lnTo>
                  <a:cubicBezTo>
                    <a:pt x="2301" y="689"/>
                    <a:pt x="2302" y="689"/>
                    <a:pt x="2303" y="689"/>
                  </a:cubicBezTo>
                  <a:close/>
                  <a:moveTo>
                    <a:pt x="2014" y="2065"/>
                  </a:moveTo>
                  <a:lnTo>
                    <a:pt x="2014" y="2065"/>
                  </a:lnTo>
                  <a:cubicBezTo>
                    <a:pt x="1874" y="2152"/>
                    <a:pt x="1710" y="2201"/>
                    <a:pt x="1541" y="2206"/>
                  </a:cubicBezTo>
                  <a:lnTo>
                    <a:pt x="1541" y="2206"/>
                  </a:lnTo>
                  <a:cubicBezTo>
                    <a:pt x="1706" y="2186"/>
                    <a:pt x="1869" y="2134"/>
                    <a:pt x="2014" y="2065"/>
                  </a:cubicBezTo>
                  <a:close/>
                  <a:moveTo>
                    <a:pt x="2680" y="1"/>
                  </a:moveTo>
                  <a:cubicBezTo>
                    <a:pt x="1961" y="1"/>
                    <a:pt x="1078" y="536"/>
                    <a:pt x="754" y="964"/>
                  </a:cubicBezTo>
                  <a:lnTo>
                    <a:pt x="754" y="964"/>
                  </a:ln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
            <p:cNvSpPr/>
            <p:nvPr/>
          </p:nvSpPr>
          <p:spPr>
            <a:xfrm>
              <a:off x="474200" y="2335625"/>
              <a:ext cx="88100" cy="62525"/>
            </a:xfrm>
            <a:custGeom>
              <a:avLst/>
              <a:gdLst/>
              <a:ahLst/>
              <a:cxnLst/>
              <a:rect l="l" t="t" r="r" b="b"/>
              <a:pathLst>
                <a:path w="3524" h="2501" extrusionOk="0">
                  <a:moveTo>
                    <a:pt x="2252" y="519"/>
                  </a:moveTo>
                  <a:cubicBezTo>
                    <a:pt x="2279" y="519"/>
                    <a:pt x="2303" y="521"/>
                    <a:pt x="2323" y="525"/>
                  </a:cubicBezTo>
                  <a:lnTo>
                    <a:pt x="2323" y="525"/>
                  </a:lnTo>
                  <a:cubicBezTo>
                    <a:pt x="2304" y="526"/>
                    <a:pt x="2290" y="526"/>
                    <a:pt x="2282" y="526"/>
                  </a:cubicBezTo>
                  <a:cubicBezTo>
                    <a:pt x="2034" y="557"/>
                    <a:pt x="1786" y="650"/>
                    <a:pt x="1631" y="868"/>
                  </a:cubicBezTo>
                  <a:cubicBezTo>
                    <a:pt x="1606" y="886"/>
                    <a:pt x="1586" y="903"/>
                    <a:pt x="1571" y="916"/>
                  </a:cubicBezTo>
                  <a:lnTo>
                    <a:pt x="1571" y="916"/>
                  </a:lnTo>
                  <a:cubicBezTo>
                    <a:pt x="1551" y="909"/>
                    <a:pt x="1530" y="899"/>
                    <a:pt x="1510" y="888"/>
                  </a:cubicBezTo>
                  <a:lnTo>
                    <a:pt x="1510" y="888"/>
                  </a:ln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lnTo>
                    <a:pt x="1349" y="1986"/>
                  </a:lnTo>
                  <a:cubicBezTo>
                    <a:pt x="1329" y="1936"/>
                    <a:pt x="1310" y="1889"/>
                    <a:pt x="1290" y="1829"/>
                  </a:cubicBezTo>
                  <a:cubicBezTo>
                    <a:pt x="1290" y="1798"/>
                    <a:pt x="1290" y="1767"/>
                    <a:pt x="1321" y="1736"/>
                  </a:cubicBezTo>
                  <a:cubicBezTo>
                    <a:pt x="1326" y="1726"/>
                    <a:pt x="1330" y="1716"/>
                    <a:pt x="1334" y="1707"/>
                  </a:cubicBezTo>
                  <a:lnTo>
                    <a:pt x="1334" y="1707"/>
                  </a:lnTo>
                  <a:cubicBezTo>
                    <a:pt x="1452" y="1672"/>
                    <a:pt x="1563" y="1620"/>
                    <a:pt x="1662" y="1550"/>
                  </a:cubicBezTo>
                  <a:cubicBezTo>
                    <a:pt x="1757" y="1487"/>
                    <a:pt x="1795" y="1416"/>
                    <a:pt x="1781" y="1357"/>
                  </a:cubicBezTo>
                  <a:lnTo>
                    <a:pt x="1781" y="1357"/>
                  </a:ln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lnTo>
                    <a:pt x="694" y="1383"/>
                  </a:ln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
            <p:cNvSpPr/>
            <p:nvPr/>
          </p:nvSpPr>
          <p:spPr>
            <a:xfrm>
              <a:off x="608800" y="2023775"/>
              <a:ext cx="93075" cy="63850"/>
            </a:xfrm>
            <a:custGeom>
              <a:avLst/>
              <a:gdLst/>
              <a:ahLst/>
              <a:cxnLst/>
              <a:rect l="l" t="t" r="r" b="b"/>
              <a:pathLst>
                <a:path w="3723" h="2554" extrusionOk="0">
                  <a:moveTo>
                    <a:pt x="2475" y="593"/>
                  </a:moveTo>
                  <a:cubicBezTo>
                    <a:pt x="2495" y="593"/>
                    <a:pt x="2514" y="593"/>
                    <a:pt x="2534" y="594"/>
                  </a:cubicBezTo>
                  <a:lnTo>
                    <a:pt x="2534" y="594"/>
                  </a:lnTo>
                  <a:cubicBezTo>
                    <a:pt x="2478" y="780"/>
                    <a:pt x="2398" y="959"/>
                    <a:pt x="2296" y="1122"/>
                  </a:cubicBezTo>
                  <a:lnTo>
                    <a:pt x="2296" y="1122"/>
                  </a:lnTo>
                  <a:cubicBezTo>
                    <a:pt x="2260" y="1063"/>
                    <a:pt x="2150" y="1034"/>
                    <a:pt x="2013" y="1030"/>
                  </a:cubicBezTo>
                  <a:lnTo>
                    <a:pt x="2013" y="1030"/>
                  </a:lnTo>
                  <a:cubicBezTo>
                    <a:pt x="1950" y="986"/>
                    <a:pt x="1856" y="965"/>
                    <a:pt x="1768" y="965"/>
                  </a:cubicBezTo>
                  <a:cubicBezTo>
                    <a:pt x="1679" y="965"/>
                    <a:pt x="1590" y="970"/>
                    <a:pt x="1501" y="981"/>
                  </a:cubicBezTo>
                  <a:lnTo>
                    <a:pt x="1501" y="981"/>
                  </a:lnTo>
                  <a:cubicBezTo>
                    <a:pt x="1593" y="864"/>
                    <a:pt x="1713" y="776"/>
                    <a:pt x="1861" y="717"/>
                  </a:cubicBezTo>
                  <a:cubicBezTo>
                    <a:pt x="2048" y="634"/>
                    <a:pt x="2261" y="593"/>
                    <a:pt x="2475" y="593"/>
                  </a:cubicBezTo>
                  <a:close/>
                  <a:moveTo>
                    <a:pt x="1817" y="1652"/>
                  </a:moveTo>
                  <a:cubicBezTo>
                    <a:pt x="1621" y="1799"/>
                    <a:pt x="1394" y="1902"/>
                    <a:pt x="1146" y="1942"/>
                  </a:cubicBezTo>
                  <a:lnTo>
                    <a:pt x="1146" y="1942"/>
                  </a:lnTo>
                  <a:cubicBezTo>
                    <a:pt x="1156" y="1900"/>
                    <a:pt x="1169" y="1856"/>
                    <a:pt x="1183" y="1813"/>
                  </a:cubicBezTo>
                  <a:lnTo>
                    <a:pt x="1183" y="1813"/>
                  </a:ln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lnTo>
                    <a:pt x="337" y="1524"/>
                  </a:ln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
            <p:cNvSpPr/>
            <p:nvPr/>
          </p:nvSpPr>
          <p:spPr>
            <a:xfrm>
              <a:off x="364525" y="2209500"/>
              <a:ext cx="76800" cy="52900"/>
            </a:xfrm>
            <a:custGeom>
              <a:avLst/>
              <a:gdLst/>
              <a:ahLst/>
              <a:cxnLst/>
              <a:rect l="l" t="t"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616" y="1648"/>
                  </a:lnTo>
                  <a:lnTo>
                    <a:pt x="1520" y="1632"/>
                  </a:lnTo>
                  <a:cubicBezTo>
                    <a:pt x="1385" y="1578"/>
                    <a:pt x="1250" y="1524"/>
                    <a:pt x="1156" y="1449"/>
                  </a:cubicBezTo>
                  <a:lnTo>
                    <a:pt x="1156" y="1449"/>
                  </a:lnTo>
                  <a:cubicBezTo>
                    <a:pt x="1217" y="1318"/>
                    <a:pt x="1294" y="1197"/>
                    <a:pt x="1384" y="1089"/>
                  </a:cubicBezTo>
                  <a:lnTo>
                    <a:pt x="1384" y="1089"/>
                  </a:lnTo>
                  <a:cubicBezTo>
                    <a:pt x="1543" y="1062"/>
                    <a:pt x="1700" y="1015"/>
                    <a:pt x="1846" y="949"/>
                  </a:cubicBezTo>
                  <a:close/>
                  <a:moveTo>
                    <a:pt x="1675" y="1628"/>
                  </a:moveTo>
                  <a:cubicBezTo>
                    <a:pt x="1686" y="1628"/>
                    <a:pt x="1697" y="1637"/>
                    <a:pt x="1706" y="1663"/>
                  </a:cubicBezTo>
                  <a:lnTo>
                    <a:pt x="1635" y="1651"/>
                  </a:lnTo>
                  <a:lnTo>
                    <a:pt x="1635" y="1651"/>
                  </a:lnTo>
                  <a:cubicBezTo>
                    <a:pt x="1647" y="1640"/>
                    <a:pt x="1661" y="1628"/>
                    <a:pt x="1675" y="1628"/>
                  </a:cubicBezTo>
                  <a:close/>
                  <a:moveTo>
                    <a:pt x="2053" y="0"/>
                  </a:moveTo>
                  <a:cubicBezTo>
                    <a:pt x="1957" y="0"/>
                    <a:pt x="1860" y="7"/>
                    <a:pt x="1768" y="19"/>
                  </a:cubicBezTo>
                  <a:cubicBezTo>
                    <a:pt x="1281" y="110"/>
                    <a:pt x="555" y="381"/>
                    <a:pt x="558" y="978"/>
                  </a:cubicBezTo>
                  <a:lnTo>
                    <a:pt x="558" y="978"/>
                  </a:ln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2" name="Google Shape;432;p2"/>
          <p:cNvGrpSpPr/>
          <p:nvPr/>
        </p:nvGrpSpPr>
        <p:grpSpPr>
          <a:xfrm rot="901471">
            <a:off x="7869994" y="2465501"/>
            <a:ext cx="1481075" cy="2494684"/>
            <a:chOff x="3026750" y="1552825"/>
            <a:chExt cx="1108700" cy="1867600"/>
          </a:xfrm>
        </p:grpSpPr>
        <p:sp>
          <p:nvSpPr>
            <p:cNvPr id="433" name="Google Shape;433;p2"/>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88"/>
        <p:cNvGrpSpPr/>
        <p:nvPr/>
      </p:nvGrpSpPr>
      <p:grpSpPr>
        <a:xfrm>
          <a:off x="0" y="0"/>
          <a:ext cx="0" cy="0"/>
          <a:chOff x="0" y="0"/>
          <a:chExt cx="0" cy="0"/>
        </a:xfrm>
      </p:grpSpPr>
      <p:sp>
        <p:nvSpPr>
          <p:cNvPr id="689" name="Google Shape;689;p4"/>
          <p:cNvSpPr txBox="1">
            <a:spLocks noGrp="1"/>
          </p:cNvSpPr>
          <p:nvPr>
            <p:ph type="title"/>
          </p:nvPr>
        </p:nvSpPr>
        <p:spPr>
          <a:xfrm>
            <a:off x="714300" y="545750"/>
            <a:ext cx="7715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690" name="Google Shape;690;p4"/>
          <p:cNvSpPr txBox="1">
            <a:spLocks noGrp="1"/>
          </p:cNvSpPr>
          <p:nvPr>
            <p:ph type="body" idx="1"/>
          </p:nvPr>
        </p:nvSpPr>
        <p:spPr>
          <a:xfrm>
            <a:off x="714300" y="1246825"/>
            <a:ext cx="7715400" cy="3356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rgbClr val="434343"/>
              </a:buClr>
              <a:buSzPts val="1200"/>
              <a:buFont typeface="Livvic"/>
              <a:buAutoNum type="arabicPeriod"/>
              <a:defRPr sz="1200">
                <a:latin typeface="Source Sans Pro"/>
                <a:ea typeface="Source Sans Pro"/>
                <a:cs typeface="Source Sans Pro"/>
                <a:sym typeface="Source Sans Pro"/>
              </a:defRPr>
            </a:lvl1pPr>
            <a:lvl2pPr marL="914400" lvl="1" indent="-304800">
              <a:spcBef>
                <a:spcPts val="1600"/>
              </a:spcBef>
              <a:spcAft>
                <a:spcPts val="0"/>
              </a:spcAft>
              <a:buClr>
                <a:srgbClr val="434343"/>
              </a:buClr>
              <a:buSzPts val="1200"/>
              <a:buFont typeface="Roboto Condensed Light"/>
              <a:buAutoNum type="alphaLcPeriod"/>
              <a:defRPr/>
            </a:lvl2pPr>
            <a:lvl3pPr marL="1371600" lvl="2" indent="-304800">
              <a:spcBef>
                <a:spcPts val="1600"/>
              </a:spcBef>
              <a:spcAft>
                <a:spcPts val="0"/>
              </a:spcAft>
              <a:buClr>
                <a:srgbClr val="434343"/>
              </a:buClr>
              <a:buSzPts val="1200"/>
              <a:buFont typeface="Roboto Condensed Light"/>
              <a:buAutoNum type="romanLcPeriod"/>
              <a:defRPr/>
            </a:lvl3pPr>
            <a:lvl4pPr marL="1828800" lvl="3" indent="-304800">
              <a:spcBef>
                <a:spcPts val="1600"/>
              </a:spcBef>
              <a:spcAft>
                <a:spcPts val="0"/>
              </a:spcAft>
              <a:buClr>
                <a:srgbClr val="434343"/>
              </a:buClr>
              <a:buSzPts val="1200"/>
              <a:buFont typeface="Roboto Condensed Light"/>
              <a:buAutoNum type="arabicPeriod"/>
              <a:defRPr/>
            </a:lvl4pPr>
            <a:lvl5pPr marL="2286000" lvl="4" indent="-304800">
              <a:spcBef>
                <a:spcPts val="1600"/>
              </a:spcBef>
              <a:spcAft>
                <a:spcPts val="0"/>
              </a:spcAft>
              <a:buClr>
                <a:srgbClr val="434343"/>
              </a:buClr>
              <a:buSzPts val="1200"/>
              <a:buFont typeface="Roboto Condensed Light"/>
              <a:buAutoNum type="alphaLcPeriod"/>
              <a:defRPr/>
            </a:lvl5pPr>
            <a:lvl6pPr marL="2743200" lvl="5" indent="-304800">
              <a:spcBef>
                <a:spcPts val="1600"/>
              </a:spcBef>
              <a:spcAft>
                <a:spcPts val="0"/>
              </a:spcAft>
              <a:buClr>
                <a:srgbClr val="434343"/>
              </a:buClr>
              <a:buSzPts val="1200"/>
              <a:buFont typeface="Roboto Condensed Light"/>
              <a:buAutoNum type="romanLcPeriod"/>
              <a:defRPr/>
            </a:lvl6pPr>
            <a:lvl7pPr marL="3200400" lvl="6" indent="-304800">
              <a:spcBef>
                <a:spcPts val="1600"/>
              </a:spcBef>
              <a:spcAft>
                <a:spcPts val="0"/>
              </a:spcAft>
              <a:buClr>
                <a:srgbClr val="434343"/>
              </a:buClr>
              <a:buSzPts val="1200"/>
              <a:buFont typeface="Roboto Condensed Light"/>
              <a:buAutoNum type="arabicPeriod"/>
              <a:defRPr/>
            </a:lvl7pPr>
            <a:lvl8pPr marL="3657600" lvl="7" indent="-304800">
              <a:spcBef>
                <a:spcPts val="1600"/>
              </a:spcBef>
              <a:spcAft>
                <a:spcPts val="0"/>
              </a:spcAft>
              <a:buClr>
                <a:srgbClr val="434343"/>
              </a:buClr>
              <a:buSzPts val="1200"/>
              <a:buFont typeface="Roboto Condensed Light"/>
              <a:buAutoNum type="alphaLcPeriod"/>
              <a:defRPr/>
            </a:lvl8pPr>
            <a:lvl9pPr marL="4114800" lvl="8" indent="-304800">
              <a:spcBef>
                <a:spcPts val="1600"/>
              </a:spcBef>
              <a:spcAft>
                <a:spcPts val="1600"/>
              </a:spcAft>
              <a:buClr>
                <a:srgbClr val="434343"/>
              </a:buClr>
              <a:buSzPts val="1200"/>
              <a:buFont typeface="Roboto Condensed Light"/>
              <a:buAutoNum type="romanLcPeriod"/>
              <a:defRPr/>
            </a:lvl9pPr>
          </a:lstStyle>
          <a:p>
            <a:endParaRPr/>
          </a:p>
        </p:txBody>
      </p:sp>
      <p:sp>
        <p:nvSpPr>
          <p:cNvPr id="691" name="Google Shape;691;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solidFill>
                <a:schemeClr val="dk1"/>
              </a:solidFill>
            </a:endParaRPr>
          </a:p>
        </p:txBody>
      </p:sp>
      <p:grpSp>
        <p:nvGrpSpPr>
          <p:cNvPr id="692" name="Google Shape;692;p4"/>
          <p:cNvGrpSpPr/>
          <p:nvPr/>
        </p:nvGrpSpPr>
        <p:grpSpPr>
          <a:xfrm rot="10800000">
            <a:off x="6432983" y="-415904"/>
            <a:ext cx="3672418" cy="1331055"/>
            <a:chOff x="-1068128" y="3996204"/>
            <a:chExt cx="3672418" cy="1331055"/>
          </a:xfrm>
        </p:grpSpPr>
        <p:sp>
          <p:nvSpPr>
            <p:cNvPr id="693" name="Google Shape;693;p4"/>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4" name="Google Shape;694;p4"/>
            <p:cNvGrpSpPr/>
            <p:nvPr/>
          </p:nvGrpSpPr>
          <p:grpSpPr>
            <a:xfrm>
              <a:off x="-800178" y="4304942"/>
              <a:ext cx="2873315" cy="818933"/>
              <a:chOff x="-800178" y="4304942"/>
              <a:chExt cx="2873315" cy="818933"/>
            </a:xfrm>
          </p:grpSpPr>
          <p:sp>
            <p:nvSpPr>
              <p:cNvPr id="695" name="Google Shape;695;p4"/>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47" name="Google Shape;747;p4"/>
          <p:cNvGrpSpPr/>
          <p:nvPr/>
        </p:nvGrpSpPr>
        <p:grpSpPr>
          <a:xfrm rot="-6490771">
            <a:off x="7981703" y="226460"/>
            <a:ext cx="1854004" cy="1381948"/>
            <a:chOff x="4500175" y="3779525"/>
            <a:chExt cx="1136425" cy="847075"/>
          </a:xfrm>
        </p:grpSpPr>
        <p:sp>
          <p:nvSpPr>
            <p:cNvPr id="748" name="Google Shape;748;p4"/>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9" name="Google Shape;759;p4"/>
          <p:cNvGrpSpPr/>
          <p:nvPr/>
        </p:nvGrpSpPr>
        <p:grpSpPr>
          <a:xfrm rot="1397489">
            <a:off x="-274602" y="4314896"/>
            <a:ext cx="939977" cy="1657980"/>
            <a:chOff x="2797700" y="3217325"/>
            <a:chExt cx="682725" cy="1204225"/>
          </a:xfrm>
        </p:grpSpPr>
        <p:sp>
          <p:nvSpPr>
            <p:cNvPr id="760" name="Google Shape;760;p4"/>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0"/>
        <p:cNvGrpSpPr/>
        <p:nvPr/>
      </p:nvGrpSpPr>
      <p:grpSpPr>
        <a:xfrm>
          <a:off x="0" y="0"/>
          <a:ext cx="0" cy="0"/>
          <a:chOff x="0" y="0"/>
          <a:chExt cx="0" cy="0"/>
        </a:xfrm>
      </p:grpSpPr>
      <p:sp>
        <p:nvSpPr>
          <p:cNvPr id="1571" name="Google Shape;1571;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solidFill>
                <a:schemeClr val="dk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572"/>
        <p:cNvGrpSpPr/>
        <p:nvPr/>
      </p:nvGrpSpPr>
      <p:grpSpPr>
        <a:xfrm>
          <a:off x="0" y="0"/>
          <a:ext cx="0" cy="0"/>
          <a:chOff x="0" y="0"/>
          <a:chExt cx="0" cy="0"/>
        </a:xfrm>
      </p:grpSpPr>
      <p:sp>
        <p:nvSpPr>
          <p:cNvPr id="1573" name="Google Shape;1573;p13"/>
          <p:cNvSpPr txBox="1">
            <a:spLocks noGrp="1"/>
          </p:cNvSpPr>
          <p:nvPr>
            <p:ph type="title"/>
          </p:nvPr>
        </p:nvSpPr>
        <p:spPr>
          <a:xfrm>
            <a:off x="1126050" y="1239475"/>
            <a:ext cx="29865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1700"/>
              <a:buNone/>
              <a:defRPr sz="1700" b="1"/>
            </a:lvl1pPr>
            <a:lvl2pPr lvl="1" algn="ctr">
              <a:spcBef>
                <a:spcPts val="0"/>
              </a:spcBef>
              <a:spcAft>
                <a:spcPts val="0"/>
              </a:spcAft>
              <a:buSzPts val="2400"/>
              <a:buNone/>
              <a:defRPr sz="2400"/>
            </a:lvl2pPr>
            <a:lvl3pPr lvl="2" algn="ctr">
              <a:spcBef>
                <a:spcPts val="0"/>
              </a:spcBef>
              <a:spcAft>
                <a:spcPts val="0"/>
              </a:spcAft>
              <a:buSzPts val="2400"/>
              <a:buNone/>
              <a:defRPr sz="2400"/>
            </a:lvl3pPr>
            <a:lvl4pPr lvl="3" algn="ctr">
              <a:spcBef>
                <a:spcPts val="0"/>
              </a:spcBef>
              <a:spcAft>
                <a:spcPts val="0"/>
              </a:spcAft>
              <a:buSzPts val="2400"/>
              <a:buNone/>
              <a:defRPr sz="2400"/>
            </a:lvl4pPr>
            <a:lvl5pPr lvl="4" algn="ctr">
              <a:spcBef>
                <a:spcPts val="0"/>
              </a:spcBef>
              <a:spcAft>
                <a:spcPts val="0"/>
              </a:spcAft>
              <a:buSzPts val="2400"/>
              <a:buNone/>
              <a:defRPr sz="2400"/>
            </a:lvl5pPr>
            <a:lvl6pPr lvl="5" algn="ctr">
              <a:spcBef>
                <a:spcPts val="0"/>
              </a:spcBef>
              <a:spcAft>
                <a:spcPts val="0"/>
              </a:spcAft>
              <a:buSzPts val="2400"/>
              <a:buNone/>
              <a:defRPr sz="2400"/>
            </a:lvl6pPr>
            <a:lvl7pPr lvl="6" algn="ctr">
              <a:spcBef>
                <a:spcPts val="0"/>
              </a:spcBef>
              <a:spcAft>
                <a:spcPts val="0"/>
              </a:spcAft>
              <a:buSzPts val="2400"/>
              <a:buNone/>
              <a:defRPr sz="2400"/>
            </a:lvl7pPr>
            <a:lvl8pPr lvl="7" algn="ctr">
              <a:spcBef>
                <a:spcPts val="0"/>
              </a:spcBef>
              <a:spcAft>
                <a:spcPts val="0"/>
              </a:spcAft>
              <a:buSzPts val="2400"/>
              <a:buNone/>
              <a:defRPr sz="2400"/>
            </a:lvl8pPr>
            <a:lvl9pPr lvl="8" algn="ctr">
              <a:spcBef>
                <a:spcPts val="0"/>
              </a:spcBef>
              <a:spcAft>
                <a:spcPts val="0"/>
              </a:spcAft>
              <a:buSzPts val="2400"/>
              <a:buNone/>
              <a:defRPr sz="2400"/>
            </a:lvl9pPr>
          </a:lstStyle>
          <a:p>
            <a:endParaRPr/>
          </a:p>
        </p:txBody>
      </p:sp>
      <p:sp>
        <p:nvSpPr>
          <p:cNvPr id="1574" name="Google Shape;1574;p13"/>
          <p:cNvSpPr txBox="1">
            <a:spLocks noGrp="1"/>
          </p:cNvSpPr>
          <p:nvPr>
            <p:ph type="title" idx="2" hasCustomPrompt="1"/>
          </p:nvPr>
        </p:nvSpPr>
        <p:spPr>
          <a:xfrm>
            <a:off x="1314300" y="409575"/>
            <a:ext cx="2610000" cy="983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b="1"/>
            </a:lvl1pPr>
            <a:lvl2pPr lvl="1" algn="ctr" rtl="0">
              <a:spcBef>
                <a:spcPts val="0"/>
              </a:spcBef>
              <a:spcAft>
                <a:spcPts val="0"/>
              </a:spcAft>
              <a:buSzPts val="11000"/>
              <a:buFont typeface="Poppins"/>
              <a:buNone/>
              <a:defRPr sz="11000" b="1">
                <a:latin typeface="Poppins"/>
                <a:ea typeface="Poppins"/>
                <a:cs typeface="Poppins"/>
                <a:sym typeface="Poppins"/>
              </a:defRPr>
            </a:lvl2pPr>
            <a:lvl3pPr lvl="2" algn="ctr" rtl="0">
              <a:spcBef>
                <a:spcPts val="0"/>
              </a:spcBef>
              <a:spcAft>
                <a:spcPts val="0"/>
              </a:spcAft>
              <a:buSzPts val="11000"/>
              <a:buFont typeface="Poppins"/>
              <a:buNone/>
              <a:defRPr sz="11000" b="1">
                <a:latin typeface="Poppins"/>
                <a:ea typeface="Poppins"/>
                <a:cs typeface="Poppins"/>
                <a:sym typeface="Poppins"/>
              </a:defRPr>
            </a:lvl3pPr>
            <a:lvl4pPr lvl="3" algn="ctr" rtl="0">
              <a:spcBef>
                <a:spcPts val="0"/>
              </a:spcBef>
              <a:spcAft>
                <a:spcPts val="0"/>
              </a:spcAft>
              <a:buSzPts val="11000"/>
              <a:buFont typeface="Poppins"/>
              <a:buNone/>
              <a:defRPr sz="11000" b="1">
                <a:latin typeface="Poppins"/>
                <a:ea typeface="Poppins"/>
                <a:cs typeface="Poppins"/>
                <a:sym typeface="Poppins"/>
              </a:defRPr>
            </a:lvl4pPr>
            <a:lvl5pPr lvl="4" algn="ctr" rtl="0">
              <a:spcBef>
                <a:spcPts val="0"/>
              </a:spcBef>
              <a:spcAft>
                <a:spcPts val="0"/>
              </a:spcAft>
              <a:buSzPts val="11000"/>
              <a:buFont typeface="Poppins"/>
              <a:buNone/>
              <a:defRPr sz="11000" b="1">
                <a:latin typeface="Poppins"/>
                <a:ea typeface="Poppins"/>
                <a:cs typeface="Poppins"/>
                <a:sym typeface="Poppins"/>
              </a:defRPr>
            </a:lvl5pPr>
            <a:lvl6pPr lvl="5" algn="ctr" rtl="0">
              <a:spcBef>
                <a:spcPts val="0"/>
              </a:spcBef>
              <a:spcAft>
                <a:spcPts val="0"/>
              </a:spcAft>
              <a:buSzPts val="11000"/>
              <a:buFont typeface="Poppins"/>
              <a:buNone/>
              <a:defRPr sz="11000" b="1">
                <a:latin typeface="Poppins"/>
                <a:ea typeface="Poppins"/>
                <a:cs typeface="Poppins"/>
                <a:sym typeface="Poppins"/>
              </a:defRPr>
            </a:lvl6pPr>
            <a:lvl7pPr lvl="6" algn="ctr" rtl="0">
              <a:spcBef>
                <a:spcPts val="0"/>
              </a:spcBef>
              <a:spcAft>
                <a:spcPts val="0"/>
              </a:spcAft>
              <a:buSzPts val="11000"/>
              <a:buFont typeface="Poppins"/>
              <a:buNone/>
              <a:defRPr sz="11000" b="1">
                <a:latin typeface="Poppins"/>
                <a:ea typeface="Poppins"/>
                <a:cs typeface="Poppins"/>
                <a:sym typeface="Poppins"/>
              </a:defRPr>
            </a:lvl7pPr>
            <a:lvl8pPr lvl="7" algn="ctr" rtl="0">
              <a:spcBef>
                <a:spcPts val="0"/>
              </a:spcBef>
              <a:spcAft>
                <a:spcPts val="0"/>
              </a:spcAft>
              <a:buSzPts val="11000"/>
              <a:buFont typeface="Poppins"/>
              <a:buNone/>
              <a:defRPr sz="11000" b="1">
                <a:latin typeface="Poppins"/>
                <a:ea typeface="Poppins"/>
                <a:cs typeface="Poppins"/>
                <a:sym typeface="Poppins"/>
              </a:defRPr>
            </a:lvl8pPr>
            <a:lvl9pPr lvl="8" algn="ctr" rtl="0">
              <a:spcBef>
                <a:spcPts val="0"/>
              </a:spcBef>
              <a:spcAft>
                <a:spcPts val="0"/>
              </a:spcAft>
              <a:buSzPts val="11000"/>
              <a:buFont typeface="Poppins"/>
              <a:buNone/>
              <a:defRPr sz="11000" b="1">
                <a:latin typeface="Poppins"/>
                <a:ea typeface="Poppins"/>
                <a:cs typeface="Poppins"/>
                <a:sym typeface="Poppins"/>
              </a:defRPr>
            </a:lvl9pPr>
          </a:lstStyle>
          <a:p>
            <a:r>
              <a:t>xx%</a:t>
            </a:r>
          </a:p>
        </p:txBody>
      </p:sp>
      <p:sp>
        <p:nvSpPr>
          <p:cNvPr id="1575" name="Google Shape;1575;p13"/>
          <p:cNvSpPr txBox="1">
            <a:spLocks noGrp="1"/>
          </p:cNvSpPr>
          <p:nvPr>
            <p:ph type="subTitle" idx="1"/>
          </p:nvPr>
        </p:nvSpPr>
        <p:spPr>
          <a:xfrm>
            <a:off x="1370850" y="1676400"/>
            <a:ext cx="2496900" cy="7389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sz="14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1576" name="Google Shape;1576;p13"/>
          <p:cNvSpPr txBox="1">
            <a:spLocks noGrp="1"/>
          </p:cNvSpPr>
          <p:nvPr>
            <p:ph type="title" idx="3"/>
          </p:nvPr>
        </p:nvSpPr>
        <p:spPr>
          <a:xfrm>
            <a:off x="5012250" y="1239475"/>
            <a:ext cx="298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700"/>
              <a:buNone/>
              <a:defRPr sz="17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577" name="Google Shape;1577;p13"/>
          <p:cNvSpPr txBox="1">
            <a:spLocks noGrp="1"/>
          </p:cNvSpPr>
          <p:nvPr>
            <p:ph type="title" idx="4" hasCustomPrompt="1"/>
          </p:nvPr>
        </p:nvSpPr>
        <p:spPr>
          <a:xfrm>
            <a:off x="5200500" y="409575"/>
            <a:ext cx="2610000" cy="983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b="1"/>
            </a:lvl1pPr>
            <a:lvl2pPr lvl="1" algn="ctr" rtl="0">
              <a:spcBef>
                <a:spcPts val="0"/>
              </a:spcBef>
              <a:spcAft>
                <a:spcPts val="0"/>
              </a:spcAft>
              <a:buSzPts val="11000"/>
              <a:buFont typeface="Poppins"/>
              <a:buNone/>
              <a:defRPr sz="11000" b="1">
                <a:latin typeface="Poppins"/>
                <a:ea typeface="Poppins"/>
                <a:cs typeface="Poppins"/>
                <a:sym typeface="Poppins"/>
              </a:defRPr>
            </a:lvl2pPr>
            <a:lvl3pPr lvl="2" algn="ctr" rtl="0">
              <a:spcBef>
                <a:spcPts val="0"/>
              </a:spcBef>
              <a:spcAft>
                <a:spcPts val="0"/>
              </a:spcAft>
              <a:buSzPts val="11000"/>
              <a:buFont typeface="Poppins"/>
              <a:buNone/>
              <a:defRPr sz="11000" b="1">
                <a:latin typeface="Poppins"/>
                <a:ea typeface="Poppins"/>
                <a:cs typeface="Poppins"/>
                <a:sym typeface="Poppins"/>
              </a:defRPr>
            </a:lvl3pPr>
            <a:lvl4pPr lvl="3" algn="ctr" rtl="0">
              <a:spcBef>
                <a:spcPts val="0"/>
              </a:spcBef>
              <a:spcAft>
                <a:spcPts val="0"/>
              </a:spcAft>
              <a:buSzPts val="11000"/>
              <a:buFont typeface="Poppins"/>
              <a:buNone/>
              <a:defRPr sz="11000" b="1">
                <a:latin typeface="Poppins"/>
                <a:ea typeface="Poppins"/>
                <a:cs typeface="Poppins"/>
                <a:sym typeface="Poppins"/>
              </a:defRPr>
            </a:lvl4pPr>
            <a:lvl5pPr lvl="4" algn="ctr" rtl="0">
              <a:spcBef>
                <a:spcPts val="0"/>
              </a:spcBef>
              <a:spcAft>
                <a:spcPts val="0"/>
              </a:spcAft>
              <a:buSzPts val="11000"/>
              <a:buFont typeface="Poppins"/>
              <a:buNone/>
              <a:defRPr sz="11000" b="1">
                <a:latin typeface="Poppins"/>
                <a:ea typeface="Poppins"/>
                <a:cs typeface="Poppins"/>
                <a:sym typeface="Poppins"/>
              </a:defRPr>
            </a:lvl5pPr>
            <a:lvl6pPr lvl="5" algn="ctr" rtl="0">
              <a:spcBef>
                <a:spcPts val="0"/>
              </a:spcBef>
              <a:spcAft>
                <a:spcPts val="0"/>
              </a:spcAft>
              <a:buSzPts val="11000"/>
              <a:buFont typeface="Poppins"/>
              <a:buNone/>
              <a:defRPr sz="11000" b="1">
                <a:latin typeface="Poppins"/>
                <a:ea typeface="Poppins"/>
                <a:cs typeface="Poppins"/>
                <a:sym typeface="Poppins"/>
              </a:defRPr>
            </a:lvl6pPr>
            <a:lvl7pPr lvl="6" algn="ctr" rtl="0">
              <a:spcBef>
                <a:spcPts val="0"/>
              </a:spcBef>
              <a:spcAft>
                <a:spcPts val="0"/>
              </a:spcAft>
              <a:buSzPts val="11000"/>
              <a:buFont typeface="Poppins"/>
              <a:buNone/>
              <a:defRPr sz="11000" b="1">
                <a:latin typeface="Poppins"/>
                <a:ea typeface="Poppins"/>
                <a:cs typeface="Poppins"/>
                <a:sym typeface="Poppins"/>
              </a:defRPr>
            </a:lvl7pPr>
            <a:lvl8pPr lvl="7" algn="ctr" rtl="0">
              <a:spcBef>
                <a:spcPts val="0"/>
              </a:spcBef>
              <a:spcAft>
                <a:spcPts val="0"/>
              </a:spcAft>
              <a:buSzPts val="11000"/>
              <a:buFont typeface="Poppins"/>
              <a:buNone/>
              <a:defRPr sz="11000" b="1">
                <a:latin typeface="Poppins"/>
                <a:ea typeface="Poppins"/>
                <a:cs typeface="Poppins"/>
                <a:sym typeface="Poppins"/>
              </a:defRPr>
            </a:lvl8pPr>
            <a:lvl9pPr lvl="8" algn="ctr" rtl="0">
              <a:spcBef>
                <a:spcPts val="0"/>
              </a:spcBef>
              <a:spcAft>
                <a:spcPts val="0"/>
              </a:spcAft>
              <a:buSzPts val="11000"/>
              <a:buFont typeface="Poppins"/>
              <a:buNone/>
              <a:defRPr sz="11000" b="1">
                <a:latin typeface="Poppins"/>
                <a:ea typeface="Poppins"/>
                <a:cs typeface="Poppins"/>
                <a:sym typeface="Poppins"/>
              </a:defRPr>
            </a:lvl9pPr>
          </a:lstStyle>
          <a:p>
            <a:r>
              <a:t>xx%</a:t>
            </a:r>
          </a:p>
        </p:txBody>
      </p:sp>
      <p:sp>
        <p:nvSpPr>
          <p:cNvPr id="1578" name="Google Shape;1578;p13"/>
          <p:cNvSpPr txBox="1">
            <a:spLocks noGrp="1"/>
          </p:cNvSpPr>
          <p:nvPr>
            <p:ph type="subTitle" idx="5"/>
          </p:nvPr>
        </p:nvSpPr>
        <p:spPr>
          <a:xfrm>
            <a:off x="5257050" y="1676400"/>
            <a:ext cx="2496900" cy="73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579" name="Google Shape;1579;p13"/>
          <p:cNvSpPr txBox="1">
            <a:spLocks noGrp="1"/>
          </p:cNvSpPr>
          <p:nvPr>
            <p:ph type="title" idx="6"/>
          </p:nvPr>
        </p:nvSpPr>
        <p:spPr>
          <a:xfrm>
            <a:off x="1126050" y="3274675"/>
            <a:ext cx="298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700"/>
              <a:buNone/>
              <a:defRPr sz="17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580" name="Google Shape;1580;p13"/>
          <p:cNvSpPr txBox="1">
            <a:spLocks noGrp="1"/>
          </p:cNvSpPr>
          <p:nvPr>
            <p:ph type="title" idx="7" hasCustomPrompt="1"/>
          </p:nvPr>
        </p:nvSpPr>
        <p:spPr>
          <a:xfrm>
            <a:off x="1314300" y="2444775"/>
            <a:ext cx="2610000" cy="983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b="1"/>
            </a:lvl1pPr>
            <a:lvl2pPr lvl="1" algn="ctr" rtl="0">
              <a:spcBef>
                <a:spcPts val="0"/>
              </a:spcBef>
              <a:spcAft>
                <a:spcPts val="0"/>
              </a:spcAft>
              <a:buSzPts val="11000"/>
              <a:buFont typeface="Poppins"/>
              <a:buNone/>
              <a:defRPr sz="11000" b="1">
                <a:latin typeface="Poppins"/>
                <a:ea typeface="Poppins"/>
                <a:cs typeface="Poppins"/>
                <a:sym typeface="Poppins"/>
              </a:defRPr>
            </a:lvl2pPr>
            <a:lvl3pPr lvl="2" algn="ctr" rtl="0">
              <a:spcBef>
                <a:spcPts val="0"/>
              </a:spcBef>
              <a:spcAft>
                <a:spcPts val="0"/>
              </a:spcAft>
              <a:buSzPts val="11000"/>
              <a:buFont typeface="Poppins"/>
              <a:buNone/>
              <a:defRPr sz="11000" b="1">
                <a:latin typeface="Poppins"/>
                <a:ea typeface="Poppins"/>
                <a:cs typeface="Poppins"/>
                <a:sym typeface="Poppins"/>
              </a:defRPr>
            </a:lvl3pPr>
            <a:lvl4pPr lvl="3" algn="ctr" rtl="0">
              <a:spcBef>
                <a:spcPts val="0"/>
              </a:spcBef>
              <a:spcAft>
                <a:spcPts val="0"/>
              </a:spcAft>
              <a:buSzPts val="11000"/>
              <a:buFont typeface="Poppins"/>
              <a:buNone/>
              <a:defRPr sz="11000" b="1">
                <a:latin typeface="Poppins"/>
                <a:ea typeface="Poppins"/>
                <a:cs typeface="Poppins"/>
                <a:sym typeface="Poppins"/>
              </a:defRPr>
            </a:lvl4pPr>
            <a:lvl5pPr lvl="4" algn="ctr" rtl="0">
              <a:spcBef>
                <a:spcPts val="0"/>
              </a:spcBef>
              <a:spcAft>
                <a:spcPts val="0"/>
              </a:spcAft>
              <a:buSzPts val="11000"/>
              <a:buFont typeface="Poppins"/>
              <a:buNone/>
              <a:defRPr sz="11000" b="1">
                <a:latin typeface="Poppins"/>
                <a:ea typeface="Poppins"/>
                <a:cs typeface="Poppins"/>
                <a:sym typeface="Poppins"/>
              </a:defRPr>
            </a:lvl5pPr>
            <a:lvl6pPr lvl="5" algn="ctr" rtl="0">
              <a:spcBef>
                <a:spcPts val="0"/>
              </a:spcBef>
              <a:spcAft>
                <a:spcPts val="0"/>
              </a:spcAft>
              <a:buSzPts val="11000"/>
              <a:buFont typeface="Poppins"/>
              <a:buNone/>
              <a:defRPr sz="11000" b="1">
                <a:latin typeface="Poppins"/>
                <a:ea typeface="Poppins"/>
                <a:cs typeface="Poppins"/>
                <a:sym typeface="Poppins"/>
              </a:defRPr>
            </a:lvl6pPr>
            <a:lvl7pPr lvl="6" algn="ctr" rtl="0">
              <a:spcBef>
                <a:spcPts val="0"/>
              </a:spcBef>
              <a:spcAft>
                <a:spcPts val="0"/>
              </a:spcAft>
              <a:buSzPts val="11000"/>
              <a:buFont typeface="Poppins"/>
              <a:buNone/>
              <a:defRPr sz="11000" b="1">
                <a:latin typeface="Poppins"/>
                <a:ea typeface="Poppins"/>
                <a:cs typeface="Poppins"/>
                <a:sym typeface="Poppins"/>
              </a:defRPr>
            </a:lvl7pPr>
            <a:lvl8pPr lvl="7" algn="ctr" rtl="0">
              <a:spcBef>
                <a:spcPts val="0"/>
              </a:spcBef>
              <a:spcAft>
                <a:spcPts val="0"/>
              </a:spcAft>
              <a:buSzPts val="11000"/>
              <a:buFont typeface="Poppins"/>
              <a:buNone/>
              <a:defRPr sz="11000" b="1">
                <a:latin typeface="Poppins"/>
                <a:ea typeface="Poppins"/>
                <a:cs typeface="Poppins"/>
                <a:sym typeface="Poppins"/>
              </a:defRPr>
            </a:lvl8pPr>
            <a:lvl9pPr lvl="8" algn="ctr" rtl="0">
              <a:spcBef>
                <a:spcPts val="0"/>
              </a:spcBef>
              <a:spcAft>
                <a:spcPts val="0"/>
              </a:spcAft>
              <a:buSzPts val="11000"/>
              <a:buFont typeface="Poppins"/>
              <a:buNone/>
              <a:defRPr sz="11000" b="1">
                <a:latin typeface="Poppins"/>
                <a:ea typeface="Poppins"/>
                <a:cs typeface="Poppins"/>
                <a:sym typeface="Poppins"/>
              </a:defRPr>
            </a:lvl9pPr>
          </a:lstStyle>
          <a:p>
            <a:r>
              <a:t>xx%</a:t>
            </a:r>
          </a:p>
        </p:txBody>
      </p:sp>
      <p:sp>
        <p:nvSpPr>
          <p:cNvPr id="1581" name="Google Shape;1581;p13"/>
          <p:cNvSpPr txBox="1">
            <a:spLocks noGrp="1"/>
          </p:cNvSpPr>
          <p:nvPr>
            <p:ph type="subTitle" idx="8"/>
          </p:nvPr>
        </p:nvSpPr>
        <p:spPr>
          <a:xfrm>
            <a:off x="1370850" y="3711600"/>
            <a:ext cx="2496900" cy="73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582" name="Google Shape;1582;p13"/>
          <p:cNvSpPr txBox="1">
            <a:spLocks noGrp="1"/>
          </p:cNvSpPr>
          <p:nvPr>
            <p:ph type="title" idx="9"/>
          </p:nvPr>
        </p:nvSpPr>
        <p:spPr>
          <a:xfrm>
            <a:off x="5012250" y="3274675"/>
            <a:ext cx="298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700"/>
              <a:buNone/>
              <a:defRPr sz="17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583" name="Google Shape;1583;p13"/>
          <p:cNvSpPr txBox="1">
            <a:spLocks noGrp="1"/>
          </p:cNvSpPr>
          <p:nvPr>
            <p:ph type="title" idx="13" hasCustomPrompt="1"/>
          </p:nvPr>
        </p:nvSpPr>
        <p:spPr>
          <a:xfrm>
            <a:off x="5200500" y="2444775"/>
            <a:ext cx="2610000" cy="983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b="1"/>
            </a:lvl1pPr>
            <a:lvl2pPr lvl="1" algn="ctr" rtl="0">
              <a:spcBef>
                <a:spcPts val="0"/>
              </a:spcBef>
              <a:spcAft>
                <a:spcPts val="0"/>
              </a:spcAft>
              <a:buSzPts val="11000"/>
              <a:buFont typeface="Poppins"/>
              <a:buNone/>
              <a:defRPr sz="11000" b="1">
                <a:latin typeface="Poppins"/>
                <a:ea typeface="Poppins"/>
                <a:cs typeface="Poppins"/>
                <a:sym typeface="Poppins"/>
              </a:defRPr>
            </a:lvl2pPr>
            <a:lvl3pPr lvl="2" algn="ctr" rtl="0">
              <a:spcBef>
                <a:spcPts val="0"/>
              </a:spcBef>
              <a:spcAft>
                <a:spcPts val="0"/>
              </a:spcAft>
              <a:buSzPts val="11000"/>
              <a:buFont typeface="Poppins"/>
              <a:buNone/>
              <a:defRPr sz="11000" b="1">
                <a:latin typeface="Poppins"/>
                <a:ea typeface="Poppins"/>
                <a:cs typeface="Poppins"/>
                <a:sym typeface="Poppins"/>
              </a:defRPr>
            </a:lvl3pPr>
            <a:lvl4pPr lvl="3" algn="ctr" rtl="0">
              <a:spcBef>
                <a:spcPts val="0"/>
              </a:spcBef>
              <a:spcAft>
                <a:spcPts val="0"/>
              </a:spcAft>
              <a:buSzPts val="11000"/>
              <a:buFont typeface="Poppins"/>
              <a:buNone/>
              <a:defRPr sz="11000" b="1">
                <a:latin typeface="Poppins"/>
                <a:ea typeface="Poppins"/>
                <a:cs typeface="Poppins"/>
                <a:sym typeface="Poppins"/>
              </a:defRPr>
            </a:lvl4pPr>
            <a:lvl5pPr lvl="4" algn="ctr" rtl="0">
              <a:spcBef>
                <a:spcPts val="0"/>
              </a:spcBef>
              <a:spcAft>
                <a:spcPts val="0"/>
              </a:spcAft>
              <a:buSzPts val="11000"/>
              <a:buFont typeface="Poppins"/>
              <a:buNone/>
              <a:defRPr sz="11000" b="1">
                <a:latin typeface="Poppins"/>
                <a:ea typeface="Poppins"/>
                <a:cs typeface="Poppins"/>
                <a:sym typeface="Poppins"/>
              </a:defRPr>
            </a:lvl5pPr>
            <a:lvl6pPr lvl="5" algn="ctr" rtl="0">
              <a:spcBef>
                <a:spcPts val="0"/>
              </a:spcBef>
              <a:spcAft>
                <a:spcPts val="0"/>
              </a:spcAft>
              <a:buSzPts val="11000"/>
              <a:buFont typeface="Poppins"/>
              <a:buNone/>
              <a:defRPr sz="11000" b="1">
                <a:latin typeface="Poppins"/>
                <a:ea typeface="Poppins"/>
                <a:cs typeface="Poppins"/>
                <a:sym typeface="Poppins"/>
              </a:defRPr>
            </a:lvl6pPr>
            <a:lvl7pPr lvl="6" algn="ctr" rtl="0">
              <a:spcBef>
                <a:spcPts val="0"/>
              </a:spcBef>
              <a:spcAft>
                <a:spcPts val="0"/>
              </a:spcAft>
              <a:buSzPts val="11000"/>
              <a:buFont typeface="Poppins"/>
              <a:buNone/>
              <a:defRPr sz="11000" b="1">
                <a:latin typeface="Poppins"/>
                <a:ea typeface="Poppins"/>
                <a:cs typeface="Poppins"/>
                <a:sym typeface="Poppins"/>
              </a:defRPr>
            </a:lvl7pPr>
            <a:lvl8pPr lvl="7" algn="ctr" rtl="0">
              <a:spcBef>
                <a:spcPts val="0"/>
              </a:spcBef>
              <a:spcAft>
                <a:spcPts val="0"/>
              </a:spcAft>
              <a:buSzPts val="11000"/>
              <a:buFont typeface="Poppins"/>
              <a:buNone/>
              <a:defRPr sz="11000" b="1">
                <a:latin typeface="Poppins"/>
                <a:ea typeface="Poppins"/>
                <a:cs typeface="Poppins"/>
                <a:sym typeface="Poppins"/>
              </a:defRPr>
            </a:lvl8pPr>
            <a:lvl9pPr lvl="8" algn="ctr" rtl="0">
              <a:spcBef>
                <a:spcPts val="0"/>
              </a:spcBef>
              <a:spcAft>
                <a:spcPts val="0"/>
              </a:spcAft>
              <a:buSzPts val="11000"/>
              <a:buFont typeface="Poppins"/>
              <a:buNone/>
              <a:defRPr sz="11000" b="1">
                <a:latin typeface="Poppins"/>
                <a:ea typeface="Poppins"/>
                <a:cs typeface="Poppins"/>
                <a:sym typeface="Poppins"/>
              </a:defRPr>
            </a:lvl9pPr>
          </a:lstStyle>
          <a:p>
            <a:r>
              <a:t>xx%</a:t>
            </a:r>
          </a:p>
        </p:txBody>
      </p:sp>
      <p:sp>
        <p:nvSpPr>
          <p:cNvPr id="1584" name="Google Shape;1584;p13"/>
          <p:cNvSpPr txBox="1">
            <a:spLocks noGrp="1"/>
          </p:cNvSpPr>
          <p:nvPr>
            <p:ph type="subTitle" idx="14"/>
          </p:nvPr>
        </p:nvSpPr>
        <p:spPr>
          <a:xfrm>
            <a:off x="5257050" y="3711600"/>
            <a:ext cx="2496900" cy="73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585" name="Google Shape;1585;p13"/>
          <p:cNvGrpSpPr/>
          <p:nvPr/>
        </p:nvGrpSpPr>
        <p:grpSpPr>
          <a:xfrm>
            <a:off x="-1289914" y="3847378"/>
            <a:ext cx="5081458" cy="2291921"/>
            <a:chOff x="5619200" y="4458200"/>
            <a:chExt cx="1647150" cy="742900"/>
          </a:xfrm>
        </p:grpSpPr>
        <p:sp>
          <p:nvSpPr>
            <p:cNvPr id="1586" name="Google Shape;1586;p13"/>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1" name="Google Shape;1591;p13"/>
          <p:cNvGrpSpPr/>
          <p:nvPr/>
        </p:nvGrpSpPr>
        <p:grpSpPr>
          <a:xfrm rot="10800000" flipH="1">
            <a:off x="6148690" y="-1042184"/>
            <a:ext cx="4256731" cy="2205454"/>
            <a:chOff x="4178350" y="2375050"/>
            <a:chExt cx="938350" cy="515775"/>
          </a:xfrm>
        </p:grpSpPr>
        <p:sp>
          <p:nvSpPr>
            <p:cNvPr id="1592" name="Google Shape;1592;p13"/>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9" name="Google Shape;1599;p13"/>
          <p:cNvGrpSpPr/>
          <p:nvPr/>
        </p:nvGrpSpPr>
        <p:grpSpPr>
          <a:xfrm>
            <a:off x="111850" y="1207775"/>
            <a:ext cx="700450" cy="636075"/>
            <a:chOff x="3652400" y="3788700"/>
            <a:chExt cx="700450" cy="636075"/>
          </a:xfrm>
        </p:grpSpPr>
        <p:sp>
          <p:nvSpPr>
            <p:cNvPr id="1600" name="Google Shape;1600;p13"/>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5" name="Google Shape;1615;p13"/>
          <p:cNvGrpSpPr/>
          <p:nvPr/>
        </p:nvGrpSpPr>
        <p:grpSpPr>
          <a:xfrm rot="-2328237">
            <a:off x="8085383" y="4198637"/>
            <a:ext cx="1546773" cy="2481612"/>
            <a:chOff x="2402100" y="3854125"/>
            <a:chExt cx="435600" cy="698825"/>
          </a:xfrm>
        </p:grpSpPr>
        <p:sp>
          <p:nvSpPr>
            <p:cNvPr id="1616" name="Google Shape;1616;p13"/>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9" name="Google Shape;1629;p13"/>
          <p:cNvSpPr/>
          <p:nvPr/>
        </p:nvSpPr>
        <p:spPr>
          <a:xfrm rot="10156090">
            <a:off x="-272109" y="-268359"/>
            <a:ext cx="1468398" cy="1313024"/>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30" name="Google Shape;1630;p13"/>
          <p:cNvGrpSpPr/>
          <p:nvPr/>
        </p:nvGrpSpPr>
        <p:grpSpPr>
          <a:xfrm rot="-1366232">
            <a:off x="8503460" y="3280683"/>
            <a:ext cx="1014294" cy="1600729"/>
            <a:chOff x="322650" y="2571325"/>
            <a:chExt cx="573100" cy="904450"/>
          </a:xfrm>
        </p:grpSpPr>
        <p:sp>
          <p:nvSpPr>
            <p:cNvPr id="1631" name="Google Shape;1631;p13"/>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8" name="Google Shape;1638;p13"/>
          <p:cNvGrpSpPr/>
          <p:nvPr/>
        </p:nvGrpSpPr>
        <p:grpSpPr>
          <a:xfrm>
            <a:off x="8429688" y="975913"/>
            <a:ext cx="610325" cy="417350"/>
            <a:chOff x="364525" y="2023775"/>
            <a:chExt cx="610325" cy="417350"/>
          </a:xfrm>
        </p:grpSpPr>
        <p:sp>
          <p:nvSpPr>
            <p:cNvPr id="1639" name="Google Shape;1639;p13"/>
            <p:cNvSpPr/>
            <p:nvPr/>
          </p:nvSpPr>
          <p:spPr>
            <a:xfrm>
              <a:off x="739075" y="2213250"/>
              <a:ext cx="87825" cy="70625"/>
            </a:xfrm>
            <a:custGeom>
              <a:avLst/>
              <a:gdLst/>
              <a:ahLst/>
              <a:cxnLst/>
              <a:rect l="l" t="t" r="r" b="b"/>
              <a:pathLst>
                <a:path w="3513" h="2825" extrusionOk="0">
                  <a:moveTo>
                    <a:pt x="2208" y="836"/>
                  </a:moveTo>
                  <a:lnTo>
                    <a:pt x="2208" y="836"/>
                  </a:lnTo>
                  <a:cubicBezTo>
                    <a:pt x="2203" y="904"/>
                    <a:pt x="2191" y="972"/>
                    <a:pt x="2174" y="1040"/>
                  </a:cubicBezTo>
                  <a:lnTo>
                    <a:pt x="2174" y="1040"/>
                  </a:lnTo>
                  <a:cubicBezTo>
                    <a:pt x="2168" y="1040"/>
                    <a:pt x="2162" y="1040"/>
                    <a:pt x="2156" y="1040"/>
                  </a:cubicBezTo>
                  <a:cubicBezTo>
                    <a:pt x="1982" y="1040"/>
                    <a:pt x="1801" y="1092"/>
                    <a:pt x="1677" y="1184"/>
                  </a:cubicBezTo>
                  <a:lnTo>
                    <a:pt x="1677" y="1184"/>
                  </a:lnTo>
                  <a:cubicBezTo>
                    <a:pt x="1681" y="1171"/>
                    <a:pt x="1686" y="1157"/>
                    <a:pt x="1692" y="1142"/>
                  </a:cubicBezTo>
                  <a:lnTo>
                    <a:pt x="1692" y="1142"/>
                  </a:lnTo>
                  <a:cubicBezTo>
                    <a:pt x="1808" y="1029"/>
                    <a:pt x="1938" y="929"/>
                    <a:pt x="2080" y="847"/>
                  </a:cubicBezTo>
                  <a:lnTo>
                    <a:pt x="2080" y="847"/>
                  </a:lnTo>
                  <a:cubicBezTo>
                    <a:pt x="2121" y="840"/>
                    <a:pt x="2164" y="837"/>
                    <a:pt x="2208" y="836"/>
                  </a:cubicBezTo>
                  <a:close/>
                  <a:moveTo>
                    <a:pt x="2191" y="1"/>
                  </a:moveTo>
                  <a:cubicBezTo>
                    <a:pt x="2048" y="1"/>
                    <a:pt x="1893" y="40"/>
                    <a:pt x="1769" y="86"/>
                  </a:cubicBezTo>
                  <a:lnTo>
                    <a:pt x="1800" y="86"/>
                  </a:lnTo>
                  <a:cubicBezTo>
                    <a:pt x="1704" y="126"/>
                    <a:pt x="1612" y="171"/>
                    <a:pt x="1523" y="220"/>
                  </a:cubicBezTo>
                  <a:lnTo>
                    <a:pt x="1523" y="220"/>
                  </a:lnTo>
                  <a:cubicBezTo>
                    <a:pt x="1395" y="270"/>
                    <a:pt x="1270" y="329"/>
                    <a:pt x="1148" y="396"/>
                  </a:cubicBezTo>
                  <a:cubicBezTo>
                    <a:pt x="917" y="535"/>
                    <a:pt x="739" y="735"/>
                    <a:pt x="634" y="970"/>
                  </a:cubicBezTo>
                  <a:lnTo>
                    <a:pt x="634" y="970"/>
                  </a:ln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lnTo>
                    <a:pt x="2383" y="30"/>
                  </a:lnTo>
                  <a:cubicBezTo>
                    <a:pt x="2325" y="10"/>
                    <a:pt x="2259" y="1"/>
                    <a:pt x="2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866250" y="2220425"/>
              <a:ext cx="108600" cy="75500"/>
            </a:xfrm>
            <a:custGeom>
              <a:avLst/>
              <a:gdLst/>
              <a:ahLst/>
              <a:cxnLst/>
              <a:rect l="l" t="t" r="r" b="b"/>
              <a:pathLst>
                <a:path w="4344" h="3020" extrusionOk="0">
                  <a:moveTo>
                    <a:pt x="2513" y="699"/>
                  </a:moveTo>
                  <a:cubicBezTo>
                    <a:pt x="2792" y="730"/>
                    <a:pt x="2823" y="1350"/>
                    <a:pt x="2730" y="1598"/>
                  </a:cubicBezTo>
                  <a:cubicBezTo>
                    <a:pt x="2634" y="1829"/>
                    <a:pt x="2395" y="2000"/>
                    <a:pt x="2131" y="2111"/>
                  </a:cubicBezTo>
                  <a:lnTo>
                    <a:pt x="2131" y="2111"/>
                  </a:lnTo>
                  <a:cubicBezTo>
                    <a:pt x="2398" y="1917"/>
                    <a:pt x="2620" y="1664"/>
                    <a:pt x="2730" y="1443"/>
                  </a:cubicBezTo>
                  <a:cubicBezTo>
                    <a:pt x="2854" y="1195"/>
                    <a:pt x="2637" y="1086"/>
                    <a:pt x="2366" y="1086"/>
                  </a:cubicBezTo>
                  <a:cubicBezTo>
                    <a:pt x="2239" y="1086"/>
                    <a:pt x="2100" y="1110"/>
                    <a:pt x="1978" y="1155"/>
                  </a:cubicBezTo>
                  <a:lnTo>
                    <a:pt x="1978" y="1155"/>
                  </a:lnTo>
                  <a:cubicBezTo>
                    <a:pt x="2152" y="913"/>
                    <a:pt x="2390" y="699"/>
                    <a:pt x="2513" y="699"/>
                  </a:cubicBezTo>
                  <a:close/>
                  <a:moveTo>
                    <a:pt x="2930" y="1"/>
                  </a:moveTo>
                  <a:cubicBezTo>
                    <a:pt x="2394" y="1"/>
                    <a:pt x="1757" y="323"/>
                    <a:pt x="1310" y="698"/>
                  </a:cubicBezTo>
                  <a:lnTo>
                    <a:pt x="1310" y="698"/>
                  </a:ln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620425" y="2375175"/>
              <a:ext cx="91525" cy="65950"/>
            </a:xfrm>
            <a:custGeom>
              <a:avLst/>
              <a:gdLst/>
              <a:ahLst/>
              <a:cxnLst/>
              <a:rect l="l" t="t" r="r" b="b"/>
              <a:pathLst>
                <a:path w="3661" h="2638" extrusionOk="0">
                  <a:moveTo>
                    <a:pt x="2723" y="0"/>
                  </a:moveTo>
                  <a:cubicBezTo>
                    <a:pt x="2311" y="0"/>
                    <a:pt x="1906" y="96"/>
                    <a:pt x="1544" y="275"/>
                  </a:cubicBezTo>
                  <a:lnTo>
                    <a:pt x="1544" y="275"/>
                  </a:ln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71500" y="2185225"/>
              <a:ext cx="110225" cy="72125"/>
            </a:xfrm>
            <a:custGeom>
              <a:avLst/>
              <a:gdLst/>
              <a:ahLst/>
              <a:cxnLst/>
              <a:rect l="l" t="t"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lnTo>
                    <a:pt x="1382" y="2270"/>
                  </a:lnTo>
                  <a:cubicBezTo>
                    <a:pt x="1364" y="2194"/>
                    <a:pt x="1356" y="2116"/>
                    <a:pt x="1356" y="2038"/>
                  </a:cubicBezTo>
                  <a:lnTo>
                    <a:pt x="1356" y="2038"/>
                  </a:ln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lnTo>
                    <a:pt x="1241" y="922"/>
                  </a:ln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758450" y="2059975"/>
              <a:ext cx="102400" cy="71400"/>
            </a:xfrm>
            <a:custGeom>
              <a:avLst/>
              <a:gdLst/>
              <a:ahLst/>
              <a:cxnLst/>
              <a:rect l="l" t="t"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lnTo>
                    <a:pt x="2349" y="1692"/>
                  </a:lnTo>
                  <a:cubicBezTo>
                    <a:pt x="2336" y="1658"/>
                    <a:pt x="2310" y="1625"/>
                    <a:pt x="2265" y="1595"/>
                  </a:cubicBezTo>
                  <a:cubicBezTo>
                    <a:pt x="2199" y="1548"/>
                    <a:pt x="2115" y="1529"/>
                    <a:pt x="2026" y="1529"/>
                  </a:cubicBezTo>
                  <a:cubicBezTo>
                    <a:pt x="1963" y="1529"/>
                    <a:pt x="1898" y="1539"/>
                    <a:pt x="1834" y="1553"/>
                  </a:cubicBezTo>
                  <a:lnTo>
                    <a:pt x="1834" y="1553"/>
                  </a:lnTo>
                  <a:lnTo>
                    <a:pt x="1800" y="1502"/>
                  </a:lnTo>
                  <a:cubicBezTo>
                    <a:pt x="1800" y="1440"/>
                    <a:pt x="1707" y="1378"/>
                    <a:pt x="1676" y="1285"/>
                  </a:cubicBezTo>
                  <a:cubicBezTo>
                    <a:pt x="1676" y="1198"/>
                    <a:pt x="1697" y="1124"/>
                    <a:pt x="1732" y="1059"/>
                  </a:cubicBezTo>
                  <a:lnTo>
                    <a:pt x="1732" y="1059"/>
                  </a:lnTo>
                  <a:cubicBezTo>
                    <a:pt x="1754" y="1051"/>
                    <a:pt x="1777" y="1043"/>
                    <a:pt x="1800" y="1037"/>
                  </a:cubicBezTo>
                  <a:cubicBezTo>
                    <a:pt x="1936" y="983"/>
                    <a:pt x="2262" y="881"/>
                    <a:pt x="2299" y="689"/>
                  </a:cubicBezTo>
                  <a:lnTo>
                    <a:pt x="2299" y="689"/>
                  </a:lnTo>
                  <a:cubicBezTo>
                    <a:pt x="2301" y="689"/>
                    <a:pt x="2302" y="689"/>
                    <a:pt x="2303" y="689"/>
                  </a:cubicBezTo>
                  <a:close/>
                  <a:moveTo>
                    <a:pt x="2014" y="2065"/>
                  </a:moveTo>
                  <a:lnTo>
                    <a:pt x="2014" y="2065"/>
                  </a:lnTo>
                  <a:cubicBezTo>
                    <a:pt x="1874" y="2152"/>
                    <a:pt x="1710" y="2201"/>
                    <a:pt x="1541" y="2206"/>
                  </a:cubicBezTo>
                  <a:lnTo>
                    <a:pt x="1541" y="2206"/>
                  </a:lnTo>
                  <a:cubicBezTo>
                    <a:pt x="1706" y="2186"/>
                    <a:pt x="1869" y="2134"/>
                    <a:pt x="2014" y="2065"/>
                  </a:cubicBezTo>
                  <a:close/>
                  <a:moveTo>
                    <a:pt x="2680" y="1"/>
                  </a:moveTo>
                  <a:cubicBezTo>
                    <a:pt x="1961" y="1"/>
                    <a:pt x="1078" y="536"/>
                    <a:pt x="754" y="964"/>
                  </a:cubicBezTo>
                  <a:lnTo>
                    <a:pt x="754" y="964"/>
                  </a:ln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474200" y="2335625"/>
              <a:ext cx="88100" cy="62525"/>
            </a:xfrm>
            <a:custGeom>
              <a:avLst/>
              <a:gdLst/>
              <a:ahLst/>
              <a:cxnLst/>
              <a:rect l="l" t="t" r="r" b="b"/>
              <a:pathLst>
                <a:path w="3524" h="2501" extrusionOk="0">
                  <a:moveTo>
                    <a:pt x="2252" y="519"/>
                  </a:moveTo>
                  <a:cubicBezTo>
                    <a:pt x="2279" y="519"/>
                    <a:pt x="2303" y="521"/>
                    <a:pt x="2323" y="525"/>
                  </a:cubicBezTo>
                  <a:lnTo>
                    <a:pt x="2323" y="525"/>
                  </a:lnTo>
                  <a:cubicBezTo>
                    <a:pt x="2304" y="526"/>
                    <a:pt x="2290" y="526"/>
                    <a:pt x="2282" y="526"/>
                  </a:cubicBezTo>
                  <a:cubicBezTo>
                    <a:pt x="2034" y="557"/>
                    <a:pt x="1786" y="650"/>
                    <a:pt x="1631" y="868"/>
                  </a:cubicBezTo>
                  <a:cubicBezTo>
                    <a:pt x="1606" y="886"/>
                    <a:pt x="1586" y="903"/>
                    <a:pt x="1571" y="916"/>
                  </a:cubicBezTo>
                  <a:lnTo>
                    <a:pt x="1571" y="916"/>
                  </a:lnTo>
                  <a:cubicBezTo>
                    <a:pt x="1551" y="909"/>
                    <a:pt x="1530" y="899"/>
                    <a:pt x="1510" y="888"/>
                  </a:cubicBezTo>
                  <a:lnTo>
                    <a:pt x="1510" y="888"/>
                  </a:ln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lnTo>
                    <a:pt x="1349" y="1986"/>
                  </a:lnTo>
                  <a:cubicBezTo>
                    <a:pt x="1329" y="1936"/>
                    <a:pt x="1310" y="1889"/>
                    <a:pt x="1290" y="1829"/>
                  </a:cubicBezTo>
                  <a:cubicBezTo>
                    <a:pt x="1290" y="1798"/>
                    <a:pt x="1290" y="1767"/>
                    <a:pt x="1321" y="1736"/>
                  </a:cubicBezTo>
                  <a:cubicBezTo>
                    <a:pt x="1326" y="1726"/>
                    <a:pt x="1330" y="1716"/>
                    <a:pt x="1334" y="1707"/>
                  </a:cubicBezTo>
                  <a:lnTo>
                    <a:pt x="1334" y="1707"/>
                  </a:lnTo>
                  <a:cubicBezTo>
                    <a:pt x="1452" y="1672"/>
                    <a:pt x="1563" y="1620"/>
                    <a:pt x="1662" y="1550"/>
                  </a:cubicBezTo>
                  <a:cubicBezTo>
                    <a:pt x="1757" y="1487"/>
                    <a:pt x="1795" y="1416"/>
                    <a:pt x="1781" y="1357"/>
                  </a:cubicBezTo>
                  <a:lnTo>
                    <a:pt x="1781" y="1357"/>
                  </a:ln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lnTo>
                    <a:pt x="694" y="1383"/>
                  </a:ln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608800" y="2023775"/>
              <a:ext cx="93075" cy="63850"/>
            </a:xfrm>
            <a:custGeom>
              <a:avLst/>
              <a:gdLst/>
              <a:ahLst/>
              <a:cxnLst/>
              <a:rect l="l" t="t" r="r" b="b"/>
              <a:pathLst>
                <a:path w="3723" h="2554" extrusionOk="0">
                  <a:moveTo>
                    <a:pt x="2475" y="593"/>
                  </a:moveTo>
                  <a:cubicBezTo>
                    <a:pt x="2495" y="593"/>
                    <a:pt x="2514" y="593"/>
                    <a:pt x="2534" y="594"/>
                  </a:cubicBezTo>
                  <a:lnTo>
                    <a:pt x="2534" y="594"/>
                  </a:lnTo>
                  <a:cubicBezTo>
                    <a:pt x="2478" y="780"/>
                    <a:pt x="2398" y="959"/>
                    <a:pt x="2296" y="1122"/>
                  </a:cubicBezTo>
                  <a:lnTo>
                    <a:pt x="2296" y="1122"/>
                  </a:lnTo>
                  <a:cubicBezTo>
                    <a:pt x="2260" y="1063"/>
                    <a:pt x="2150" y="1034"/>
                    <a:pt x="2013" y="1030"/>
                  </a:cubicBezTo>
                  <a:lnTo>
                    <a:pt x="2013" y="1030"/>
                  </a:lnTo>
                  <a:cubicBezTo>
                    <a:pt x="1950" y="986"/>
                    <a:pt x="1856" y="965"/>
                    <a:pt x="1768" y="965"/>
                  </a:cubicBezTo>
                  <a:cubicBezTo>
                    <a:pt x="1679" y="965"/>
                    <a:pt x="1590" y="970"/>
                    <a:pt x="1501" y="981"/>
                  </a:cubicBezTo>
                  <a:lnTo>
                    <a:pt x="1501" y="981"/>
                  </a:lnTo>
                  <a:cubicBezTo>
                    <a:pt x="1593" y="864"/>
                    <a:pt x="1713" y="776"/>
                    <a:pt x="1861" y="717"/>
                  </a:cubicBezTo>
                  <a:cubicBezTo>
                    <a:pt x="2048" y="634"/>
                    <a:pt x="2261" y="593"/>
                    <a:pt x="2475" y="593"/>
                  </a:cubicBezTo>
                  <a:close/>
                  <a:moveTo>
                    <a:pt x="1817" y="1652"/>
                  </a:moveTo>
                  <a:cubicBezTo>
                    <a:pt x="1621" y="1799"/>
                    <a:pt x="1394" y="1902"/>
                    <a:pt x="1146" y="1942"/>
                  </a:cubicBezTo>
                  <a:lnTo>
                    <a:pt x="1146" y="1942"/>
                  </a:lnTo>
                  <a:cubicBezTo>
                    <a:pt x="1156" y="1900"/>
                    <a:pt x="1169" y="1856"/>
                    <a:pt x="1183" y="1813"/>
                  </a:cubicBezTo>
                  <a:lnTo>
                    <a:pt x="1183" y="1813"/>
                  </a:ln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lnTo>
                    <a:pt x="337" y="1524"/>
                  </a:ln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364525" y="2209500"/>
              <a:ext cx="76800" cy="52900"/>
            </a:xfrm>
            <a:custGeom>
              <a:avLst/>
              <a:gdLst/>
              <a:ahLst/>
              <a:cxnLst/>
              <a:rect l="l" t="t"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616" y="1648"/>
                  </a:lnTo>
                  <a:lnTo>
                    <a:pt x="1520" y="1632"/>
                  </a:lnTo>
                  <a:cubicBezTo>
                    <a:pt x="1385" y="1578"/>
                    <a:pt x="1250" y="1524"/>
                    <a:pt x="1156" y="1449"/>
                  </a:cubicBezTo>
                  <a:lnTo>
                    <a:pt x="1156" y="1449"/>
                  </a:lnTo>
                  <a:cubicBezTo>
                    <a:pt x="1217" y="1318"/>
                    <a:pt x="1294" y="1197"/>
                    <a:pt x="1384" y="1089"/>
                  </a:cubicBezTo>
                  <a:lnTo>
                    <a:pt x="1384" y="1089"/>
                  </a:lnTo>
                  <a:cubicBezTo>
                    <a:pt x="1543" y="1062"/>
                    <a:pt x="1700" y="1015"/>
                    <a:pt x="1846" y="949"/>
                  </a:cubicBezTo>
                  <a:close/>
                  <a:moveTo>
                    <a:pt x="1675" y="1628"/>
                  </a:moveTo>
                  <a:cubicBezTo>
                    <a:pt x="1686" y="1628"/>
                    <a:pt x="1697" y="1637"/>
                    <a:pt x="1706" y="1663"/>
                  </a:cubicBezTo>
                  <a:lnTo>
                    <a:pt x="1635" y="1651"/>
                  </a:lnTo>
                  <a:lnTo>
                    <a:pt x="1635" y="1651"/>
                  </a:lnTo>
                  <a:cubicBezTo>
                    <a:pt x="1647" y="1640"/>
                    <a:pt x="1661" y="1628"/>
                    <a:pt x="1675" y="1628"/>
                  </a:cubicBezTo>
                  <a:close/>
                  <a:moveTo>
                    <a:pt x="2053" y="0"/>
                  </a:moveTo>
                  <a:cubicBezTo>
                    <a:pt x="1957" y="0"/>
                    <a:pt x="1860" y="7"/>
                    <a:pt x="1768" y="19"/>
                  </a:cubicBezTo>
                  <a:cubicBezTo>
                    <a:pt x="1281" y="110"/>
                    <a:pt x="555" y="381"/>
                    <a:pt x="558" y="978"/>
                  </a:cubicBezTo>
                  <a:lnTo>
                    <a:pt x="558" y="978"/>
                  </a:ln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ly Title">
  <p:cSld name="CUSTOM_9">
    <p:spTree>
      <p:nvGrpSpPr>
        <p:cNvPr id="1" name="Shape 1647"/>
        <p:cNvGrpSpPr/>
        <p:nvPr/>
      </p:nvGrpSpPr>
      <p:grpSpPr>
        <a:xfrm>
          <a:off x="0" y="0"/>
          <a:ext cx="0" cy="0"/>
          <a:chOff x="0" y="0"/>
          <a:chExt cx="0" cy="0"/>
        </a:xfrm>
      </p:grpSpPr>
      <p:grpSp>
        <p:nvGrpSpPr>
          <p:cNvPr id="1648" name="Google Shape;1648;p14"/>
          <p:cNvGrpSpPr/>
          <p:nvPr/>
        </p:nvGrpSpPr>
        <p:grpSpPr>
          <a:xfrm rot="10800000" flipH="1">
            <a:off x="-2094831" y="-848617"/>
            <a:ext cx="6467864" cy="2656239"/>
            <a:chOff x="5619200" y="4458200"/>
            <a:chExt cx="1647150" cy="742900"/>
          </a:xfrm>
        </p:grpSpPr>
        <p:sp>
          <p:nvSpPr>
            <p:cNvPr id="1649" name="Google Shape;1649;p14"/>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4"/>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4"/>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4"/>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4"/>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4" name="Google Shape;1654;p14"/>
          <p:cNvGrpSpPr/>
          <p:nvPr/>
        </p:nvGrpSpPr>
        <p:grpSpPr>
          <a:xfrm>
            <a:off x="170572" y="3531890"/>
            <a:ext cx="4519000" cy="2428630"/>
            <a:chOff x="4178350" y="2375050"/>
            <a:chExt cx="938350" cy="515775"/>
          </a:xfrm>
        </p:grpSpPr>
        <p:sp>
          <p:nvSpPr>
            <p:cNvPr id="1655" name="Google Shape;1655;p14"/>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4"/>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4"/>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4"/>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4"/>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4"/>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4"/>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2" name="Google Shape;1662;p14"/>
          <p:cNvGrpSpPr/>
          <p:nvPr/>
        </p:nvGrpSpPr>
        <p:grpSpPr>
          <a:xfrm rot="-423650">
            <a:off x="-1188125" y="3188595"/>
            <a:ext cx="2662512" cy="2828603"/>
            <a:chOff x="4159600" y="887163"/>
            <a:chExt cx="1265600" cy="1344550"/>
          </a:xfrm>
        </p:grpSpPr>
        <p:sp>
          <p:nvSpPr>
            <p:cNvPr id="1663" name="Google Shape;1663;p14"/>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4"/>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4"/>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4"/>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4"/>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4"/>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4"/>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4"/>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4"/>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4"/>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4"/>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4"/>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4"/>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4"/>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4"/>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4"/>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4"/>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4"/>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14"/>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14"/>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14"/>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14"/>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14"/>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14"/>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14"/>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14"/>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14"/>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14"/>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14"/>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14"/>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14"/>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14"/>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4"/>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14"/>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14"/>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14"/>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14"/>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14"/>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14"/>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14"/>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14"/>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14"/>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14"/>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14"/>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14"/>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14"/>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14"/>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4"/>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14"/>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14"/>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14"/>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14"/>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14"/>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14"/>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14"/>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14"/>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14"/>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14"/>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14"/>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14"/>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14"/>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14"/>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14"/>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14"/>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14"/>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14"/>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14"/>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14"/>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14"/>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14"/>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14"/>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14"/>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14"/>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14"/>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14"/>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14"/>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14"/>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14"/>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14"/>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14"/>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14"/>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14"/>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14"/>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14"/>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14"/>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14"/>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14"/>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14"/>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14"/>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14"/>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14"/>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14"/>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14"/>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14"/>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14"/>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14"/>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14"/>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14"/>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14"/>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14"/>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14"/>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14"/>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14"/>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14"/>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14"/>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8" name="Google Shape;1768;p14"/>
          <p:cNvGrpSpPr/>
          <p:nvPr/>
        </p:nvGrpSpPr>
        <p:grpSpPr>
          <a:xfrm rot="-10163243">
            <a:off x="-354404" y="-133329"/>
            <a:ext cx="1386418" cy="2334096"/>
            <a:chOff x="3026750" y="1552825"/>
            <a:chExt cx="1108700" cy="1867600"/>
          </a:xfrm>
        </p:grpSpPr>
        <p:sp>
          <p:nvSpPr>
            <p:cNvPr id="1769" name="Google Shape;1769;p14"/>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14"/>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14"/>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14"/>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14"/>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14"/>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14"/>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14"/>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14"/>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14"/>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14"/>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14"/>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14"/>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14"/>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14"/>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14"/>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14"/>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14"/>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14"/>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8" name="Google Shape;1788;p14"/>
          <p:cNvGrpSpPr/>
          <p:nvPr/>
        </p:nvGrpSpPr>
        <p:grpSpPr>
          <a:xfrm rot="-10011506">
            <a:off x="8529635" y="-341539"/>
            <a:ext cx="922899" cy="1480674"/>
            <a:chOff x="2402100" y="3854125"/>
            <a:chExt cx="435600" cy="698825"/>
          </a:xfrm>
        </p:grpSpPr>
        <p:sp>
          <p:nvSpPr>
            <p:cNvPr id="1789" name="Google Shape;1789;p14"/>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14"/>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14"/>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14"/>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14"/>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14"/>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14"/>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14"/>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14"/>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14"/>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14"/>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14"/>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14"/>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2" name="Google Shape;1802;p14"/>
          <p:cNvGrpSpPr/>
          <p:nvPr/>
        </p:nvGrpSpPr>
        <p:grpSpPr>
          <a:xfrm>
            <a:off x="8495813" y="4058044"/>
            <a:ext cx="846716" cy="1493480"/>
            <a:chOff x="2797700" y="3217325"/>
            <a:chExt cx="682725" cy="1204225"/>
          </a:xfrm>
        </p:grpSpPr>
        <p:sp>
          <p:nvSpPr>
            <p:cNvPr id="1803" name="Google Shape;1803;p14"/>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14"/>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14"/>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14"/>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14"/>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14"/>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14"/>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0" name="Google Shape;1810;p14"/>
          <p:cNvGrpSpPr/>
          <p:nvPr/>
        </p:nvGrpSpPr>
        <p:grpSpPr>
          <a:xfrm rot="10800000">
            <a:off x="7485622" y="-1132524"/>
            <a:ext cx="1010203" cy="1594184"/>
            <a:chOff x="322650" y="2571325"/>
            <a:chExt cx="573100" cy="904450"/>
          </a:xfrm>
        </p:grpSpPr>
        <p:sp>
          <p:nvSpPr>
            <p:cNvPr id="1811" name="Google Shape;1811;p14"/>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14"/>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14"/>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14"/>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14"/>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14"/>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14"/>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8" name="Google Shape;1818;p14"/>
          <p:cNvGrpSpPr/>
          <p:nvPr/>
        </p:nvGrpSpPr>
        <p:grpSpPr>
          <a:xfrm>
            <a:off x="2881963" y="715675"/>
            <a:ext cx="700450" cy="636075"/>
            <a:chOff x="3652400" y="3788700"/>
            <a:chExt cx="700450" cy="636075"/>
          </a:xfrm>
        </p:grpSpPr>
        <p:sp>
          <p:nvSpPr>
            <p:cNvPr id="1819" name="Google Shape;1819;p14"/>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14"/>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14"/>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14"/>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14"/>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14"/>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14"/>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14"/>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14"/>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14"/>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14"/>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14"/>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14"/>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14"/>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14"/>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4" name="Google Shape;1834;p14"/>
          <p:cNvSpPr txBox="1">
            <a:spLocks noGrp="1"/>
          </p:cNvSpPr>
          <p:nvPr>
            <p:ph type="body" idx="1"/>
          </p:nvPr>
        </p:nvSpPr>
        <p:spPr>
          <a:xfrm>
            <a:off x="829125" y="2205750"/>
            <a:ext cx="3201900" cy="913500"/>
          </a:xfrm>
          <a:prstGeom prst="rect">
            <a:avLst/>
          </a:prstGeom>
        </p:spPr>
        <p:txBody>
          <a:bodyPr spcFirstLastPara="1" wrap="square" lIns="91425" tIns="91425" rIns="91425" bIns="91425" anchor="ctr" anchorCtr="0">
            <a:noAutofit/>
          </a:bodyPr>
          <a:lstStyle>
            <a:lvl1pPr marL="457200" lvl="0" indent="-317500" rtl="0">
              <a:spcBef>
                <a:spcPts val="0"/>
              </a:spcBef>
              <a:spcAft>
                <a:spcPts val="0"/>
              </a:spcAft>
              <a:buSzPts val="1400"/>
              <a:buChar char="●"/>
              <a:defRPr sz="1400"/>
            </a:lvl1pPr>
            <a:lvl2pPr marL="914400" lvl="1" indent="-317500" algn="r" rtl="0">
              <a:spcBef>
                <a:spcPts val="1600"/>
              </a:spcBef>
              <a:spcAft>
                <a:spcPts val="0"/>
              </a:spcAft>
              <a:buSzPts val="1400"/>
              <a:buChar char="○"/>
              <a:defRPr/>
            </a:lvl2pPr>
            <a:lvl3pPr marL="1371600" lvl="2" indent="-317500" algn="r" rtl="0">
              <a:spcBef>
                <a:spcPts val="1600"/>
              </a:spcBef>
              <a:spcAft>
                <a:spcPts val="0"/>
              </a:spcAft>
              <a:buSzPts val="1400"/>
              <a:buChar char="■"/>
              <a:defRPr/>
            </a:lvl3pPr>
            <a:lvl4pPr marL="1828800" lvl="3" indent="-317500" algn="r"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algn="r" rtl="0">
              <a:spcBef>
                <a:spcPts val="1600"/>
              </a:spcBef>
              <a:spcAft>
                <a:spcPts val="0"/>
              </a:spcAft>
              <a:buSzPts val="1400"/>
              <a:buChar char="■"/>
              <a:defRPr/>
            </a:lvl6pPr>
            <a:lvl7pPr marL="3200400" lvl="6" indent="-317500" algn="r" rtl="0">
              <a:spcBef>
                <a:spcPts val="1600"/>
              </a:spcBef>
              <a:spcAft>
                <a:spcPts val="0"/>
              </a:spcAft>
              <a:buSzPts val="1400"/>
              <a:buChar char="●"/>
              <a:defRPr/>
            </a:lvl7pPr>
            <a:lvl8pPr marL="3657600" lvl="7" indent="-317500" algn="r" rtl="0">
              <a:spcBef>
                <a:spcPts val="1600"/>
              </a:spcBef>
              <a:spcAft>
                <a:spcPts val="0"/>
              </a:spcAft>
              <a:buSzPts val="1400"/>
              <a:buChar char="○"/>
              <a:defRPr/>
            </a:lvl8pPr>
            <a:lvl9pPr marL="4114800" lvl="8" indent="-317500" algn="r" rtl="0">
              <a:spcBef>
                <a:spcPts val="1600"/>
              </a:spcBef>
              <a:spcAft>
                <a:spcPts val="1600"/>
              </a:spcAft>
              <a:buSzPts val="1400"/>
              <a:buChar char="■"/>
              <a:defRPr/>
            </a:lvl9pPr>
          </a:lstStyle>
          <a:p>
            <a:endParaRPr/>
          </a:p>
        </p:txBody>
      </p:sp>
      <p:sp>
        <p:nvSpPr>
          <p:cNvPr id="1835" name="Google Shape;1835;p14"/>
          <p:cNvSpPr txBox="1">
            <a:spLocks noGrp="1"/>
          </p:cNvSpPr>
          <p:nvPr>
            <p:ph type="title"/>
          </p:nvPr>
        </p:nvSpPr>
        <p:spPr>
          <a:xfrm>
            <a:off x="5319900" y="1757163"/>
            <a:ext cx="3109800" cy="1482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700"/>
              <a:buNone/>
              <a:defRPr sz="3700" b="1"/>
            </a:lvl1pPr>
            <a:lvl2pPr lvl="1" algn="r" rtl="0">
              <a:spcBef>
                <a:spcPts val="0"/>
              </a:spcBef>
              <a:spcAft>
                <a:spcPts val="0"/>
              </a:spcAft>
              <a:buSzPts val="3700"/>
              <a:buNone/>
              <a:defRPr sz="3700"/>
            </a:lvl2pPr>
            <a:lvl3pPr lvl="2" algn="r" rtl="0">
              <a:spcBef>
                <a:spcPts val="0"/>
              </a:spcBef>
              <a:spcAft>
                <a:spcPts val="0"/>
              </a:spcAft>
              <a:buSzPts val="3700"/>
              <a:buNone/>
              <a:defRPr sz="3700"/>
            </a:lvl3pPr>
            <a:lvl4pPr lvl="3" algn="r" rtl="0">
              <a:spcBef>
                <a:spcPts val="0"/>
              </a:spcBef>
              <a:spcAft>
                <a:spcPts val="0"/>
              </a:spcAft>
              <a:buSzPts val="3700"/>
              <a:buNone/>
              <a:defRPr sz="3700"/>
            </a:lvl4pPr>
            <a:lvl5pPr lvl="4" algn="r" rtl="0">
              <a:spcBef>
                <a:spcPts val="0"/>
              </a:spcBef>
              <a:spcAft>
                <a:spcPts val="0"/>
              </a:spcAft>
              <a:buSzPts val="3700"/>
              <a:buNone/>
              <a:defRPr sz="3700"/>
            </a:lvl5pPr>
            <a:lvl6pPr lvl="5" algn="r" rtl="0">
              <a:spcBef>
                <a:spcPts val="0"/>
              </a:spcBef>
              <a:spcAft>
                <a:spcPts val="0"/>
              </a:spcAft>
              <a:buSzPts val="3700"/>
              <a:buNone/>
              <a:defRPr sz="3700"/>
            </a:lvl6pPr>
            <a:lvl7pPr lvl="6" algn="r" rtl="0">
              <a:spcBef>
                <a:spcPts val="0"/>
              </a:spcBef>
              <a:spcAft>
                <a:spcPts val="0"/>
              </a:spcAft>
              <a:buSzPts val="3700"/>
              <a:buNone/>
              <a:defRPr sz="3700"/>
            </a:lvl7pPr>
            <a:lvl8pPr lvl="7" algn="r" rtl="0">
              <a:spcBef>
                <a:spcPts val="0"/>
              </a:spcBef>
              <a:spcAft>
                <a:spcPts val="0"/>
              </a:spcAft>
              <a:buSzPts val="3700"/>
              <a:buNone/>
              <a:defRPr sz="3700"/>
            </a:lvl8pPr>
            <a:lvl9pPr lvl="8" algn="r" rtl="0">
              <a:spcBef>
                <a:spcPts val="0"/>
              </a:spcBef>
              <a:spcAft>
                <a:spcPts val="0"/>
              </a:spcAft>
              <a:buSzPts val="3700"/>
              <a:buNone/>
              <a:defRPr sz="37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four columns ">
  <p:cSld name="CUSTOM_1">
    <p:spTree>
      <p:nvGrpSpPr>
        <p:cNvPr id="1" name="Shape 1836"/>
        <p:cNvGrpSpPr/>
        <p:nvPr/>
      </p:nvGrpSpPr>
      <p:grpSpPr>
        <a:xfrm>
          <a:off x="0" y="0"/>
          <a:ext cx="0" cy="0"/>
          <a:chOff x="0" y="0"/>
          <a:chExt cx="0" cy="0"/>
        </a:xfrm>
      </p:grpSpPr>
      <p:sp>
        <p:nvSpPr>
          <p:cNvPr id="1837" name="Google Shape;1837;p15"/>
          <p:cNvSpPr txBox="1">
            <a:spLocks noGrp="1"/>
          </p:cNvSpPr>
          <p:nvPr>
            <p:ph type="title"/>
          </p:nvPr>
        </p:nvSpPr>
        <p:spPr>
          <a:xfrm>
            <a:off x="714300" y="545750"/>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38" name="Google Shape;1838;p15"/>
          <p:cNvSpPr txBox="1">
            <a:spLocks noGrp="1"/>
          </p:cNvSpPr>
          <p:nvPr>
            <p:ph type="title" idx="2"/>
          </p:nvPr>
        </p:nvSpPr>
        <p:spPr>
          <a:xfrm>
            <a:off x="714299" y="2322989"/>
            <a:ext cx="175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a:latin typeface="Poppins SemiBold"/>
                <a:ea typeface="Poppins SemiBold"/>
                <a:cs typeface="Poppins SemiBold"/>
                <a:sym typeface="Poppins SemiBold"/>
              </a:defRPr>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endParaRPr/>
          </a:p>
        </p:txBody>
      </p:sp>
      <p:sp>
        <p:nvSpPr>
          <p:cNvPr id="1839" name="Google Shape;1839;p15"/>
          <p:cNvSpPr txBox="1">
            <a:spLocks noGrp="1"/>
          </p:cNvSpPr>
          <p:nvPr>
            <p:ph type="subTitle" idx="1"/>
          </p:nvPr>
        </p:nvSpPr>
        <p:spPr>
          <a:xfrm>
            <a:off x="857852" y="2659451"/>
            <a:ext cx="1464300" cy="73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endParaRPr/>
          </a:p>
        </p:txBody>
      </p:sp>
      <p:sp>
        <p:nvSpPr>
          <p:cNvPr id="1840" name="Google Shape;1840;p15"/>
          <p:cNvSpPr txBox="1">
            <a:spLocks noGrp="1"/>
          </p:cNvSpPr>
          <p:nvPr>
            <p:ph type="title" idx="3"/>
          </p:nvPr>
        </p:nvSpPr>
        <p:spPr>
          <a:xfrm>
            <a:off x="2731844" y="2322989"/>
            <a:ext cx="175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a:latin typeface="Poppins SemiBold"/>
                <a:ea typeface="Poppins SemiBold"/>
                <a:cs typeface="Poppins SemiBold"/>
                <a:sym typeface="Poppins SemiBold"/>
              </a:defRPr>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endParaRPr/>
          </a:p>
        </p:txBody>
      </p:sp>
      <p:sp>
        <p:nvSpPr>
          <p:cNvPr id="1841" name="Google Shape;1841;p15"/>
          <p:cNvSpPr txBox="1">
            <a:spLocks noGrp="1"/>
          </p:cNvSpPr>
          <p:nvPr>
            <p:ph type="subTitle" idx="4"/>
          </p:nvPr>
        </p:nvSpPr>
        <p:spPr>
          <a:xfrm>
            <a:off x="2875396" y="2659451"/>
            <a:ext cx="1464300" cy="73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endParaRPr/>
          </a:p>
        </p:txBody>
      </p:sp>
      <p:grpSp>
        <p:nvGrpSpPr>
          <p:cNvPr id="1842" name="Google Shape;1842;p15"/>
          <p:cNvGrpSpPr/>
          <p:nvPr/>
        </p:nvGrpSpPr>
        <p:grpSpPr>
          <a:xfrm rot="10800000">
            <a:off x="4391614" y="-1062620"/>
            <a:ext cx="5889385" cy="2656239"/>
            <a:chOff x="5619200" y="4458200"/>
            <a:chExt cx="1647150" cy="742900"/>
          </a:xfrm>
        </p:grpSpPr>
        <p:sp>
          <p:nvSpPr>
            <p:cNvPr id="1843" name="Google Shape;1843;p15"/>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15"/>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15"/>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15"/>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15"/>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8" name="Google Shape;1848;p15"/>
          <p:cNvGrpSpPr/>
          <p:nvPr/>
        </p:nvGrpSpPr>
        <p:grpSpPr>
          <a:xfrm flipH="1">
            <a:off x="-486278" y="4432054"/>
            <a:ext cx="3239372" cy="1780558"/>
            <a:chOff x="4178350" y="2375050"/>
            <a:chExt cx="938350" cy="515775"/>
          </a:xfrm>
        </p:grpSpPr>
        <p:sp>
          <p:nvSpPr>
            <p:cNvPr id="1849" name="Google Shape;1849;p15"/>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15"/>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15"/>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15"/>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15"/>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15"/>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15"/>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6" name="Google Shape;1856;p15"/>
          <p:cNvGrpSpPr/>
          <p:nvPr/>
        </p:nvGrpSpPr>
        <p:grpSpPr>
          <a:xfrm rot="-1180163">
            <a:off x="8111627" y="4505386"/>
            <a:ext cx="1089543" cy="1748178"/>
            <a:chOff x="2402100" y="3854125"/>
            <a:chExt cx="435600" cy="698825"/>
          </a:xfrm>
        </p:grpSpPr>
        <p:sp>
          <p:nvSpPr>
            <p:cNvPr id="1857" name="Google Shape;1857;p15"/>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15"/>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15"/>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15"/>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15"/>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15"/>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15"/>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15"/>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15"/>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15"/>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15"/>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15"/>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15"/>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0" name="Google Shape;1870;p15"/>
          <p:cNvGrpSpPr/>
          <p:nvPr/>
        </p:nvGrpSpPr>
        <p:grpSpPr>
          <a:xfrm rot="-8100000">
            <a:off x="-90095" y="-641248"/>
            <a:ext cx="830250" cy="1464437"/>
            <a:chOff x="2797700" y="3217325"/>
            <a:chExt cx="682725" cy="1204225"/>
          </a:xfrm>
        </p:grpSpPr>
        <p:sp>
          <p:nvSpPr>
            <p:cNvPr id="1871" name="Google Shape;1871;p15"/>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15"/>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15"/>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15"/>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15"/>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15"/>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15"/>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8" name="Google Shape;1878;p15"/>
          <p:cNvGrpSpPr/>
          <p:nvPr/>
        </p:nvGrpSpPr>
        <p:grpSpPr>
          <a:xfrm>
            <a:off x="2095563" y="4602888"/>
            <a:ext cx="700450" cy="636075"/>
            <a:chOff x="3652400" y="3788700"/>
            <a:chExt cx="700450" cy="636075"/>
          </a:xfrm>
        </p:grpSpPr>
        <p:sp>
          <p:nvSpPr>
            <p:cNvPr id="1879" name="Google Shape;1879;p15"/>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15"/>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15"/>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15"/>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15"/>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15"/>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15"/>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15"/>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15"/>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15"/>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15"/>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15"/>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15"/>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15"/>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15"/>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4" name="Google Shape;1894;p15"/>
          <p:cNvGrpSpPr/>
          <p:nvPr/>
        </p:nvGrpSpPr>
        <p:grpSpPr>
          <a:xfrm rot="9629822">
            <a:off x="7970529" y="-832671"/>
            <a:ext cx="1010225" cy="1594224"/>
            <a:chOff x="322650" y="2571325"/>
            <a:chExt cx="573100" cy="904450"/>
          </a:xfrm>
        </p:grpSpPr>
        <p:sp>
          <p:nvSpPr>
            <p:cNvPr id="1895" name="Google Shape;1895;p15"/>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15"/>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15"/>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15"/>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15"/>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15"/>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15"/>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2" name="Google Shape;1902;p15"/>
          <p:cNvGrpSpPr/>
          <p:nvPr/>
        </p:nvGrpSpPr>
        <p:grpSpPr>
          <a:xfrm rot="-4956298" flipH="1">
            <a:off x="8404143" y="4116790"/>
            <a:ext cx="1304099" cy="972225"/>
            <a:chOff x="4500175" y="3779525"/>
            <a:chExt cx="1136425" cy="847075"/>
          </a:xfrm>
        </p:grpSpPr>
        <p:sp>
          <p:nvSpPr>
            <p:cNvPr id="1903" name="Google Shape;1903;p15"/>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15"/>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15"/>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15"/>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15"/>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15"/>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15"/>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15"/>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15"/>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15"/>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15"/>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4" name="Google Shape;1914;p15"/>
          <p:cNvSpPr txBox="1">
            <a:spLocks noGrp="1"/>
          </p:cNvSpPr>
          <p:nvPr>
            <p:ph type="title" idx="5"/>
          </p:nvPr>
        </p:nvSpPr>
        <p:spPr>
          <a:xfrm>
            <a:off x="4705044" y="2322989"/>
            <a:ext cx="175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a:latin typeface="Poppins SemiBold"/>
                <a:ea typeface="Poppins SemiBold"/>
                <a:cs typeface="Poppins SemiBold"/>
                <a:sym typeface="Poppins SemiBold"/>
              </a:defRPr>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endParaRPr/>
          </a:p>
        </p:txBody>
      </p:sp>
      <p:sp>
        <p:nvSpPr>
          <p:cNvPr id="1915" name="Google Shape;1915;p15"/>
          <p:cNvSpPr txBox="1">
            <a:spLocks noGrp="1"/>
          </p:cNvSpPr>
          <p:nvPr>
            <p:ph type="subTitle" idx="6"/>
          </p:nvPr>
        </p:nvSpPr>
        <p:spPr>
          <a:xfrm>
            <a:off x="4848597" y="2659451"/>
            <a:ext cx="1464300" cy="73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endParaRPr/>
          </a:p>
        </p:txBody>
      </p:sp>
      <p:sp>
        <p:nvSpPr>
          <p:cNvPr id="1916" name="Google Shape;1916;p15"/>
          <p:cNvSpPr txBox="1">
            <a:spLocks noGrp="1"/>
          </p:cNvSpPr>
          <p:nvPr>
            <p:ph type="title" idx="7"/>
          </p:nvPr>
        </p:nvSpPr>
        <p:spPr>
          <a:xfrm>
            <a:off x="6678235" y="2322989"/>
            <a:ext cx="175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a:latin typeface="Poppins SemiBold"/>
                <a:ea typeface="Poppins SemiBold"/>
                <a:cs typeface="Poppins SemiBold"/>
                <a:sym typeface="Poppins SemiBold"/>
              </a:defRPr>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endParaRPr/>
          </a:p>
        </p:txBody>
      </p:sp>
      <p:sp>
        <p:nvSpPr>
          <p:cNvPr id="1917" name="Google Shape;1917;p15"/>
          <p:cNvSpPr txBox="1">
            <a:spLocks noGrp="1"/>
          </p:cNvSpPr>
          <p:nvPr>
            <p:ph type="subTitle" idx="8"/>
          </p:nvPr>
        </p:nvSpPr>
        <p:spPr>
          <a:xfrm>
            <a:off x="6821939" y="2659451"/>
            <a:ext cx="1464300" cy="73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4">
  <p:cSld name="CUSTOM_16">
    <p:spTree>
      <p:nvGrpSpPr>
        <p:cNvPr id="1" name="Shape 3325"/>
        <p:cNvGrpSpPr/>
        <p:nvPr/>
      </p:nvGrpSpPr>
      <p:grpSpPr>
        <a:xfrm>
          <a:off x="0" y="0"/>
          <a:ext cx="0" cy="0"/>
          <a:chOff x="0" y="0"/>
          <a:chExt cx="0" cy="0"/>
        </a:xfrm>
      </p:grpSpPr>
      <p:sp>
        <p:nvSpPr>
          <p:cNvPr id="3326" name="Google Shape;3326;p29"/>
          <p:cNvSpPr txBox="1">
            <a:spLocks noGrp="1"/>
          </p:cNvSpPr>
          <p:nvPr>
            <p:ph type="title"/>
          </p:nvPr>
        </p:nvSpPr>
        <p:spPr>
          <a:xfrm>
            <a:off x="1504950" y="1714500"/>
            <a:ext cx="6134100" cy="107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b="1"/>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grpSp>
        <p:nvGrpSpPr>
          <p:cNvPr id="3327" name="Google Shape;3327;p29"/>
          <p:cNvGrpSpPr/>
          <p:nvPr/>
        </p:nvGrpSpPr>
        <p:grpSpPr>
          <a:xfrm>
            <a:off x="-1255835" y="4146197"/>
            <a:ext cx="5152105" cy="2831811"/>
            <a:chOff x="4178350" y="2375050"/>
            <a:chExt cx="938350" cy="515775"/>
          </a:xfrm>
        </p:grpSpPr>
        <p:sp>
          <p:nvSpPr>
            <p:cNvPr id="3328" name="Google Shape;3328;p29"/>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29"/>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0" name="Google Shape;3330;p29"/>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1" name="Google Shape;3331;p29"/>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2" name="Google Shape;3332;p29"/>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29"/>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4" name="Google Shape;3334;p29"/>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35" name="Google Shape;3335;p29"/>
          <p:cNvGrpSpPr/>
          <p:nvPr/>
        </p:nvGrpSpPr>
        <p:grpSpPr>
          <a:xfrm rot="10799904">
            <a:off x="4302573" y="-835826"/>
            <a:ext cx="5915080" cy="2667902"/>
            <a:chOff x="5619200" y="4458200"/>
            <a:chExt cx="1647150" cy="742900"/>
          </a:xfrm>
        </p:grpSpPr>
        <p:sp>
          <p:nvSpPr>
            <p:cNvPr id="3336" name="Google Shape;3336;p29"/>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29"/>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29"/>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29"/>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29"/>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1" name="Google Shape;3341;p29"/>
          <p:cNvSpPr/>
          <p:nvPr/>
        </p:nvSpPr>
        <p:spPr>
          <a:xfrm rot="9409066" flipH="1">
            <a:off x="3269655" y="-317017"/>
            <a:ext cx="1823640" cy="1630268"/>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42" name="Google Shape;3342;p29"/>
          <p:cNvGrpSpPr/>
          <p:nvPr/>
        </p:nvGrpSpPr>
        <p:grpSpPr>
          <a:xfrm rot="697309" flipH="1">
            <a:off x="-375863" y="3061657"/>
            <a:ext cx="1137809" cy="1827148"/>
            <a:chOff x="2402100" y="3854125"/>
            <a:chExt cx="435600" cy="698825"/>
          </a:xfrm>
        </p:grpSpPr>
        <p:sp>
          <p:nvSpPr>
            <p:cNvPr id="3343" name="Google Shape;3343;p29"/>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29"/>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29"/>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29"/>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29"/>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29"/>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29"/>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0" name="Google Shape;3350;p29"/>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1" name="Google Shape;3351;p29"/>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29"/>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3" name="Google Shape;3353;p29"/>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4" name="Google Shape;3354;p29"/>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29"/>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56" name="Google Shape;3356;p29"/>
          <p:cNvGrpSpPr/>
          <p:nvPr/>
        </p:nvGrpSpPr>
        <p:grpSpPr>
          <a:xfrm rot="-2991672" flipH="1">
            <a:off x="7635146" y="3864859"/>
            <a:ext cx="1853844" cy="1381829"/>
            <a:chOff x="4500175" y="3779525"/>
            <a:chExt cx="1136425" cy="847075"/>
          </a:xfrm>
        </p:grpSpPr>
        <p:sp>
          <p:nvSpPr>
            <p:cNvPr id="3357" name="Google Shape;3357;p29"/>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29"/>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29"/>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29"/>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29"/>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29"/>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29"/>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29"/>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29"/>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29"/>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29"/>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8" name="Google Shape;3368;p29"/>
          <p:cNvGrpSpPr/>
          <p:nvPr/>
        </p:nvGrpSpPr>
        <p:grpSpPr>
          <a:xfrm rot="7758794">
            <a:off x="317056" y="-677684"/>
            <a:ext cx="1063054" cy="1875069"/>
            <a:chOff x="2797700" y="3217325"/>
            <a:chExt cx="682725" cy="1204225"/>
          </a:xfrm>
        </p:grpSpPr>
        <p:sp>
          <p:nvSpPr>
            <p:cNvPr id="3369" name="Google Shape;3369;p29"/>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29"/>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29"/>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29"/>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29"/>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29"/>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29"/>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76" name="Google Shape;3376;p29"/>
          <p:cNvGrpSpPr/>
          <p:nvPr/>
        </p:nvGrpSpPr>
        <p:grpSpPr>
          <a:xfrm>
            <a:off x="739738" y="3918063"/>
            <a:ext cx="700450" cy="636075"/>
            <a:chOff x="3652400" y="3788700"/>
            <a:chExt cx="700450" cy="636075"/>
          </a:xfrm>
        </p:grpSpPr>
        <p:sp>
          <p:nvSpPr>
            <p:cNvPr id="3377" name="Google Shape;3377;p29"/>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8" name="Google Shape;3378;p29"/>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9" name="Google Shape;3379;p29"/>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29"/>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29"/>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29"/>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29"/>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29"/>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29"/>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29"/>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29"/>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29"/>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29"/>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29"/>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29"/>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92" name="Google Shape;3392;p29"/>
          <p:cNvSpPr/>
          <p:nvPr/>
        </p:nvSpPr>
        <p:spPr>
          <a:xfrm>
            <a:off x="229375" y="903300"/>
            <a:ext cx="378570" cy="317388"/>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29"/>
          <p:cNvSpPr/>
          <p:nvPr/>
        </p:nvSpPr>
        <p:spPr>
          <a:xfrm>
            <a:off x="7687450" y="4704625"/>
            <a:ext cx="378570" cy="317388"/>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94" name="Google Shape;3394;p29"/>
          <p:cNvGrpSpPr/>
          <p:nvPr/>
        </p:nvGrpSpPr>
        <p:grpSpPr>
          <a:xfrm rot="9809556" flipH="1">
            <a:off x="7943661" y="-185273"/>
            <a:ext cx="1481184" cy="2494530"/>
            <a:chOff x="3026750" y="1552825"/>
            <a:chExt cx="1108700" cy="1867600"/>
          </a:xfrm>
        </p:grpSpPr>
        <p:sp>
          <p:nvSpPr>
            <p:cNvPr id="3395" name="Google Shape;3395;p29"/>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29"/>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29"/>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29"/>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29"/>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29"/>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29"/>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29"/>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29"/>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29"/>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29"/>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29"/>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29"/>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29"/>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29"/>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29"/>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29"/>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29"/>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29"/>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14" name="Google Shape;3414;p29"/>
          <p:cNvSpPr txBox="1">
            <a:spLocks noGrp="1"/>
          </p:cNvSpPr>
          <p:nvPr>
            <p:ph type="subTitle" idx="1"/>
          </p:nvPr>
        </p:nvSpPr>
        <p:spPr>
          <a:xfrm>
            <a:off x="2640575" y="2657950"/>
            <a:ext cx="3862800" cy="1164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4300" y="545750"/>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oppins"/>
              <a:buNone/>
              <a:defRPr sz="2800">
                <a:solidFill>
                  <a:schemeClr val="dk1"/>
                </a:solidFill>
                <a:latin typeface="Poppins"/>
                <a:ea typeface="Poppins"/>
                <a:cs typeface="Poppins"/>
                <a:sym typeface="Poppi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4300" y="124682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oppins"/>
              <a:buChar char="●"/>
              <a:defRPr sz="1800">
                <a:solidFill>
                  <a:schemeClr val="dk2"/>
                </a:solidFill>
                <a:latin typeface="Poppins"/>
                <a:ea typeface="Poppins"/>
                <a:cs typeface="Poppins"/>
                <a:sym typeface="Poppins"/>
              </a:defRPr>
            </a:lvl1pPr>
            <a:lvl2pPr marL="914400" lvl="1"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2pPr>
            <a:lvl3pPr marL="1371600" lvl="2"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3pPr>
            <a:lvl4pPr marL="1828800" lvl="3"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4pPr>
            <a:lvl5pPr marL="2286000" lvl="4"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5pPr>
            <a:lvl6pPr marL="2743200" lvl="5"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6pPr>
            <a:lvl7pPr marL="3200400" lvl="6"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7pPr>
            <a:lvl8pPr marL="3657600" lvl="7"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8pPr>
            <a:lvl9pPr marL="4114800" lvl="8" indent="-317500">
              <a:lnSpc>
                <a:spcPct val="115000"/>
              </a:lnSpc>
              <a:spcBef>
                <a:spcPts val="1600"/>
              </a:spcBef>
              <a:spcAft>
                <a:spcPts val="1600"/>
              </a:spcAft>
              <a:buClr>
                <a:schemeClr val="dk2"/>
              </a:buClr>
              <a:buSzPts val="1400"/>
              <a:buFont typeface="Poppins"/>
              <a:buChar char="■"/>
              <a:defRPr>
                <a:solidFill>
                  <a:schemeClr val="dk2"/>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59" r:id="rId4"/>
    <p:sldLayoutId id="2147483660" r:id="rId5"/>
    <p:sldLayoutId id="2147483661" r:id="rId6"/>
    <p:sldLayoutId id="214748367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28"/>
        <p:cNvGrpSpPr/>
        <p:nvPr/>
      </p:nvGrpSpPr>
      <p:grpSpPr>
        <a:xfrm>
          <a:off x="0" y="0"/>
          <a:ext cx="0" cy="0"/>
          <a:chOff x="0" y="0"/>
          <a:chExt cx="0" cy="0"/>
        </a:xfrm>
      </p:grpSpPr>
      <p:sp>
        <p:nvSpPr>
          <p:cNvPr id="8" name="CuadroTexto 7">
            <a:extLst>
              <a:ext uri="{FF2B5EF4-FFF2-40B4-BE49-F238E27FC236}">
                <a16:creationId xmlns:a16="http://schemas.microsoft.com/office/drawing/2014/main" id="{39A7CA22-AEA6-4EFD-9A59-C812F9422020}"/>
              </a:ext>
            </a:extLst>
          </p:cNvPr>
          <p:cNvSpPr txBox="1"/>
          <p:nvPr/>
        </p:nvSpPr>
        <p:spPr>
          <a:xfrm>
            <a:off x="591436" y="186058"/>
            <a:ext cx="8409718" cy="4893647"/>
          </a:xfrm>
          <a:prstGeom prst="rect">
            <a:avLst/>
          </a:prstGeom>
          <a:noFill/>
        </p:spPr>
        <p:txBody>
          <a:bodyPr wrap="square">
            <a:spAutoFit/>
          </a:bodyPr>
          <a:lstStyle/>
          <a:p>
            <a:pPr algn="ctr"/>
            <a:r>
              <a:rPr lang="es-MX" sz="1200" b="1" dirty="0">
                <a:latin typeface="Times New Roman" panose="02020603050405020304" pitchFamily="18" charset="0"/>
                <a:cs typeface="Times New Roman" panose="02020603050405020304" pitchFamily="18" charset="0"/>
              </a:rPr>
              <a:t>Escuela Normal de Educación Preescolar</a:t>
            </a:r>
          </a:p>
          <a:p>
            <a:pPr algn="ctr"/>
            <a:r>
              <a:rPr lang="es-MX" sz="1200" b="1" dirty="0">
                <a:latin typeface="Times New Roman" panose="02020603050405020304" pitchFamily="18" charset="0"/>
                <a:cs typeface="Times New Roman" panose="02020603050405020304" pitchFamily="18" charset="0"/>
              </a:rPr>
              <a:t>Licenciatura en Educación Preescolar</a:t>
            </a:r>
          </a:p>
          <a:p>
            <a:pPr algn="ctr"/>
            <a:r>
              <a:rPr lang="es-MX" sz="1200" b="1" dirty="0">
                <a:latin typeface="Times New Roman" panose="02020603050405020304" pitchFamily="18" charset="0"/>
                <a:cs typeface="Times New Roman" panose="02020603050405020304" pitchFamily="18" charset="0"/>
              </a:rPr>
              <a:t>Unidad III: De los números de contexto a su fundamentación conceptual.</a:t>
            </a:r>
          </a:p>
          <a:p>
            <a:pPr algn="ctr"/>
            <a:r>
              <a:rPr lang="es-MX" sz="1200" b="1" dirty="0">
                <a:latin typeface="Times New Roman" panose="02020603050405020304" pitchFamily="18" charset="0"/>
                <a:cs typeface="Times New Roman" panose="02020603050405020304" pitchFamily="18" charset="0"/>
              </a:rPr>
              <a:t>Competencias de la unidad de aprendizaje: Aplica el plan y programas de estudio para alcanzar los propósitos educativos y contribuir al pleno desenvolvimiento de las capacidades de sus alumnos. Diseña planeaciones aplicando sus conocimientos curriculares, psicopedagógicos, disciplinares, didácticos y tecnológicos para propiciar espacios de aprendizaje incluyentes que respondan a las necesidades de todos los alumnos en el marco del plan y programas de estudio.  </a:t>
            </a:r>
          </a:p>
          <a:p>
            <a:pPr algn="ctr"/>
            <a:r>
              <a:rPr lang="es-MX" sz="1200" b="1" dirty="0">
                <a:latin typeface="Times New Roman" panose="02020603050405020304" pitchFamily="18" charset="0"/>
                <a:cs typeface="Times New Roman" panose="02020603050405020304" pitchFamily="18" charset="0"/>
              </a:rPr>
              <a:t>Propósitos de la unidad de aprendizaje: Que los estudiantes emplearan el enfoque de la resolución de problemas para el desollarlo de la noción y numero en la educación preescolar a través de procesos de reflexión apoyados en referentes teóricos, con la finalidad de fortalecer sus competencias matemáticas y aplicarlas en el nivel escolar.</a:t>
            </a:r>
          </a:p>
          <a:p>
            <a:pPr algn="ctr"/>
            <a:r>
              <a:rPr lang="es-MX" sz="1200" b="1" dirty="0">
                <a:latin typeface="Times New Roman" panose="02020603050405020304" pitchFamily="18" charset="0"/>
                <a:cs typeface="Times New Roman" panose="02020603050405020304" pitchFamily="18" charset="0"/>
              </a:rPr>
              <a:t>Propósitos:</a:t>
            </a:r>
          </a:p>
          <a:p>
            <a:pPr algn="ctr"/>
            <a:r>
              <a:rPr lang="es-MX" sz="1200" b="1" dirty="0">
                <a:latin typeface="Times New Roman" panose="02020603050405020304" pitchFamily="18" charset="0"/>
                <a:cs typeface="Times New Roman" panose="02020603050405020304" pitchFamily="18" charset="0"/>
              </a:rPr>
              <a:t>•	Descripción de los organizadores curriculares (estructura curricular, ejes temáticos y temas)</a:t>
            </a:r>
          </a:p>
          <a:p>
            <a:pPr algn="ctr"/>
            <a:r>
              <a:rPr lang="es-MX" sz="1200" b="1" dirty="0">
                <a:latin typeface="Times New Roman" panose="02020603050405020304" pitchFamily="18" charset="0"/>
                <a:cs typeface="Times New Roman" panose="02020603050405020304" pitchFamily="18" charset="0"/>
              </a:rPr>
              <a:t>•	Aprendizajes esperados</a:t>
            </a:r>
          </a:p>
          <a:p>
            <a:pPr algn="ctr"/>
            <a:r>
              <a:rPr lang="es-MX" sz="1200" b="1" dirty="0">
                <a:latin typeface="Times New Roman" panose="02020603050405020304" pitchFamily="18" charset="0"/>
                <a:cs typeface="Times New Roman" panose="02020603050405020304" pitchFamily="18" charset="0"/>
              </a:rPr>
              <a:t>•	Orientación didácticas y sugerencias de evaluación</a:t>
            </a:r>
          </a:p>
          <a:p>
            <a:pPr algn="ctr"/>
            <a:r>
              <a:rPr lang="es-MX" sz="1200" b="1" dirty="0">
                <a:latin typeface="Times New Roman" panose="02020603050405020304" pitchFamily="18" charset="0"/>
                <a:cs typeface="Times New Roman" panose="02020603050405020304" pitchFamily="18" charset="0"/>
              </a:rPr>
              <a:t>•	Dosificación de los aprendizajes en el eje temático “Número, Algebra y Variación” relativo al tema de números</a:t>
            </a:r>
          </a:p>
          <a:p>
            <a:pPr algn="ctr"/>
            <a:r>
              <a:rPr lang="es-MX" sz="1200" b="1" dirty="0">
                <a:latin typeface="Times New Roman" panose="02020603050405020304" pitchFamily="18" charset="0"/>
                <a:cs typeface="Times New Roman" panose="02020603050405020304" pitchFamily="18" charset="0"/>
              </a:rPr>
              <a:t>•	Alumnas:</a:t>
            </a:r>
          </a:p>
          <a:p>
            <a:pPr algn="ctr"/>
            <a:r>
              <a:rPr lang="es-MX" sz="1200" b="1" dirty="0">
                <a:latin typeface="Times New Roman" panose="02020603050405020304" pitchFamily="18" charset="0"/>
                <a:cs typeface="Times New Roman" panose="02020603050405020304" pitchFamily="18" charset="0"/>
              </a:rPr>
              <a:t>Naela Yamileth Alvarado Hernández</a:t>
            </a:r>
          </a:p>
          <a:p>
            <a:pPr algn="ctr"/>
            <a:r>
              <a:rPr lang="es-MX" sz="1200" b="1" dirty="0">
                <a:latin typeface="Times New Roman" panose="02020603050405020304" pitchFamily="18" charset="0"/>
                <a:cs typeface="Times New Roman" panose="02020603050405020304" pitchFamily="18" charset="0"/>
              </a:rPr>
              <a:t>Francisca Wendoline Baena García</a:t>
            </a:r>
          </a:p>
          <a:p>
            <a:pPr algn="ctr"/>
            <a:r>
              <a:rPr lang="es-MX" sz="1200" b="1" dirty="0">
                <a:latin typeface="Times New Roman" panose="02020603050405020304" pitchFamily="18" charset="0"/>
                <a:cs typeface="Times New Roman" panose="02020603050405020304" pitchFamily="18" charset="0"/>
              </a:rPr>
              <a:t>Lezly Zayetsy Cortes Cortes</a:t>
            </a:r>
          </a:p>
          <a:p>
            <a:pPr algn="ctr"/>
            <a:r>
              <a:rPr lang="es-MX" sz="1200" b="1" dirty="0">
                <a:latin typeface="Times New Roman" panose="02020603050405020304" pitchFamily="18" charset="0"/>
                <a:cs typeface="Times New Roman" panose="02020603050405020304" pitchFamily="18" charset="0"/>
              </a:rPr>
              <a:t>Regina Estefanía Duran Avilés</a:t>
            </a:r>
          </a:p>
          <a:p>
            <a:pPr algn="ctr"/>
            <a:r>
              <a:rPr lang="es-MX" sz="1200" b="1" dirty="0">
                <a:latin typeface="Times New Roman" panose="02020603050405020304" pitchFamily="18" charset="0"/>
                <a:cs typeface="Times New Roman" panose="02020603050405020304" pitchFamily="18" charset="0"/>
              </a:rPr>
              <a:t>Regina de la Garza Sánchez.</a:t>
            </a:r>
          </a:p>
          <a:p>
            <a:pPr algn="ctr"/>
            <a:r>
              <a:rPr lang="es-MX" sz="1200" b="1" dirty="0">
                <a:latin typeface="Times New Roman" panose="02020603050405020304" pitchFamily="18" charset="0"/>
                <a:cs typeface="Times New Roman" panose="02020603050405020304" pitchFamily="18" charset="0"/>
              </a:rPr>
              <a:t>•	Maestra:</a:t>
            </a:r>
          </a:p>
          <a:p>
            <a:pPr algn="ctr"/>
            <a:r>
              <a:rPr lang="es-MX" sz="1200" b="1" dirty="0">
                <a:latin typeface="Times New Roman" panose="02020603050405020304" pitchFamily="18" charset="0"/>
                <a:cs typeface="Times New Roman" panose="02020603050405020304" pitchFamily="18" charset="0"/>
              </a:rPr>
              <a:t>Rocío Blanco Gómez</a:t>
            </a:r>
          </a:p>
          <a:p>
            <a:pPr algn="ctr"/>
            <a:endParaRPr lang="es-MX" sz="1200" b="1" dirty="0">
              <a:latin typeface="Times New Roman" panose="02020603050405020304" pitchFamily="18" charset="0"/>
              <a:cs typeface="Times New Roman" panose="02020603050405020304" pitchFamily="18" charset="0"/>
            </a:endParaRPr>
          </a:p>
          <a:p>
            <a:pPr algn="ctr"/>
            <a:endParaRPr lang="es-MX" sz="1200" b="1" dirty="0">
              <a:latin typeface="Times New Roman" panose="02020603050405020304" pitchFamily="18" charset="0"/>
              <a:cs typeface="Times New Roman" panose="02020603050405020304" pitchFamily="18" charset="0"/>
            </a:endParaRPr>
          </a:p>
          <a:p>
            <a:pPr algn="ctr"/>
            <a:r>
              <a:rPr lang="es-MX" sz="1200" b="1" dirty="0">
                <a:latin typeface="Times New Roman" panose="02020603050405020304" pitchFamily="18" charset="0"/>
                <a:cs typeface="Times New Roman" panose="02020603050405020304" pitchFamily="18" charset="0"/>
              </a:rPr>
              <a:t>Noviembre 2021. Saltillo, Coahuila.</a:t>
            </a:r>
          </a:p>
        </p:txBody>
      </p:sp>
      <p:pic>
        <p:nvPicPr>
          <p:cNvPr id="9" name="Imagen 8">
            <a:extLst>
              <a:ext uri="{FF2B5EF4-FFF2-40B4-BE49-F238E27FC236}">
                <a16:creationId xmlns:a16="http://schemas.microsoft.com/office/drawing/2014/main" id="{F66E6FFA-4150-4633-BF60-F2042A45CC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49515"/>
            <a:ext cx="1713230" cy="12757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34"/>
        <p:cNvGrpSpPr/>
        <p:nvPr/>
      </p:nvGrpSpPr>
      <p:grpSpPr>
        <a:xfrm>
          <a:off x="0" y="0"/>
          <a:ext cx="0" cy="0"/>
          <a:chOff x="0" y="0"/>
          <a:chExt cx="0" cy="0"/>
        </a:xfrm>
      </p:grpSpPr>
      <p:sp>
        <p:nvSpPr>
          <p:cNvPr id="9" name="Elipse 8">
            <a:extLst>
              <a:ext uri="{FF2B5EF4-FFF2-40B4-BE49-F238E27FC236}">
                <a16:creationId xmlns:a16="http://schemas.microsoft.com/office/drawing/2014/main" id="{EAA5E7F9-925D-4C15-9242-1F9958765C34}"/>
              </a:ext>
            </a:extLst>
          </p:cNvPr>
          <p:cNvSpPr/>
          <p:nvPr/>
        </p:nvSpPr>
        <p:spPr>
          <a:xfrm>
            <a:off x="3540642" y="1016634"/>
            <a:ext cx="1148316" cy="5232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a:extLst>
              <a:ext uri="{FF2B5EF4-FFF2-40B4-BE49-F238E27FC236}">
                <a16:creationId xmlns:a16="http://schemas.microsoft.com/office/drawing/2014/main" id="{A7E5CADC-F82F-4ADC-BF7B-CD7622A46E87}"/>
              </a:ext>
            </a:extLst>
          </p:cNvPr>
          <p:cNvSpPr txBox="1"/>
          <p:nvPr/>
        </p:nvSpPr>
        <p:spPr>
          <a:xfrm>
            <a:off x="2265860" y="393405"/>
            <a:ext cx="4362092" cy="523220"/>
          </a:xfrm>
          <a:prstGeom prst="rect">
            <a:avLst/>
          </a:prstGeom>
          <a:noFill/>
        </p:spPr>
        <p:txBody>
          <a:bodyPr wrap="none" rtlCol="0">
            <a:spAutoFit/>
          </a:bodyPr>
          <a:lstStyle/>
          <a:p>
            <a:r>
              <a:rPr lang="es-MX" sz="2800" dirty="0">
                <a:latin typeface="Brighly Crush" panose="02000500000000000000" pitchFamily="50" charset="0"/>
              </a:rPr>
              <a:t>PROPIEDADES DE LA SUMA</a:t>
            </a:r>
          </a:p>
        </p:txBody>
      </p:sp>
      <p:sp>
        <p:nvSpPr>
          <p:cNvPr id="7" name="CuadroTexto 6">
            <a:extLst>
              <a:ext uri="{FF2B5EF4-FFF2-40B4-BE49-F238E27FC236}">
                <a16:creationId xmlns:a16="http://schemas.microsoft.com/office/drawing/2014/main" id="{E0C81FD6-2AE7-4EA7-AF75-41AE55C72B00}"/>
              </a:ext>
            </a:extLst>
          </p:cNvPr>
          <p:cNvSpPr txBox="1"/>
          <p:nvPr/>
        </p:nvSpPr>
        <p:spPr>
          <a:xfrm>
            <a:off x="250573" y="1047203"/>
            <a:ext cx="3104706" cy="1600438"/>
          </a:xfrm>
          <a:prstGeom prst="rect">
            <a:avLst/>
          </a:prstGeom>
          <a:noFill/>
        </p:spPr>
        <p:txBody>
          <a:bodyPr wrap="square" rtlCol="0">
            <a:spAutoFit/>
          </a:bodyPr>
          <a:lstStyle/>
          <a:p>
            <a:pPr algn="just" fontAlgn="base"/>
            <a:r>
              <a:rPr lang="es-MX" b="1" i="0" dirty="0">
                <a:solidFill>
                  <a:srgbClr val="21242C"/>
                </a:solidFill>
                <a:effectLst/>
                <a:latin typeface="Arial" panose="020B0604020202020204" pitchFamily="34" charset="0"/>
                <a:cs typeface="Arial" panose="020B0604020202020204" pitchFamily="34" charset="0"/>
              </a:rPr>
              <a:t>Propiedad conmutativa de la suma</a:t>
            </a:r>
          </a:p>
          <a:p>
            <a:pPr algn="just" fontAlgn="base"/>
            <a:r>
              <a:rPr lang="es-MX" b="0" i="0" dirty="0">
                <a:solidFill>
                  <a:srgbClr val="21242C"/>
                </a:solidFill>
                <a:effectLst/>
                <a:latin typeface="Arial" panose="020B0604020202020204" pitchFamily="34" charset="0"/>
                <a:cs typeface="Arial" panose="020B0604020202020204" pitchFamily="34" charset="0"/>
              </a:rPr>
              <a:t>La propiedad conmutativa de la suma establece que cambiar el orden de los sumandos no cambia el valor de la suma.</a:t>
            </a:r>
          </a:p>
          <a:p>
            <a:endParaRPr lang="es-MX" dirty="0"/>
          </a:p>
        </p:txBody>
      </p:sp>
      <p:sp>
        <p:nvSpPr>
          <p:cNvPr id="11" name="CuadroTexto 10">
            <a:extLst>
              <a:ext uri="{FF2B5EF4-FFF2-40B4-BE49-F238E27FC236}">
                <a16:creationId xmlns:a16="http://schemas.microsoft.com/office/drawing/2014/main" id="{5657875E-76C3-44D7-AD96-1AD51ED81087}"/>
              </a:ext>
            </a:extLst>
          </p:cNvPr>
          <p:cNvSpPr txBox="1"/>
          <p:nvPr/>
        </p:nvSpPr>
        <p:spPr>
          <a:xfrm>
            <a:off x="3673550" y="1124355"/>
            <a:ext cx="855921" cy="307777"/>
          </a:xfrm>
          <a:prstGeom prst="rect">
            <a:avLst/>
          </a:prstGeom>
          <a:noFill/>
        </p:spPr>
        <p:txBody>
          <a:bodyPr wrap="square">
            <a:spAutoFit/>
          </a:bodyPr>
          <a:lstStyle/>
          <a:p>
            <a:r>
              <a:rPr lang="es-MX" b="0" i="0" dirty="0">
                <a:solidFill>
                  <a:srgbClr val="21242C"/>
                </a:solidFill>
                <a:effectLst/>
                <a:latin typeface="KaTeX_Main"/>
              </a:rPr>
              <a:t>4+2=2+4</a:t>
            </a:r>
            <a:endParaRPr lang="es-MX" dirty="0"/>
          </a:p>
        </p:txBody>
      </p:sp>
      <p:cxnSp>
        <p:nvCxnSpPr>
          <p:cNvPr id="13" name="Conector recto 12">
            <a:extLst>
              <a:ext uri="{FF2B5EF4-FFF2-40B4-BE49-F238E27FC236}">
                <a16:creationId xmlns:a16="http://schemas.microsoft.com/office/drawing/2014/main" id="{9094FD63-99AA-43C1-B91D-7F26930B4BC8}"/>
              </a:ext>
            </a:extLst>
          </p:cNvPr>
          <p:cNvCxnSpPr>
            <a:cxnSpLocks/>
          </p:cNvCxnSpPr>
          <p:nvPr/>
        </p:nvCxnSpPr>
        <p:spPr>
          <a:xfrm flipV="1">
            <a:off x="3176832" y="3398351"/>
            <a:ext cx="356893" cy="30552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CuadroTexto 14">
            <a:extLst>
              <a:ext uri="{FF2B5EF4-FFF2-40B4-BE49-F238E27FC236}">
                <a16:creationId xmlns:a16="http://schemas.microsoft.com/office/drawing/2014/main" id="{A2351C7C-151D-49E6-BE27-43C6CEAFDC3E}"/>
              </a:ext>
            </a:extLst>
          </p:cNvPr>
          <p:cNvSpPr txBox="1"/>
          <p:nvPr/>
        </p:nvSpPr>
        <p:spPr>
          <a:xfrm>
            <a:off x="5241852" y="1047203"/>
            <a:ext cx="3104707" cy="1169551"/>
          </a:xfrm>
          <a:prstGeom prst="rect">
            <a:avLst/>
          </a:prstGeom>
          <a:noFill/>
        </p:spPr>
        <p:txBody>
          <a:bodyPr wrap="square" rtlCol="0">
            <a:spAutoFit/>
          </a:bodyPr>
          <a:lstStyle/>
          <a:p>
            <a:pPr algn="just"/>
            <a:r>
              <a:rPr lang="es-MX" b="1" dirty="0"/>
              <a:t>Propiedad asociativa de la suma</a:t>
            </a:r>
          </a:p>
          <a:p>
            <a:pPr algn="just"/>
            <a:r>
              <a:rPr lang="es-MX" dirty="0"/>
              <a:t>La propiedad asociativa de la suma establece que cambiar la agrupación de los sumandos no cambia el valor de la suma.</a:t>
            </a:r>
          </a:p>
        </p:txBody>
      </p:sp>
      <p:sp>
        <p:nvSpPr>
          <p:cNvPr id="21" name="Elipse 20">
            <a:extLst>
              <a:ext uri="{FF2B5EF4-FFF2-40B4-BE49-F238E27FC236}">
                <a16:creationId xmlns:a16="http://schemas.microsoft.com/office/drawing/2014/main" id="{A126CD31-E9F6-44D4-BA72-DC0A970BEE7F}"/>
              </a:ext>
            </a:extLst>
          </p:cNvPr>
          <p:cNvSpPr/>
          <p:nvPr/>
        </p:nvSpPr>
        <p:spPr>
          <a:xfrm>
            <a:off x="7221280" y="2310140"/>
            <a:ext cx="1320208" cy="5232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22" name="Conector recto 21">
            <a:extLst>
              <a:ext uri="{FF2B5EF4-FFF2-40B4-BE49-F238E27FC236}">
                <a16:creationId xmlns:a16="http://schemas.microsoft.com/office/drawing/2014/main" id="{2BAC508C-FCB3-488E-B871-C9FFBD50D417}"/>
              </a:ext>
            </a:extLst>
          </p:cNvPr>
          <p:cNvCxnSpPr>
            <a:cxnSpLocks/>
          </p:cNvCxnSpPr>
          <p:nvPr/>
        </p:nvCxnSpPr>
        <p:spPr>
          <a:xfrm flipH="1" flipV="1">
            <a:off x="7221280" y="2085950"/>
            <a:ext cx="343784" cy="26160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D7874B1E-16F5-4B1F-BEF8-900A241AE639}"/>
              </a:ext>
            </a:extLst>
          </p:cNvPr>
          <p:cNvSpPr txBox="1"/>
          <p:nvPr/>
        </p:nvSpPr>
        <p:spPr>
          <a:xfrm>
            <a:off x="7118498" y="2417861"/>
            <a:ext cx="1525772" cy="307777"/>
          </a:xfrm>
          <a:prstGeom prst="rect">
            <a:avLst/>
          </a:prstGeom>
          <a:noFill/>
        </p:spPr>
        <p:txBody>
          <a:bodyPr wrap="square">
            <a:spAutoFit/>
          </a:bodyPr>
          <a:lstStyle/>
          <a:p>
            <a:r>
              <a:rPr lang="es-MX" dirty="0"/>
              <a:t>(2+3)+4=2+(3+4)</a:t>
            </a:r>
          </a:p>
        </p:txBody>
      </p:sp>
      <p:sp>
        <p:nvSpPr>
          <p:cNvPr id="25" name="CuadroTexto 24">
            <a:extLst>
              <a:ext uri="{FF2B5EF4-FFF2-40B4-BE49-F238E27FC236}">
                <a16:creationId xmlns:a16="http://schemas.microsoft.com/office/drawing/2014/main" id="{CE62030C-FD84-43E9-BBAE-3E97190EF065}"/>
              </a:ext>
            </a:extLst>
          </p:cNvPr>
          <p:cNvSpPr txBox="1"/>
          <p:nvPr/>
        </p:nvSpPr>
        <p:spPr>
          <a:xfrm>
            <a:off x="250573" y="3130225"/>
            <a:ext cx="3194376" cy="1169551"/>
          </a:xfrm>
          <a:prstGeom prst="rect">
            <a:avLst/>
          </a:prstGeom>
          <a:noFill/>
        </p:spPr>
        <p:txBody>
          <a:bodyPr wrap="square" rtlCol="0">
            <a:spAutoFit/>
          </a:bodyPr>
          <a:lstStyle/>
          <a:p>
            <a:r>
              <a:rPr lang="es-MX" b="1" dirty="0"/>
              <a:t>Propiedad de la identidad de la suma</a:t>
            </a:r>
          </a:p>
          <a:p>
            <a:r>
              <a:rPr lang="es-MX" dirty="0"/>
              <a:t>La propiedad de la identidad de la suma establece que la suma de 000 con cualquier número es ese número.</a:t>
            </a:r>
          </a:p>
        </p:txBody>
      </p:sp>
      <p:sp>
        <p:nvSpPr>
          <p:cNvPr id="30" name="Elipse 29">
            <a:extLst>
              <a:ext uri="{FF2B5EF4-FFF2-40B4-BE49-F238E27FC236}">
                <a16:creationId xmlns:a16="http://schemas.microsoft.com/office/drawing/2014/main" id="{E71D9878-C5B4-49BB-8E4B-D00AC87102AB}"/>
              </a:ext>
            </a:extLst>
          </p:cNvPr>
          <p:cNvSpPr/>
          <p:nvPr/>
        </p:nvSpPr>
        <p:spPr>
          <a:xfrm>
            <a:off x="3298590" y="3002678"/>
            <a:ext cx="1148316" cy="5232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CuadroTexto 31">
            <a:extLst>
              <a:ext uri="{FF2B5EF4-FFF2-40B4-BE49-F238E27FC236}">
                <a16:creationId xmlns:a16="http://schemas.microsoft.com/office/drawing/2014/main" id="{FA099249-F7F3-4726-A031-DEBA34B7F444}"/>
              </a:ext>
            </a:extLst>
          </p:cNvPr>
          <p:cNvSpPr txBox="1"/>
          <p:nvPr/>
        </p:nvSpPr>
        <p:spPr>
          <a:xfrm>
            <a:off x="3519215" y="3090574"/>
            <a:ext cx="707066" cy="307777"/>
          </a:xfrm>
          <a:prstGeom prst="rect">
            <a:avLst/>
          </a:prstGeom>
          <a:noFill/>
        </p:spPr>
        <p:txBody>
          <a:bodyPr wrap="square">
            <a:spAutoFit/>
          </a:bodyPr>
          <a:lstStyle/>
          <a:p>
            <a:r>
              <a:rPr lang="es-MX" dirty="0"/>
              <a:t>0+4=4</a:t>
            </a:r>
          </a:p>
        </p:txBody>
      </p:sp>
      <p:pic>
        <p:nvPicPr>
          <p:cNvPr id="1026" name="Picture 2" descr="Sumas y Restas">
            <a:extLst>
              <a:ext uri="{FF2B5EF4-FFF2-40B4-BE49-F238E27FC236}">
                <a16:creationId xmlns:a16="http://schemas.microsoft.com/office/drawing/2014/main" id="{6B6128CE-143F-4B8F-983C-D4B75082A1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48898">
            <a:off x="5477968" y="2815601"/>
            <a:ext cx="2419350" cy="1895475"/>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Conector recto 33">
            <a:extLst>
              <a:ext uri="{FF2B5EF4-FFF2-40B4-BE49-F238E27FC236}">
                <a16:creationId xmlns:a16="http://schemas.microsoft.com/office/drawing/2014/main" id="{03D39C46-906B-4129-87E1-D6CD7A6E2211}"/>
              </a:ext>
            </a:extLst>
          </p:cNvPr>
          <p:cNvCxnSpPr>
            <a:cxnSpLocks/>
          </p:cNvCxnSpPr>
          <p:nvPr/>
        </p:nvCxnSpPr>
        <p:spPr>
          <a:xfrm flipH="1">
            <a:off x="3329766" y="1399209"/>
            <a:ext cx="542982" cy="289403"/>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40"/>
        <p:cNvGrpSpPr/>
        <p:nvPr/>
      </p:nvGrpSpPr>
      <p:grpSpPr>
        <a:xfrm>
          <a:off x="0" y="0"/>
          <a:ext cx="0" cy="0"/>
          <a:chOff x="0" y="0"/>
          <a:chExt cx="0" cy="0"/>
        </a:xfrm>
      </p:grpSpPr>
      <p:sp>
        <p:nvSpPr>
          <p:cNvPr id="38" name="CuadroTexto 37">
            <a:extLst>
              <a:ext uri="{FF2B5EF4-FFF2-40B4-BE49-F238E27FC236}">
                <a16:creationId xmlns:a16="http://schemas.microsoft.com/office/drawing/2014/main" id="{61C56E53-6E2C-4ABF-BB29-21B059189EB2}"/>
              </a:ext>
            </a:extLst>
          </p:cNvPr>
          <p:cNvSpPr txBox="1"/>
          <p:nvPr/>
        </p:nvSpPr>
        <p:spPr>
          <a:xfrm>
            <a:off x="1634337" y="382773"/>
            <a:ext cx="5875326" cy="523220"/>
          </a:xfrm>
          <a:prstGeom prst="rect">
            <a:avLst/>
          </a:prstGeom>
          <a:noFill/>
        </p:spPr>
        <p:txBody>
          <a:bodyPr wrap="none" rtlCol="0">
            <a:spAutoFit/>
          </a:bodyPr>
          <a:lstStyle/>
          <a:p>
            <a:r>
              <a:rPr lang="es-MX" sz="2800" dirty="0">
                <a:latin typeface="Brighly Crush" panose="02000500000000000000" pitchFamily="50" charset="0"/>
              </a:rPr>
              <a:t>PROPIEDADES DE LA MULTIPLICACION</a:t>
            </a:r>
          </a:p>
        </p:txBody>
      </p:sp>
      <p:sp>
        <p:nvSpPr>
          <p:cNvPr id="42" name="CuadroTexto 41">
            <a:extLst>
              <a:ext uri="{FF2B5EF4-FFF2-40B4-BE49-F238E27FC236}">
                <a16:creationId xmlns:a16="http://schemas.microsoft.com/office/drawing/2014/main" id="{001F8116-FEFA-43CD-A52F-96ED234B5455}"/>
              </a:ext>
            </a:extLst>
          </p:cNvPr>
          <p:cNvSpPr txBox="1"/>
          <p:nvPr/>
        </p:nvSpPr>
        <p:spPr>
          <a:xfrm>
            <a:off x="520995" y="1023533"/>
            <a:ext cx="3232298" cy="1384995"/>
          </a:xfrm>
          <a:prstGeom prst="rect">
            <a:avLst/>
          </a:prstGeom>
          <a:noFill/>
        </p:spPr>
        <p:txBody>
          <a:bodyPr wrap="square">
            <a:spAutoFit/>
          </a:bodyPr>
          <a:lstStyle/>
          <a:p>
            <a:pPr algn="just"/>
            <a:r>
              <a:rPr lang="es-MX" b="1" dirty="0"/>
              <a:t>Propiedad conmutativa de la multiplicación</a:t>
            </a:r>
          </a:p>
          <a:p>
            <a:pPr algn="just"/>
            <a:r>
              <a:rPr lang="es-MX" dirty="0"/>
              <a:t>La propiedad conmutativa de la multiplicación establece que cambiar el orden de los factores no altera el producto.</a:t>
            </a:r>
          </a:p>
        </p:txBody>
      </p:sp>
      <p:sp>
        <p:nvSpPr>
          <p:cNvPr id="43" name="Elipse 42">
            <a:extLst>
              <a:ext uri="{FF2B5EF4-FFF2-40B4-BE49-F238E27FC236}">
                <a16:creationId xmlns:a16="http://schemas.microsoft.com/office/drawing/2014/main" id="{DE489FE4-1682-42BD-B4FB-47254E210E1E}"/>
              </a:ext>
            </a:extLst>
          </p:cNvPr>
          <p:cNvSpPr/>
          <p:nvPr/>
        </p:nvSpPr>
        <p:spPr>
          <a:xfrm>
            <a:off x="3997842" y="1192810"/>
            <a:ext cx="1148316" cy="52322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29" name="Conector recto 28">
            <a:extLst>
              <a:ext uri="{FF2B5EF4-FFF2-40B4-BE49-F238E27FC236}">
                <a16:creationId xmlns:a16="http://schemas.microsoft.com/office/drawing/2014/main" id="{A1A9DC51-98FA-498D-9ED3-4C9184F8E30B}"/>
              </a:ext>
            </a:extLst>
          </p:cNvPr>
          <p:cNvCxnSpPr>
            <a:cxnSpLocks/>
          </p:cNvCxnSpPr>
          <p:nvPr/>
        </p:nvCxnSpPr>
        <p:spPr>
          <a:xfrm flipV="1">
            <a:off x="3753293" y="1541721"/>
            <a:ext cx="478465" cy="297713"/>
          </a:xfrm>
          <a:prstGeom prst="line">
            <a:avLst/>
          </a:prstGeom>
          <a:ln w="38100">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49" name="CuadroTexto 48">
            <a:extLst>
              <a:ext uri="{FF2B5EF4-FFF2-40B4-BE49-F238E27FC236}">
                <a16:creationId xmlns:a16="http://schemas.microsoft.com/office/drawing/2014/main" id="{82D1F523-1853-4731-A78F-770ACF85605C}"/>
              </a:ext>
            </a:extLst>
          </p:cNvPr>
          <p:cNvSpPr txBox="1"/>
          <p:nvPr/>
        </p:nvSpPr>
        <p:spPr>
          <a:xfrm>
            <a:off x="4093534" y="1296410"/>
            <a:ext cx="1052624" cy="307777"/>
          </a:xfrm>
          <a:prstGeom prst="rect">
            <a:avLst/>
          </a:prstGeom>
          <a:noFill/>
        </p:spPr>
        <p:txBody>
          <a:bodyPr wrap="square">
            <a:spAutoFit/>
          </a:bodyPr>
          <a:lstStyle/>
          <a:p>
            <a:r>
              <a:rPr lang="es-MX" dirty="0"/>
              <a:t>4×3=3×4</a:t>
            </a:r>
          </a:p>
        </p:txBody>
      </p:sp>
      <p:sp>
        <p:nvSpPr>
          <p:cNvPr id="51" name="CuadroTexto 50">
            <a:extLst>
              <a:ext uri="{FF2B5EF4-FFF2-40B4-BE49-F238E27FC236}">
                <a16:creationId xmlns:a16="http://schemas.microsoft.com/office/drawing/2014/main" id="{A4F465F0-764D-4A2A-991A-DC716B930A76}"/>
              </a:ext>
            </a:extLst>
          </p:cNvPr>
          <p:cNvSpPr txBox="1"/>
          <p:nvPr/>
        </p:nvSpPr>
        <p:spPr>
          <a:xfrm>
            <a:off x="5284380" y="1296410"/>
            <a:ext cx="3593805" cy="1384995"/>
          </a:xfrm>
          <a:prstGeom prst="rect">
            <a:avLst/>
          </a:prstGeom>
          <a:noFill/>
        </p:spPr>
        <p:txBody>
          <a:bodyPr wrap="square">
            <a:spAutoFit/>
          </a:bodyPr>
          <a:lstStyle/>
          <a:p>
            <a:pPr algn="just"/>
            <a:r>
              <a:rPr lang="es-MX" b="1" dirty="0"/>
              <a:t>Propiedad asociativa de la multiplicación</a:t>
            </a:r>
          </a:p>
          <a:p>
            <a:pPr algn="just"/>
            <a:r>
              <a:rPr lang="es-MX" dirty="0"/>
              <a:t>La propiedad asociativa de la multiplicación establece que cambiar la forma en que agrupamos los factores no cambia el valor del producto.</a:t>
            </a:r>
          </a:p>
        </p:txBody>
      </p:sp>
      <p:sp>
        <p:nvSpPr>
          <p:cNvPr id="52" name="Elipse 51">
            <a:extLst>
              <a:ext uri="{FF2B5EF4-FFF2-40B4-BE49-F238E27FC236}">
                <a16:creationId xmlns:a16="http://schemas.microsoft.com/office/drawing/2014/main" id="{007BF611-9C5E-4402-8BEC-3942B34CAAF1}"/>
              </a:ext>
            </a:extLst>
          </p:cNvPr>
          <p:cNvSpPr/>
          <p:nvPr/>
        </p:nvSpPr>
        <p:spPr>
          <a:xfrm>
            <a:off x="3678865" y="2681405"/>
            <a:ext cx="1653361" cy="52322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53" name="Conector recto 52">
            <a:extLst>
              <a:ext uri="{FF2B5EF4-FFF2-40B4-BE49-F238E27FC236}">
                <a16:creationId xmlns:a16="http://schemas.microsoft.com/office/drawing/2014/main" id="{6CD0CA75-271F-4629-8517-40D4B888E924}"/>
              </a:ext>
            </a:extLst>
          </p:cNvPr>
          <p:cNvCxnSpPr>
            <a:cxnSpLocks/>
          </p:cNvCxnSpPr>
          <p:nvPr/>
        </p:nvCxnSpPr>
        <p:spPr>
          <a:xfrm flipV="1">
            <a:off x="4853761" y="2420705"/>
            <a:ext cx="478465" cy="297713"/>
          </a:xfrm>
          <a:prstGeom prst="line">
            <a:avLst/>
          </a:prstGeom>
          <a:ln w="38100">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55" name="CuadroTexto 54">
            <a:extLst>
              <a:ext uri="{FF2B5EF4-FFF2-40B4-BE49-F238E27FC236}">
                <a16:creationId xmlns:a16="http://schemas.microsoft.com/office/drawing/2014/main" id="{367431B6-48A1-4393-8401-ED07E710BCEC}"/>
              </a:ext>
            </a:extLst>
          </p:cNvPr>
          <p:cNvSpPr txBox="1"/>
          <p:nvPr/>
        </p:nvSpPr>
        <p:spPr>
          <a:xfrm>
            <a:off x="3763925" y="2788216"/>
            <a:ext cx="1711842" cy="307777"/>
          </a:xfrm>
          <a:prstGeom prst="rect">
            <a:avLst/>
          </a:prstGeom>
          <a:noFill/>
        </p:spPr>
        <p:txBody>
          <a:bodyPr wrap="square">
            <a:spAutoFit/>
          </a:bodyPr>
          <a:lstStyle/>
          <a:p>
            <a:r>
              <a:rPr lang="es-MX" dirty="0"/>
              <a:t>(2×3)×4=2×(3×4)</a:t>
            </a:r>
          </a:p>
        </p:txBody>
      </p:sp>
      <p:sp>
        <p:nvSpPr>
          <p:cNvPr id="59" name="CuadroTexto 58">
            <a:extLst>
              <a:ext uri="{FF2B5EF4-FFF2-40B4-BE49-F238E27FC236}">
                <a16:creationId xmlns:a16="http://schemas.microsoft.com/office/drawing/2014/main" id="{2E9AB1FB-F761-42CE-B821-0DED5576BA4B}"/>
              </a:ext>
            </a:extLst>
          </p:cNvPr>
          <p:cNvSpPr txBox="1"/>
          <p:nvPr/>
        </p:nvSpPr>
        <p:spPr>
          <a:xfrm>
            <a:off x="489093" y="3532823"/>
            <a:ext cx="4603900" cy="954107"/>
          </a:xfrm>
          <a:prstGeom prst="rect">
            <a:avLst/>
          </a:prstGeom>
          <a:noFill/>
        </p:spPr>
        <p:txBody>
          <a:bodyPr wrap="square">
            <a:spAutoFit/>
          </a:bodyPr>
          <a:lstStyle/>
          <a:p>
            <a:r>
              <a:rPr lang="es-MX" b="1" dirty="0"/>
              <a:t>Propiedad de la identidad de la multiplicación</a:t>
            </a:r>
          </a:p>
          <a:p>
            <a:r>
              <a:rPr lang="es-MX" dirty="0"/>
              <a:t>La propiedad de la identidad de la multiplicación establece que el producto de 111 con cualquier número es ese número. </a:t>
            </a:r>
          </a:p>
        </p:txBody>
      </p:sp>
      <p:sp>
        <p:nvSpPr>
          <p:cNvPr id="60" name="Elipse 59">
            <a:extLst>
              <a:ext uri="{FF2B5EF4-FFF2-40B4-BE49-F238E27FC236}">
                <a16:creationId xmlns:a16="http://schemas.microsoft.com/office/drawing/2014/main" id="{89E4F5FC-6CEE-497C-86D4-CED62D853847}"/>
              </a:ext>
            </a:extLst>
          </p:cNvPr>
          <p:cNvSpPr/>
          <p:nvPr/>
        </p:nvSpPr>
        <p:spPr>
          <a:xfrm>
            <a:off x="4853760" y="3319493"/>
            <a:ext cx="1653361" cy="52322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61" name="Conector recto 60">
            <a:extLst>
              <a:ext uri="{FF2B5EF4-FFF2-40B4-BE49-F238E27FC236}">
                <a16:creationId xmlns:a16="http://schemas.microsoft.com/office/drawing/2014/main" id="{F050B3A2-4CCD-41A8-9BEF-68ADEC22258F}"/>
              </a:ext>
            </a:extLst>
          </p:cNvPr>
          <p:cNvCxnSpPr>
            <a:cxnSpLocks/>
          </p:cNvCxnSpPr>
          <p:nvPr/>
        </p:nvCxnSpPr>
        <p:spPr>
          <a:xfrm flipV="1">
            <a:off x="4614528" y="3672941"/>
            <a:ext cx="478465" cy="297713"/>
          </a:xfrm>
          <a:prstGeom prst="line">
            <a:avLst/>
          </a:prstGeom>
          <a:ln w="38100">
            <a:solidFill>
              <a:schemeClr val="accent2">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65" name="CuadroTexto 64">
            <a:extLst>
              <a:ext uri="{FF2B5EF4-FFF2-40B4-BE49-F238E27FC236}">
                <a16:creationId xmlns:a16="http://schemas.microsoft.com/office/drawing/2014/main" id="{9583EAC6-81C3-42B9-B49A-3EB7055E1EAE}"/>
              </a:ext>
            </a:extLst>
          </p:cNvPr>
          <p:cNvSpPr txBox="1"/>
          <p:nvPr/>
        </p:nvSpPr>
        <p:spPr>
          <a:xfrm>
            <a:off x="5284380" y="3391217"/>
            <a:ext cx="967563" cy="307777"/>
          </a:xfrm>
          <a:prstGeom prst="rect">
            <a:avLst/>
          </a:prstGeom>
          <a:noFill/>
        </p:spPr>
        <p:txBody>
          <a:bodyPr wrap="square">
            <a:spAutoFit/>
          </a:bodyPr>
          <a:lstStyle/>
          <a:p>
            <a:r>
              <a:rPr lang="es-MX" dirty="0"/>
              <a:t>7×1=7</a:t>
            </a:r>
          </a:p>
        </p:txBody>
      </p:sp>
      <p:pic>
        <p:nvPicPr>
          <p:cNvPr id="2050" name="Picture 2" descr="Webquest Creator 2">
            <a:extLst>
              <a:ext uri="{FF2B5EF4-FFF2-40B4-BE49-F238E27FC236}">
                <a16:creationId xmlns:a16="http://schemas.microsoft.com/office/drawing/2014/main" id="{1DB6B5C1-ADF2-4319-A805-067C5C3D64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07379">
            <a:off x="6676290" y="3370455"/>
            <a:ext cx="1853523" cy="10027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56"/>
        <p:cNvGrpSpPr/>
        <p:nvPr/>
      </p:nvGrpSpPr>
      <p:grpSpPr>
        <a:xfrm>
          <a:off x="0" y="0"/>
          <a:ext cx="0" cy="0"/>
          <a:chOff x="0" y="0"/>
          <a:chExt cx="0" cy="0"/>
        </a:xfrm>
      </p:grpSpPr>
      <p:sp>
        <p:nvSpPr>
          <p:cNvPr id="10" name="CuadroTexto 9">
            <a:extLst>
              <a:ext uri="{FF2B5EF4-FFF2-40B4-BE49-F238E27FC236}">
                <a16:creationId xmlns:a16="http://schemas.microsoft.com/office/drawing/2014/main" id="{F7BC052B-89A5-4265-9C0C-FE9621A19E1B}"/>
              </a:ext>
            </a:extLst>
          </p:cNvPr>
          <p:cNvSpPr txBox="1"/>
          <p:nvPr/>
        </p:nvSpPr>
        <p:spPr>
          <a:xfrm>
            <a:off x="944759" y="361508"/>
            <a:ext cx="7254482" cy="954107"/>
          </a:xfrm>
          <a:prstGeom prst="rect">
            <a:avLst/>
          </a:prstGeom>
          <a:noFill/>
        </p:spPr>
        <p:txBody>
          <a:bodyPr wrap="square" rtlCol="0">
            <a:spAutoFit/>
          </a:bodyPr>
          <a:lstStyle/>
          <a:p>
            <a:pPr algn="ctr"/>
            <a:r>
              <a:rPr lang="es-MX" sz="2800" dirty="0">
                <a:latin typeface="Brighly Crush" panose="02000500000000000000" pitchFamily="50" charset="0"/>
              </a:rPr>
              <a:t>Relación conceptual y formal de la suma y multiplicación </a:t>
            </a:r>
          </a:p>
        </p:txBody>
      </p:sp>
      <p:sp>
        <p:nvSpPr>
          <p:cNvPr id="12" name="CuadroTexto 11">
            <a:extLst>
              <a:ext uri="{FF2B5EF4-FFF2-40B4-BE49-F238E27FC236}">
                <a16:creationId xmlns:a16="http://schemas.microsoft.com/office/drawing/2014/main" id="{C40928D0-C353-43D3-AF0D-3A993450370A}"/>
              </a:ext>
            </a:extLst>
          </p:cNvPr>
          <p:cNvSpPr txBox="1"/>
          <p:nvPr/>
        </p:nvSpPr>
        <p:spPr>
          <a:xfrm>
            <a:off x="1327741" y="1494532"/>
            <a:ext cx="6488518" cy="1077218"/>
          </a:xfrm>
          <a:prstGeom prst="rect">
            <a:avLst/>
          </a:prstGeom>
          <a:noFill/>
        </p:spPr>
        <p:txBody>
          <a:bodyPr wrap="square">
            <a:spAutoFit/>
          </a:bodyPr>
          <a:lstStyle/>
          <a:p>
            <a:pPr algn="just"/>
            <a:r>
              <a:rPr lang="es-MX" sz="1600" dirty="0"/>
              <a:t>Estas dos propiedades matemáticas se relacionan en que ambas forman parte de las operaciones básicas de aritmética, así mismo se relacionan en que en ambas se aplica la adición de números diferentes para obtener un mismo resultado. </a:t>
            </a:r>
          </a:p>
        </p:txBody>
      </p:sp>
      <p:pic>
        <p:nvPicPr>
          <p:cNvPr id="3074" name="Picture 2" descr="Sumas, restas y más!">
            <a:extLst>
              <a:ext uri="{FF2B5EF4-FFF2-40B4-BE49-F238E27FC236}">
                <a16:creationId xmlns:a16="http://schemas.microsoft.com/office/drawing/2014/main" id="{00AADDED-E883-426D-B94A-C38CA3914D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65162">
            <a:off x="4718910" y="2885879"/>
            <a:ext cx="2952750"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D368809-2B97-4A37-96C1-AC322F8D1CC8}"/>
              </a:ext>
            </a:extLst>
          </p:cNvPr>
          <p:cNvSpPr txBox="1"/>
          <p:nvPr/>
        </p:nvSpPr>
        <p:spPr>
          <a:xfrm>
            <a:off x="944759" y="361508"/>
            <a:ext cx="7254482" cy="954107"/>
          </a:xfrm>
          <a:prstGeom prst="rect">
            <a:avLst/>
          </a:prstGeom>
          <a:noFill/>
        </p:spPr>
        <p:txBody>
          <a:bodyPr wrap="square" rtlCol="0">
            <a:spAutoFit/>
          </a:bodyPr>
          <a:lstStyle/>
          <a:p>
            <a:pPr algn="ctr"/>
            <a:r>
              <a:rPr lang="es-MX" sz="2800" dirty="0">
                <a:latin typeface="Brighly Crush" panose="02000500000000000000" pitchFamily="50" charset="0"/>
              </a:rPr>
              <a:t>DIFICULTADES DE LA ENSEÑANZA EN LOS NIÑOS</a:t>
            </a:r>
          </a:p>
        </p:txBody>
      </p:sp>
      <p:sp>
        <p:nvSpPr>
          <p:cNvPr id="6" name="CuadroTexto 5">
            <a:extLst>
              <a:ext uri="{FF2B5EF4-FFF2-40B4-BE49-F238E27FC236}">
                <a16:creationId xmlns:a16="http://schemas.microsoft.com/office/drawing/2014/main" id="{10876BF4-2742-4FEC-B95D-47B9221E278C}"/>
              </a:ext>
            </a:extLst>
          </p:cNvPr>
          <p:cNvSpPr txBox="1"/>
          <p:nvPr/>
        </p:nvSpPr>
        <p:spPr>
          <a:xfrm>
            <a:off x="1424763" y="1446028"/>
            <a:ext cx="5826642" cy="1815882"/>
          </a:xfrm>
          <a:prstGeom prst="rect">
            <a:avLst/>
          </a:prstGeom>
          <a:noFill/>
        </p:spPr>
        <p:txBody>
          <a:bodyPr wrap="square" rtlCol="0">
            <a:spAutoFit/>
          </a:bodyPr>
          <a:lstStyle/>
          <a:p>
            <a:pPr marL="285750" indent="-285750" algn="just">
              <a:buFont typeface="Arial" panose="020B0604020202020204" pitchFamily="34" charset="0"/>
              <a:buChar char="•"/>
            </a:pPr>
            <a:r>
              <a:rPr lang="es-MX" dirty="0"/>
              <a:t>Dislexia</a:t>
            </a:r>
          </a:p>
          <a:p>
            <a:pPr marL="285750" indent="-285750" algn="just">
              <a:buFont typeface="Arial" panose="020B0604020202020204" pitchFamily="34" charset="0"/>
              <a:buChar char="•"/>
            </a:pPr>
            <a:r>
              <a:rPr lang="es-MX" dirty="0"/>
              <a:t>El alumno presenta trastorno por déficit de atención e hiperactividad (o sin hiperactividad) TDHA</a:t>
            </a:r>
          </a:p>
          <a:p>
            <a:pPr marL="285750" indent="-285750" algn="just">
              <a:buFont typeface="Arial" panose="020B0604020202020204" pitchFamily="34" charset="0"/>
              <a:buChar char="•"/>
            </a:pPr>
            <a:r>
              <a:rPr lang="es-MX" dirty="0"/>
              <a:t>Falta de concentración </a:t>
            </a:r>
          </a:p>
          <a:p>
            <a:pPr marL="285750" indent="-285750" algn="just">
              <a:buFont typeface="Arial" panose="020B0604020202020204" pitchFamily="34" charset="0"/>
              <a:buChar char="•"/>
            </a:pPr>
            <a:r>
              <a:rPr lang="es-MX" dirty="0"/>
              <a:t>Discalculia: Es la discapacidad que afecta la capacidad de un niño para comprender, aprender y realizar operaciones matemáticas y basadas en números.</a:t>
            </a:r>
          </a:p>
          <a:p>
            <a:pPr marL="285750" indent="-285750" algn="just">
              <a:buFont typeface="Arial" panose="020B0604020202020204" pitchFamily="34" charset="0"/>
              <a:buChar char="•"/>
            </a:pPr>
            <a:r>
              <a:rPr lang="es-MX" dirty="0"/>
              <a:t>Indisposición por parte de los alumnos</a:t>
            </a:r>
          </a:p>
        </p:txBody>
      </p:sp>
    </p:spTree>
    <p:extLst>
      <p:ext uri="{BB962C8B-B14F-4D97-AF65-F5344CB8AC3E}">
        <p14:creationId xmlns:p14="http://schemas.microsoft.com/office/powerpoint/2010/main" val="1826405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61"/>
        <p:cNvGrpSpPr/>
        <p:nvPr/>
      </p:nvGrpSpPr>
      <p:grpSpPr>
        <a:xfrm>
          <a:off x="0" y="0"/>
          <a:ext cx="0" cy="0"/>
          <a:chOff x="0" y="0"/>
          <a:chExt cx="0" cy="0"/>
        </a:xfrm>
      </p:grpSpPr>
      <p:sp>
        <p:nvSpPr>
          <p:cNvPr id="58" name="CuadroTexto 57">
            <a:extLst>
              <a:ext uri="{FF2B5EF4-FFF2-40B4-BE49-F238E27FC236}">
                <a16:creationId xmlns:a16="http://schemas.microsoft.com/office/drawing/2014/main" id="{0974E4E6-609A-4392-9E93-01CF20636543}"/>
              </a:ext>
            </a:extLst>
          </p:cNvPr>
          <p:cNvSpPr txBox="1"/>
          <p:nvPr/>
        </p:nvSpPr>
        <p:spPr>
          <a:xfrm>
            <a:off x="944759" y="361508"/>
            <a:ext cx="7254482" cy="523220"/>
          </a:xfrm>
          <a:prstGeom prst="rect">
            <a:avLst/>
          </a:prstGeom>
          <a:noFill/>
        </p:spPr>
        <p:txBody>
          <a:bodyPr wrap="square" rtlCol="0">
            <a:spAutoFit/>
          </a:bodyPr>
          <a:lstStyle/>
          <a:p>
            <a:pPr algn="ctr"/>
            <a:r>
              <a:rPr lang="es-MX" sz="2800" dirty="0">
                <a:latin typeface="Brighly Crush" panose="02000500000000000000" pitchFamily="50" charset="0"/>
              </a:rPr>
              <a:t>CONCLUSION</a:t>
            </a:r>
          </a:p>
        </p:txBody>
      </p:sp>
      <p:sp>
        <p:nvSpPr>
          <p:cNvPr id="20" name="CuadroTexto 19">
            <a:extLst>
              <a:ext uri="{FF2B5EF4-FFF2-40B4-BE49-F238E27FC236}">
                <a16:creationId xmlns:a16="http://schemas.microsoft.com/office/drawing/2014/main" id="{B9C17003-A664-4A0E-9DDE-31DD7C371440}"/>
              </a:ext>
            </a:extLst>
          </p:cNvPr>
          <p:cNvSpPr txBox="1"/>
          <p:nvPr/>
        </p:nvSpPr>
        <p:spPr>
          <a:xfrm>
            <a:off x="1520455" y="1188127"/>
            <a:ext cx="6464596" cy="1169551"/>
          </a:xfrm>
          <a:prstGeom prst="rect">
            <a:avLst/>
          </a:prstGeom>
          <a:noFill/>
        </p:spPr>
        <p:txBody>
          <a:bodyPr wrap="square" rtlCol="0">
            <a:spAutoFit/>
          </a:bodyPr>
          <a:lstStyle/>
          <a:p>
            <a:pPr algn="just"/>
            <a:r>
              <a:rPr lang="es-MX" dirty="0"/>
              <a:t>Para no repetir la suma de un mismo numero usamos la multiplicación, es decir, usamos la multiplicación para abreviar la suma.</a:t>
            </a:r>
          </a:p>
          <a:p>
            <a:pPr algn="just"/>
            <a:r>
              <a:rPr lang="es-MX" dirty="0"/>
              <a:t>Como docentes presentamos diversas dificultades a la hora de enseñar la suma y la multiplicación pero se debe de llevar un proceso de acuerdo a las habilidades del niño.</a:t>
            </a:r>
          </a:p>
        </p:txBody>
      </p:sp>
      <p:pic>
        <p:nvPicPr>
          <p:cNvPr id="4098" name="Picture 2" descr="Números">
            <a:extLst>
              <a:ext uri="{FF2B5EF4-FFF2-40B4-BE49-F238E27FC236}">
                <a16:creationId xmlns:a16="http://schemas.microsoft.com/office/drawing/2014/main" id="{3A960B2B-67B2-47E1-A4DF-FA80CE4611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1820">
            <a:off x="5132978" y="2812266"/>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astel Portfolio by Slidesgo">
  <a:themeElements>
    <a:clrScheme name="Simple Light">
      <a:dk1>
        <a:srgbClr val="000000"/>
      </a:dk1>
      <a:lt1>
        <a:srgbClr val="FFFFFF"/>
      </a:lt1>
      <a:dk2>
        <a:srgbClr val="595959"/>
      </a:dk2>
      <a:lt2>
        <a:srgbClr val="B6702A"/>
      </a:lt2>
      <a:accent1>
        <a:srgbClr val="FAD3D4"/>
      </a:accent1>
      <a:accent2>
        <a:srgbClr val="8CBEAA"/>
      </a:accent2>
      <a:accent3>
        <a:srgbClr val="E6A157"/>
      </a:accent3>
      <a:accent4>
        <a:srgbClr val="F8BC9E"/>
      </a:accent4>
      <a:accent5>
        <a:srgbClr val="E98C8C"/>
      </a:accent5>
      <a:accent6>
        <a:srgbClr val="FCC00D"/>
      </a:accent6>
      <a:hlink>
        <a:srgbClr val="E6A1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589</Words>
  <Application>Microsoft Office PowerPoint</Application>
  <PresentationFormat>Presentación en pantalla (16:9)</PresentationFormat>
  <Paragraphs>52</Paragraphs>
  <Slides>6</Slides>
  <Notes>5</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6</vt:i4>
      </vt:variant>
    </vt:vector>
  </HeadingPairs>
  <TitlesOfParts>
    <vt:vector size="16" baseType="lpstr">
      <vt:lpstr>Arial</vt:lpstr>
      <vt:lpstr>Brighly Crush</vt:lpstr>
      <vt:lpstr>Livvic</vt:lpstr>
      <vt:lpstr>Roboto Condensed Light</vt:lpstr>
      <vt:lpstr>KaTeX_Main</vt:lpstr>
      <vt:lpstr>Poppins SemiBold</vt:lpstr>
      <vt:lpstr>Times New Roman</vt:lpstr>
      <vt:lpstr>Poppins</vt:lpstr>
      <vt:lpstr>Source Sans Pro</vt:lpstr>
      <vt:lpstr>Pastel Portfolio by Slidesgo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LEZLY ZAYETSY CORTES CORTES</cp:lastModifiedBy>
  <cp:revision>3</cp:revision>
  <dcterms:modified xsi:type="dcterms:W3CDTF">2021-11-26T04:21:41Z</dcterms:modified>
</cp:coreProperties>
</file>