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61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47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070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0200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59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88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10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6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995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617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472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44FD5-62DD-406B-8E06-1EF055F82435}" type="datetimeFigureOut">
              <a:rPr lang="es-MX" smtClean="0"/>
              <a:t>14/12/2021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DB4EB-B99D-4F92-B205-726C110DA1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441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primerempleo.com/cv-curriculum-vitae/plantilla-curriculum-vitae-cv.asp" TargetMode="External"/><Relationship Id="rId5" Type="http://schemas.openxmlformats.org/officeDocument/2006/relationships/hyperlink" Target="https://www.onlinecv.es/formato-cv/" TargetMode="External"/><Relationship Id="rId4" Type="http://schemas.openxmlformats.org/officeDocument/2006/relationships/hyperlink" Target="https://cvapp.es/plantillas-de-curriculu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TILLA CURRICULUM VITAE GRATIS | Modelos de CV | Hacer un Curriculum |  Ejempl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65" y="199525"/>
            <a:ext cx="3867785" cy="648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s 20 mejores plantillas de curriculum vitae en Word para 20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806" y="322232"/>
            <a:ext cx="4426040" cy="624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8642842" y="4512282"/>
            <a:ext cx="359955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EJEMPLOS DE CV</a:t>
            </a:r>
            <a:endParaRPr lang="es-ES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906602" y="580757"/>
            <a:ext cx="307203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Links para descargar plantillas CV</a:t>
            </a:r>
          </a:p>
          <a:p>
            <a:pPr algn="ctr"/>
            <a:endParaRPr lang="es-MX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latin typeface="Century Gothic" panose="020B0502020202020204" pitchFamily="34" charset="0"/>
                <a:hlinkClick r:id="rId4"/>
              </a:rPr>
              <a:t>https://cvapp.es/plantillas-de-curriculum</a:t>
            </a:r>
            <a:r>
              <a:rPr lang="es-MX" dirty="0" smtClean="0">
                <a:latin typeface="Century Gothic" panose="020B0502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latin typeface="Century Gothic" panose="020B0502020202020204" pitchFamily="34" charset="0"/>
                <a:hlinkClick r:id="rId5"/>
              </a:rPr>
              <a:t>https://www.onlinecv.es/formato-cv/</a:t>
            </a:r>
            <a:r>
              <a:rPr lang="es-MX" dirty="0" smtClean="0">
                <a:latin typeface="Century Gothic" panose="020B0502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latin typeface="Century Gothic" panose="020B0502020202020204" pitchFamily="34" charset="0"/>
                <a:hlinkClick r:id="rId6"/>
              </a:rPr>
              <a:t>https://www.primerempleo.com/cv-curriculum-vitae/plantilla-curriculum-vitae-cv.asp</a:t>
            </a:r>
            <a:r>
              <a:rPr lang="es-MX" dirty="0" smtClean="0">
                <a:latin typeface="Century Gothic" panose="020B0502020202020204" pitchFamily="34" charset="0"/>
              </a:rPr>
              <a:t> 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480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urriculum Vitae Para Imprimir | Plantilla Word Gra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652" y="481648"/>
            <a:ext cx="4503982" cy="637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" y="222398"/>
            <a:ext cx="4622618" cy="653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83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2</cp:revision>
  <dcterms:created xsi:type="dcterms:W3CDTF">2021-12-15T01:51:57Z</dcterms:created>
  <dcterms:modified xsi:type="dcterms:W3CDTF">2021-12-15T01:56:45Z</dcterms:modified>
</cp:coreProperties>
</file>