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895B7-3EDE-47C6-92E8-44B1D80FE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186" y="2224783"/>
            <a:ext cx="7055850" cy="1706467"/>
          </a:xfrm>
        </p:spPr>
        <p:txBody>
          <a:bodyPr/>
          <a:lstStyle/>
          <a:p>
            <a:r>
              <a:rPr lang="es-ES" sz="3200" dirty="0"/>
              <a:t>                                                 </a:t>
            </a:r>
            <a:endParaRPr lang="es-MX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1DE811-75A2-4392-9083-915A22D9D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3019" y="2352963"/>
            <a:ext cx="5043054" cy="2152073"/>
          </a:xfrm>
        </p:spPr>
        <p:txBody>
          <a:bodyPr>
            <a:normAutofit/>
          </a:bodyPr>
          <a:lstStyle/>
          <a:p>
            <a:r>
              <a:rPr lang="es-ES" sz="2800" dirty="0"/>
              <a:t>Habilidades socioemocionales e inclusión</a:t>
            </a:r>
            <a:endParaRPr lang="es-MX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3DFF49-A9F0-4568-8C44-3758199EA227}"/>
              </a:ext>
            </a:extLst>
          </p:cNvPr>
          <p:cNvSpPr txBox="1"/>
          <p:nvPr/>
        </p:nvSpPr>
        <p:spPr>
          <a:xfrm>
            <a:off x="8571345" y="4421909"/>
            <a:ext cx="3528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Curso: Educación Inclusiva</a:t>
            </a:r>
          </a:p>
          <a:p>
            <a:pPr algn="ctr"/>
            <a:r>
              <a:rPr lang="es-ES" dirty="0"/>
              <a:t>Docente: Alejandra Isabel cárdenas González</a:t>
            </a:r>
          </a:p>
          <a:p>
            <a:pPr algn="ctr"/>
            <a:r>
              <a:rPr lang="es-ES" dirty="0"/>
              <a:t>Alumna: Jessica Paola Saucedo González</a:t>
            </a:r>
          </a:p>
          <a:p>
            <a:pPr algn="ctr"/>
            <a:r>
              <a:rPr lang="es-ES" dirty="0"/>
              <a:t>Grado: 3°   Sección: D  No Lista:18</a:t>
            </a:r>
          </a:p>
          <a:p>
            <a:endParaRPr lang="es-ES" dirty="0"/>
          </a:p>
          <a:p>
            <a:pPr algn="r"/>
            <a:r>
              <a:rPr lang="es-ES" dirty="0"/>
              <a:t>30-noviembre-2021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7629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035D97A-5C68-4DAC-B275-58CA7CA69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179" y="286327"/>
            <a:ext cx="4581427" cy="628534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3553397-0020-4078-9487-E7AB20A165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22" b="16364"/>
          <a:stretch/>
        </p:blipFill>
        <p:spPr>
          <a:xfrm>
            <a:off x="6206836" y="286326"/>
            <a:ext cx="4581427" cy="628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4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CF73B1C-CC4F-42C8-A002-9EB3DD7BD9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14" t="7812" r="1914" b="19057"/>
          <a:stretch/>
        </p:blipFill>
        <p:spPr>
          <a:xfrm>
            <a:off x="1008349" y="267855"/>
            <a:ext cx="4376451" cy="61698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E1FB72-90FD-414C-9AA1-BAD9925FF5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56" b="6128"/>
          <a:stretch/>
        </p:blipFill>
        <p:spPr>
          <a:xfrm>
            <a:off x="5755842" y="267855"/>
            <a:ext cx="4672013" cy="616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76747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8</TotalTime>
  <Words>33</Words>
  <Application>Microsoft Office PowerPoint</Application>
  <PresentationFormat>Panorámica</PresentationFormat>
  <Paragraphs>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Gill Sans MT</vt:lpstr>
      <vt:lpstr>Impact</vt:lpstr>
      <vt:lpstr>Distintivo</vt:lpstr>
      <vt:lpstr>                                               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</dc:title>
  <dc:creator>JORGE EDUARDO SAUCEDO RODRIGUEZ</dc:creator>
  <cp:lastModifiedBy>JORGE EDUARDO SAUCEDO RODRIGUEZ</cp:lastModifiedBy>
  <cp:revision>1</cp:revision>
  <dcterms:created xsi:type="dcterms:W3CDTF">2021-12-01T03:21:05Z</dcterms:created>
  <dcterms:modified xsi:type="dcterms:W3CDTF">2021-12-01T03:29:53Z</dcterms:modified>
</cp:coreProperties>
</file>