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661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48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33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191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6137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4997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280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5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81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5268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12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B5530D-1AE7-4282-8A7B-3D3069173156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218414D-1D9A-409C-8A64-D8CF00CC8907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962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C97D14E-2F42-42BA-85BB-CC6534AC8AED}"/>
              </a:ext>
            </a:extLst>
          </p:cNvPr>
          <p:cNvSpPr txBox="1"/>
          <p:nvPr/>
        </p:nvSpPr>
        <p:spPr>
          <a:xfrm>
            <a:off x="3048000" y="2001152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ESCUELA NORMAL DE EDUACIÓN PREESCOLAR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CICLO ESCOLAR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2020 – 2021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Curso: inclusión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3° C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Mtra.: Alejandra Isabel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Cardenas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Gonzales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Alumna: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Marian Leonor Cepeda Leos #2</a:t>
            </a:r>
          </a:p>
        </p:txBody>
      </p:sp>
      <p:pic>
        <p:nvPicPr>
          <p:cNvPr id="6" name="Imagen 5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9BD1935B-B30F-4C83-9175-DD9B80E04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8" r="19827"/>
          <a:stretch>
            <a:fillRect/>
          </a:stretch>
        </p:blipFill>
        <p:spPr bwMode="auto">
          <a:xfrm>
            <a:off x="1105729" y="382808"/>
            <a:ext cx="1181100" cy="1348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72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1728D5-CA76-41A6-9369-8E46329E6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70" t="15636" r="35869" b="32931"/>
          <a:stretch/>
        </p:blipFill>
        <p:spPr>
          <a:xfrm>
            <a:off x="437322" y="293078"/>
            <a:ext cx="6129453" cy="62718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BDC36F-B725-44C2-A6FE-C522FAE66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83" t="14862" r="35978" b="24819"/>
          <a:stretch/>
        </p:blipFill>
        <p:spPr>
          <a:xfrm>
            <a:off x="6838122" y="293078"/>
            <a:ext cx="5194852" cy="65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1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7F3237F-9979-49D5-B551-0FF8D6459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08" t="14475" r="35544" b="20179"/>
          <a:stretch/>
        </p:blipFill>
        <p:spPr>
          <a:xfrm>
            <a:off x="331305" y="-33131"/>
            <a:ext cx="5035826" cy="68911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8705AB-5FC4-4F9C-B7AA-C1B146DF9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87" t="14668" r="35761" b="19792"/>
          <a:stretch/>
        </p:blipFill>
        <p:spPr>
          <a:xfrm>
            <a:off x="6096000" y="-33131"/>
            <a:ext cx="5261113" cy="68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4379F90-20DC-4000-A338-AFC2422EB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15056" r="35544" b="19599"/>
          <a:stretch/>
        </p:blipFill>
        <p:spPr>
          <a:xfrm>
            <a:off x="927651" y="0"/>
            <a:ext cx="5671930" cy="73452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588B04-4195-4118-AD6A-618C0CDAD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13" t="16602" r="35544" b="14959"/>
          <a:stretch/>
        </p:blipFill>
        <p:spPr>
          <a:xfrm>
            <a:off x="6904383" y="275676"/>
            <a:ext cx="4797287" cy="65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9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5C836-CFE4-4670-BAE9-1713FFBE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5E81D6-9C85-4A5D-ACA2-287A822DC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538402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13</TotalTime>
  <Words>34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Distintivo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 cepeda</dc:creator>
  <cp:lastModifiedBy>marian cepeda</cp:lastModifiedBy>
  <cp:revision>1</cp:revision>
  <dcterms:created xsi:type="dcterms:W3CDTF">2021-12-03T00:30:28Z</dcterms:created>
  <dcterms:modified xsi:type="dcterms:W3CDTF">2021-12-03T00:43:56Z</dcterms:modified>
</cp:coreProperties>
</file>