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0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0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4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28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0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14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4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99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3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8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7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74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23753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3513DF-973A-43D2-9934-3FBBC5299E4E}"/>
              </a:ext>
            </a:extLst>
          </p:cNvPr>
          <p:cNvSpPr txBox="1"/>
          <p:nvPr/>
        </p:nvSpPr>
        <p:spPr>
          <a:xfrm flipH="1">
            <a:off x="54800" y="479012"/>
            <a:ext cx="681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s-MX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Possessive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endParaRPr lang="es-MX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52A77ED-05F2-4866-9552-6A961AB2EB30}"/>
              </a:ext>
            </a:extLst>
          </p:cNvPr>
          <p:cNvCxnSpPr/>
          <p:nvPr/>
        </p:nvCxnSpPr>
        <p:spPr>
          <a:xfrm>
            <a:off x="10090" y="912669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43399"/>
              </p:ext>
            </p:extLst>
          </p:nvPr>
        </p:nvGraphicFramePr>
        <p:xfrm>
          <a:off x="225827" y="1084399"/>
          <a:ext cx="6434280" cy="785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55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We use possessive adjectives to express who owns (or ‘possesses’) something.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A possessive adjective is used in front of a noun (a thing).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For example: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My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 computer,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Your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 pen,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his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name,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her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nickname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337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2" descr="Girls Wearing Caps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4" b="9723"/>
          <a:stretch/>
        </p:blipFill>
        <p:spPr bwMode="auto">
          <a:xfrm>
            <a:off x="1287662" y="4682355"/>
            <a:ext cx="1220696" cy="9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napback cap Stock Photos and Images. 411 Snapback cap pictures and royalty  free photography available to search from thousands of stock photograph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0376" r="9081" b="9935"/>
          <a:stretch/>
        </p:blipFill>
        <p:spPr bwMode="auto">
          <a:xfrm>
            <a:off x="1271620" y="7842552"/>
            <a:ext cx="1220696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napback cap Stock Photos and Images. 411 Snapback cap pictures and royalty  free photography available to search from thousands of stock photograph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0376" r="48238" b="9935"/>
          <a:stretch/>
        </p:blipFill>
        <p:spPr bwMode="auto">
          <a:xfrm>
            <a:off x="1238784" y="3518611"/>
            <a:ext cx="625784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Best Friends. Trendy And Fancy. Emotional Kids. Fashion Shop. Modern  Fashion. Kids Fashion. Little Girls Wearing Rainbow Stock Photo - Image of  communicating, outfit: 16643597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7" t="13276" r="1904" b="56659"/>
          <a:stretch/>
        </p:blipFill>
        <p:spPr bwMode="auto">
          <a:xfrm>
            <a:off x="1864568" y="3518611"/>
            <a:ext cx="732047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Three Boys in Baseball Uniforms Playing with Trading Cards Outdoors - Stock  Photo - Masterfile - Rights-Managed, Artist: Marc Vaughn, Code: 700-000779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 t="23000" r="7852" b="22000"/>
          <a:stretch/>
        </p:blipFill>
        <p:spPr bwMode="auto">
          <a:xfrm>
            <a:off x="1287663" y="6773123"/>
            <a:ext cx="1181374" cy="9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Gorra niño básica — La Tienda De La Famili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63" y="5642334"/>
            <a:ext cx="1336399" cy="10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563379" y="2422775"/>
            <a:ext cx="1785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My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red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620505" y="4789108"/>
            <a:ext cx="184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Her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red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21999" y="8080705"/>
            <a:ext cx="223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caps</a:t>
            </a:r>
            <a:r>
              <a:rPr lang="es-MX" sz="2000" dirty="0"/>
              <a:t> are </a:t>
            </a:r>
            <a:r>
              <a:rPr lang="es-MX" sz="2000" dirty="0" err="1"/>
              <a:t>nice</a:t>
            </a:r>
            <a:endParaRPr lang="es-MX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730292" y="3685043"/>
            <a:ext cx="237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Your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/>
              <a:t>orange</a:t>
            </a:r>
            <a:endParaRPr lang="es-MX" sz="2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620058" y="5848790"/>
            <a:ext cx="175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His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red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599378" y="7011004"/>
            <a:ext cx="238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Their</a:t>
            </a:r>
            <a:r>
              <a:rPr lang="es-MX" sz="2000" dirty="0"/>
              <a:t> </a:t>
            </a:r>
            <a:r>
              <a:rPr lang="es-MX" sz="2000" dirty="0" err="1"/>
              <a:t>caps</a:t>
            </a:r>
            <a:r>
              <a:rPr lang="es-MX" sz="2000" dirty="0"/>
              <a:t> are red</a:t>
            </a:r>
          </a:p>
        </p:txBody>
      </p:sp>
      <p:pic>
        <p:nvPicPr>
          <p:cNvPr id="22" name="Picture 2" descr="Entrega joven mujer vistiendo polo rojo y gorra guiñando el ojo señalando  la sien con el dedo sobre fondo blanco aislado | Foto Gratis">
            <a:extLst>
              <a:ext uri="{FF2B5EF4-FFF2-40B4-BE49-F238E27FC236}">
                <a16:creationId xmlns:a16="http://schemas.microsoft.com/office/drawing/2014/main" id="{A1A4AE25-6FD9-4CAE-A81A-5FE2FFAA8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7C0C7"/>
              </a:clrFrom>
              <a:clrTo>
                <a:srgbClr val="C7C0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18003" b="18381"/>
          <a:stretch/>
        </p:blipFill>
        <p:spPr bwMode="auto">
          <a:xfrm>
            <a:off x="1124376" y="2341442"/>
            <a:ext cx="1252148" cy="9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05946"/>
              </p:ext>
            </p:extLst>
          </p:nvPr>
        </p:nvGraphicFramePr>
        <p:xfrm>
          <a:off x="225827" y="177420"/>
          <a:ext cx="6434280" cy="8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997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Use possessive adjectives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Inter"/>
                        </a:rPr>
                        <a:t> and verb to be to complete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 the following statements write the missing  word (s)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higheels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raincoat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new.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67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852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shorts are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04" y="681961"/>
            <a:ext cx="1261565" cy="1706397"/>
          </a:xfrm>
          <a:prstGeom prst="rect">
            <a:avLst/>
          </a:prstGeom>
        </p:spPr>
      </p:pic>
      <p:pic>
        <p:nvPicPr>
          <p:cNvPr id="1026" name="Picture 2" descr="Niño Con Impermeable Aislado Sobre Fondo Blanco. Fotos, Retratos, Imágenes  Y Fotografía De Archivo Libres De Derecho. Image 86758904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t="23164" r="25683" b="16338"/>
          <a:stretch/>
        </p:blipFill>
        <p:spPr bwMode="auto">
          <a:xfrm>
            <a:off x="5527343" y="2251881"/>
            <a:ext cx="716005" cy="15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neficios de elegir un vehículo usado - Seminuevos Mass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8707"/>
          <a:stretch/>
        </p:blipFill>
        <p:spPr bwMode="auto">
          <a:xfrm>
            <a:off x="474686" y="3671248"/>
            <a:ext cx="1828800" cy="14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ña Linda Con El Pelo Largo Y Ojos Azules. Fotos, Retratos, Imágenes Y  Fotografía De Archivo Libres De Derecho. Image 44904866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b="22626"/>
          <a:stretch/>
        </p:blipFill>
        <p:spPr bwMode="auto">
          <a:xfrm>
            <a:off x="4716730" y="5090616"/>
            <a:ext cx="1702640" cy="12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stido vermelho para senhoras barato online -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6" y="6373506"/>
            <a:ext cx="1523100" cy="1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anos (jdavidcrus) - Perfil | Pintere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20" y="7782590"/>
            <a:ext cx="984403" cy="13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anos (jdavidcrus) - Perfil | Pinteres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r="24740" b="9111"/>
          <a:stretch/>
        </p:blipFill>
        <p:spPr bwMode="auto">
          <a:xfrm>
            <a:off x="5066479" y="7688310"/>
            <a:ext cx="818866" cy="13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3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1898"/>
              </p:ext>
            </p:extLst>
          </p:nvPr>
        </p:nvGraphicFramePr>
        <p:xfrm>
          <a:off x="225827" y="177420"/>
          <a:ext cx="6434280" cy="8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9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Complete the following statements write the missing word.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sneakers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glasses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coool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funny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67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laptop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8852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backpacks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 descr="✓ Imagen de Niño sin hogar usar zapatos gastados viejos en pies con  agujeros en los dedos de los pies asomando Fotografía d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/>
          <a:stretch/>
        </p:blipFill>
        <p:spPr bwMode="auto">
          <a:xfrm>
            <a:off x="341195" y="784178"/>
            <a:ext cx="1842447" cy="14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Gafas de sol de niñas de lentes en forma de corazón | Moda de Mujer | SHEIN  Mé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1786" y="1926822"/>
            <a:ext cx="1225921" cy="1635243"/>
          </a:xfrm>
          <a:prstGeom prst="rect">
            <a:avLst/>
          </a:prstGeom>
        </p:spPr>
      </p:pic>
      <p:pic>
        <p:nvPicPr>
          <p:cNvPr id="2054" name="Picture 6" descr="Venta &amp;gt; disfraz lentes nariz y bigote &amp;gt; en 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0" y="3507473"/>
            <a:ext cx="1494555" cy="16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ducación, personas, niños y concepto escolar - Estudiante de escuela con  gafas sosteniendo libros en las manos sobre fondo blanco con espacio para  copiar — público, Inteligente - Stock Photo | #25007333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6" t="8239" r="11259"/>
          <a:stretch/>
        </p:blipFill>
        <p:spPr bwMode="auto">
          <a:xfrm>
            <a:off x="5011786" y="4844954"/>
            <a:ext cx="1118517" cy="15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entes que desgastan de la mujer joven que usan la computadora portátil  contra el fondo blanco | Foto Grati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CEDF1"/>
              </a:clrFrom>
              <a:clrTo>
                <a:srgbClr val="ECE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16319" b="5308"/>
          <a:stretch/>
        </p:blipFill>
        <p:spPr bwMode="auto">
          <a:xfrm>
            <a:off x="307975" y="6032309"/>
            <a:ext cx="1699339" cy="15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a niña está soñando o pensando en algo aislado sobre fondo blanco, espacio  de copia | Foto Premiu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8"/>
          <a:stretch/>
        </p:blipFill>
        <p:spPr bwMode="auto">
          <a:xfrm flipH="1">
            <a:off x="4858602" y="7588155"/>
            <a:ext cx="970859" cy="14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ondos de Pantalla 600x800 Escuela El fondo blanco Niñas Libro Contacto  visual Mochila Niños descargar imagene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19" y="7685098"/>
            <a:ext cx="878167" cy="13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26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154</Words>
  <Application>Microsoft Office PowerPoint</Application>
  <PresentationFormat>Carta (216 x 279 mm)</PresentationFormat>
  <Paragraphs>25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Inter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DELL</cp:lastModifiedBy>
  <cp:revision>7</cp:revision>
  <dcterms:created xsi:type="dcterms:W3CDTF">2021-11-26T14:23:34Z</dcterms:created>
  <dcterms:modified xsi:type="dcterms:W3CDTF">2021-11-27T05:42:56Z</dcterms:modified>
</cp:coreProperties>
</file>