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6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66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44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78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41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0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83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7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78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46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46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46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079AD-4F10-4C9E-9DB8-FC1C5C297154}" type="datetimeFigureOut">
              <a:rPr lang="es-MX" smtClean="0"/>
              <a:t>30/11/2021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0D9FF-5A4F-4759-B303-F3BB66557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79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n 4" descr="WhatsApp Image 2021-11-30 at 1.19.37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0" r="78963"/>
          <a:stretch>
            <a:fillRect/>
          </a:stretch>
        </p:blipFill>
        <p:spPr bwMode="auto">
          <a:xfrm rot="-5400000">
            <a:off x="3092630" y="-2765349"/>
            <a:ext cx="704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WhatsApp Image 2021-11-30 at 1.19.37 PM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91" r="954" b="46432"/>
          <a:stretch>
            <a:fillRect/>
          </a:stretch>
        </p:blipFill>
        <p:spPr bwMode="auto">
          <a:xfrm>
            <a:off x="0" y="1015846"/>
            <a:ext cx="6858000" cy="88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n 2" descr="WhatsApp Image 2021-11-30 at 1.19.37 PM 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r="13631"/>
          <a:stretch>
            <a:fillRect/>
          </a:stretch>
        </p:blipFill>
        <p:spPr bwMode="auto">
          <a:xfrm rot="5400000">
            <a:off x="158847" y="2444847"/>
            <a:ext cx="6571954" cy="682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7408333" y="-1445893"/>
            <a:ext cx="328360" cy="65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2560" tIns="81280" rIns="162560" bIns="8128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3200"/>
          </a:p>
        </p:txBody>
      </p:sp>
    </p:spTree>
    <p:extLst>
      <p:ext uri="{BB962C8B-B14F-4D97-AF65-F5344CB8AC3E}">
        <p14:creationId xmlns:p14="http://schemas.microsoft.com/office/powerpoint/2010/main" val="425239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WhatsApp Image 2021-11-30 at 1.19.37 PM (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143001" y="11430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7624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Carta (216 x 279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Eva Carolina Moron Perez</dc:creator>
  <cp:lastModifiedBy>Eva Carolina Moron Perez</cp:lastModifiedBy>
  <cp:revision>1</cp:revision>
  <dcterms:created xsi:type="dcterms:W3CDTF">2021-11-30T19:30:14Z</dcterms:created>
  <dcterms:modified xsi:type="dcterms:W3CDTF">2021-11-30T19:33:08Z</dcterms:modified>
</cp:coreProperties>
</file>