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119813" cy="7199313"/>
  <p:notesSz cx="6858000" cy="9144000"/>
  <p:defaultTextStyle>
    <a:defPPr>
      <a:defRPr lang="es-MX"/>
    </a:defPPr>
    <a:lvl1pPr marL="0" algn="l" defTabSz="571409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1pPr>
    <a:lvl2pPr marL="285704" algn="l" defTabSz="571409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2pPr>
    <a:lvl3pPr marL="571409" algn="l" defTabSz="571409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3pPr>
    <a:lvl4pPr marL="857113" algn="l" defTabSz="571409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4pPr>
    <a:lvl5pPr marL="1142817" algn="l" defTabSz="571409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5pPr>
    <a:lvl6pPr marL="1428521" algn="l" defTabSz="571409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6pPr>
    <a:lvl7pPr marL="1714226" algn="l" defTabSz="571409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7pPr>
    <a:lvl8pPr marL="1999930" algn="l" defTabSz="571409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8pPr>
    <a:lvl9pPr marL="2285634" algn="l" defTabSz="571409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1710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178222"/>
            <a:ext cx="5201841" cy="2506427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3781306"/>
            <a:ext cx="4589860" cy="1738167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9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57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383297"/>
            <a:ext cx="1319585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383297"/>
            <a:ext cx="3882256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82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2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1794831"/>
            <a:ext cx="5278339" cy="2994714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4817876"/>
            <a:ext cx="5278339" cy="1574849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03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1916484"/>
            <a:ext cx="2600921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1916484"/>
            <a:ext cx="2600921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89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383299"/>
            <a:ext cx="5278339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1764832"/>
            <a:ext cx="2588967" cy="86491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2629749"/>
            <a:ext cx="2588967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1764832"/>
            <a:ext cx="2601718" cy="86491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2629749"/>
            <a:ext cx="260171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87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759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03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79954"/>
            <a:ext cx="1973799" cy="167984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036570"/>
            <a:ext cx="3098155" cy="5116178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159794"/>
            <a:ext cx="1973799" cy="4001285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2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79954"/>
            <a:ext cx="1973799" cy="167984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036570"/>
            <a:ext cx="3098155" cy="5116178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159794"/>
            <a:ext cx="1973799" cy="4001285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3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383299"/>
            <a:ext cx="5278339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1916484"/>
            <a:ext cx="5278339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6672698"/>
            <a:ext cx="137695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748C-FD9A-4ECE-868B-E338980C7D55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6672698"/>
            <a:ext cx="206543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6672698"/>
            <a:ext cx="137695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57F3-C83E-42E7-9705-94991EEFC4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36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29" y="58598"/>
            <a:ext cx="5662364" cy="70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2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9" y="107576"/>
            <a:ext cx="5159784" cy="69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63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Personalizado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1</cp:revision>
  <dcterms:created xsi:type="dcterms:W3CDTF">2021-11-30T05:05:46Z</dcterms:created>
  <dcterms:modified xsi:type="dcterms:W3CDTF">2021-11-30T05:08:40Z</dcterms:modified>
</cp:coreProperties>
</file>