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5" d="100"/>
          <a:sy n="55" d="100"/>
        </p:scale>
        <p:origin x="133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0235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04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2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546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8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420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5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587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43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15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1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02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63500" sx="102000" sy="102000" algn="ctr" rotWithShape="0">
              <a:schemeClr val="bg1">
                <a:lumMod val="8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9C45F024-2468-4D8A-9E11-BB2B1E0A3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11E4144-E4CF-49DB-9AEE-6B0B0B299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dirty="0"/>
              <a:t>APARATO DIGESTIVO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5932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texto, pantalla, firmar, mucho&#10;&#10;Descripción generada automáticamente">
            <a:extLst>
              <a:ext uri="{FF2B5EF4-FFF2-40B4-BE49-F238E27FC236}">
                <a16:creationId xmlns:a16="http://schemas.microsoft.com/office/drawing/2014/main" id="{72048FFE-BB3C-4A8E-8CD2-16228A7C32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973" y="0"/>
            <a:ext cx="7414054" cy="6858000"/>
          </a:xfrm>
          <a:prstGeom prst="rect">
            <a:avLst/>
          </a:prstGeom>
        </p:spPr>
      </p:pic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BC9B5415-CD00-4047-9F7C-4C1D01AF576D}"/>
              </a:ext>
            </a:extLst>
          </p:cNvPr>
          <p:cNvCxnSpPr>
            <a:cxnSpLocks/>
          </p:cNvCxnSpPr>
          <p:nvPr/>
        </p:nvCxnSpPr>
        <p:spPr>
          <a:xfrm flipV="1">
            <a:off x="6014639" y="2093843"/>
            <a:ext cx="1260804" cy="80236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EC06B6EF-7AF6-4845-9B67-415892D77FF9}"/>
              </a:ext>
            </a:extLst>
          </p:cNvPr>
          <p:cNvCxnSpPr/>
          <p:nvPr/>
        </p:nvCxnSpPr>
        <p:spPr>
          <a:xfrm flipV="1">
            <a:off x="6294783" y="3429000"/>
            <a:ext cx="1179443" cy="18884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8F7DA0F4-34E0-4E74-8953-F0CC40DF5D95}"/>
              </a:ext>
            </a:extLst>
          </p:cNvPr>
          <p:cNvCxnSpPr>
            <a:cxnSpLocks/>
          </p:cNvCxnSpPr>
          <p:nvPr/>
        </p:nvCxnSpPr>
        <p:spPr>
          <a:xfrm>
            <a:off x="6065641" y="3865253"/>
            <a:ext cx="1408585" cy="70674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2D4FA154-505D-4F85-AAC9-BC376B39EB95}"/>
              </a:ext>
            </a:extLst>
          </p:cNvPr>
          <p:cNvCxnSpPr>
            <a:cxnSpLocks/>
          </p:cNvCxnSpPr>
          <p:nvPr/>
        </p:nvCxnSpPr>
        <p:spPr>
          <a:xfrm flipH="1">
            <a:off x="4306957" y="3668529"/>
            <a:ext cx="1444486" cy="9962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3DFE4FA7-A962-4B8D-87B7-E2B7649CF24D}"/>
              </a:ext>
            </a:extLst>
          </p:cNvPr>
          <p:cNvCxnSpPr/>
          <p:nvPr/>
        </p:nvCxnSpPr>
        <p:spPr>
          <a:xfrm flipH="1">
            <a:off x="5751443" y="4572000"/>
            <a:ext cx="115415" cy="96904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77066D2C-002B-4DE2-AD89-12CB8919D070}"/>
              </a:ext>
            </a:extLst>
          </p:cNvPr>
          <p:cNvCxnSpPr/>
          <p:nvPr/>
        </p:nvCxnSpPr>
        <p:spPr>
          <a:xfrm>
            <a:off x="6440559" y="4544810"/>
            <a:ext cx="719469" cy="1181433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D61890CB-D43D-4276-B572-5DE63C6F5C91}"/>
              </a:ext>
            </a:extLst>
          </p:cNvPr>
          <p:cNvCxnSpPr>
            <a:cxnSpLocks/>
          </p:cNvCxnSpPr>
          <p:nvPr/>
        </p:nvCxnSpPr>
        <p:spPr>
          <a:xfrm flipH="1" flipV="1">
            <a:off x="4306958" y="3181590"/>
            <a:ext cx="1444485" cy="31298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5B889B2E-8917-4F0C-8BE8-5C266B9EFF4A}"/>
              </a:ext>
            </a:extLst>
          </p:cNvPr>
          <p:cNvCxnSpPr>
            <a:cxnSpLocks/>
          </p:cNvCxnSpPr>
          <p:nvPr/>
        </p:nvCxnSpPr>
        <p:spPr>
          <a:xfrm flipH="1" flipV="1">
            <a:off x="4886793" y="614598"/>
            <a:ext cx="864650" cy="189749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035BC587-30DA-48FB-8F79-E4307DFFF2AF}"/>
              </a:ext>
            </a:extLst>
          </p:cNvPr>
          <p:cNvCxnSpPr>
            <a:cxnSpLocks/>
          </p:cNvCxnSpPr>
          <p:nvPr/>
        </p:nvCxnSpPr>
        <p:spPr>
          <a:xfrm flipH="1" flipV="1">
            <a:off x="4306958" y="1316955"/>
            <a:ext cx="1621569" cy="108962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D3DB0DDC-4199-4CF6-8784-27A43BAE89EC}"/>
              </a:ext>
            </a:extLst>
          </p:cNvPr>
          <p:cNvCxnSpPr>
            <a:cxnSpLocks/>
          </p:cNvCxnSpPr>
          <p:nvPr/>
        </p:nvCxnSpPr>
        <p:spPr>
          <a:xfrm flipV="1">
            <a:off x="6014639" y="1208576"/>
            <a:ext cx="551053" cy="13035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8123334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RegularSeedLeftStep">
      <a:dk1>
        <a:srgbClr val="000000"/>
      </a:dk1>
      <a:lt1>
        <a:srgbClr val="FFFFFF"/>
      </a:lt1>
      <a:dk2>
        <a:srgbClr val="1B2430"/>
      </a:dk2>
      <a:lt2>
        <a:srgbClr val="F0F3F1"/>
      </a:lt2>
      <a:accent1>
        <a:srgbClr val="C34DB1"/>
      </a:accent1>
      <a:accent2>
        <a:srgbClr val="923BB1"/>
      </a:accent2>
      <a:accent3>
        <a:srgbClr val="734DC3"/>
      </a:accent3>
      <a:accent4>
        <a:srgbClr val="3E49B3"/>
      </a:accent4>
      <a:accent5>
        <a:srgbClr val="4D89C3"/>
      </a:accent5>
      <a:accent6>
        <a:srgbClr val="3BA9B1"/>
      </a:accent6>
      <a:hlink>
        <a:srgbClr val="359F45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</Words>
  <Application>Microsoft Office PowerPoint</Application>
  <PresentationFormat>Panorámica</PresentationFormat>
  <Paragraphs>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Neue Haas Grotesk Text Pro</vt:lpstr>
      <vt:lpstr>AccentBoxVTI</vt:lpstr>
      <vt:lpstr>APARATO DIGESTIVO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APARATO DIGESTIVO</dc:title>
  <dc:creator>NOEMI MONSERRATH RODRIGUEZ CAVAZOS</dc:creator>
  <cp:lastModifiedBy>NOEMI MONSERRATH RODRIGUEZ CAVAZOS</cp:lastModifiedBy>
  <cp:revision>1</cp:revision>
  <dcterms:created xsi:type="dcterms:W3CDTF">2021-11-30T23:33:39Z</dcterms:created>
  <dcterms:modified xsi:type="dcterms:W3CDTF">2021-11-30T23:43:01Z</dcterms:modified>
</cp:coreProperties>
</file>