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>
        <p:scale>
          <a:sx n="33" d="100"/>
          <a:sy n="33" d="100"/>
        </p:scale>
        <p:origin x="197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22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30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82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86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42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5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90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72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30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5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3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0BB4-B25A-4531-8E05-345E93611EED}" type="datetimeFigureOut">
              <a:rPr lang="es-MX" smtClean="0"/>
              <a:t>29/11/2021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6BDC-5604-4CDB-A491-5189323C2D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5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31" t="9113" r="7334" b="3211"/>
          <a:stretch/>
        </p:blipFill>
        <p:spPr>
          <a:xfrm>
            <a:off x="0" y="579524"/>
            <a:ext cx="4070555" cy="55374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279" t="9888" r="9399" b="5339"/>
          <a:stretch/>
        </p:blipFill>
        <p:spPr>
          <a:xfrm>
            <a:off x="4070555" y="568411"/>
            <a:ext cx="4041057" cy="5548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566" t="7849" r="7467" b="7763"/>
          <a:stretch/>
        </p:blipFill>
        <p:spPr>
          <a:xfrm rot="5400000">
            <a:off x="7383095" y="1308041"/>
            <a:ext cx="5537422" cy="40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GAYTAN</dc:creator>
  <cp:lastModifiedBy>KAREN GAYTAN</cp:lastModifiedBy>
  <cp:revision>1</cp:revision>
  <dcterms:created xsi:type="dcterms:W3CDTF">2021-11-30T04:02:27Z</dcterms:created>
  <dcterms:modified xsi:type="dcterms:W3CDTF">2021-11-30T04:03:26Z</dcterms:modified>
</cp:coreProperties>
</file>