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D07C9-693F-46E0-AD3D-F614DC443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9B3933-8F73-40BA-A5E7-02B4AC25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F832B-309B-4B80-A468-CA26EF89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327E8-0CB2-4E7D-8705-16FFA273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AF40-BAAC-4809-AED5-38625E78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CEDEE-46FE-44AE-BE58-D66BC573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68F65A-8122-46AA-A6CF-F90B98D91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5B412F-05A2-4BE6-979C-27FDCB27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D1295-4EA8-4F7C-8495-57DE3569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CBE12-EBD3-4B7E-B26E-A35F3C7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8AEA3D-D2A8-4F3A-9429-EBD4B6F4C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CE5C-7FD6-4144-9293-186623844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32F175-6259-4358-8DE7-59D2B07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5C041-93FD-4F97-8A03-9BDAFE4E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7BB6F-A074-4708-BC8B-694C061B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9386C-9355-4A10-8DEF-4A938C5F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F8DA2-BAA1-41D3-8207-17D7D462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2F62A-3770-4366-B482-BCDF90B3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4972F-5F9E-42D6-A220-94D3BACB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2280D-89B7-4857-BFA8-BEA01D10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BFE96-BCBC-4F5B-8A03-B4DFE684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D648ED-538C-45C2-89BB-2F6F78E32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5E203-AD3C-4A67-9FFE-05531F1A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C57C5-D45D-4F89-ADF5-9FF3A593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93DAF2-074B-4E9A-A6EB-EFFBB565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B690-7821-4689-BE1B-5F0612F8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246AE-7BE9-4042-BD3E-01DE84856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C5AD53-F731-443C-A023-6E042A7F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E9BB-424E-436D-AD9B-49465E06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2A31BB-51DE-4A0A-A950-F3F91531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E2750F-F00F-448D-AC70-F44A9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E99AC-5BA4-4960-A7F1-57B7F39E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30083B-38BD-4B6B-A0FA-0377A4CE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FF1EB5-926C-4665-8C1D-05F951EE0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07343C-F68D-4CB7-AAC5-7FB2D7D86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E9AA46-FE29-4C3C-8650-7D16AEABD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2D3A1-A8C9-4C16-B77A-1C9AB2F4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2222EF-EFAB-4686-8229-D66A5E8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CCCCE0-6654-4AF5-BDFD-7071E2C8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EA720-57C7-4687-B71E-D7075691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1FB3CD-640A-41FB-AE14-5AC28D22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AA9DAA-792C-42B8-BF62-BCC1B2B8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98E7B8-1F2C-4C3C-970C-209AB7D4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3E1662-8046-41D2-B832-8135B355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5D0EC6-E605-4900-8FB7-CF3A4D5C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F088A-FECA-41CB-A715-E607E59A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3D362-A16B-475A-8516-E2EA1BFA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9485C-154A-47F3-ACA6-2351757A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B942F2-875C-4806-8286-DCDDBFE4C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1C7B02-5A9D-4BD3-B996-ED343721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02DDE-7BEE-4DB0-9FC4-5410A2BC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2D0694-E7A5-4C96-A2F7-575CE8F2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6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191F4-1D35-43E4-9846-082CC680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3DD4C1-3945-4889-A7C0-73CD9A700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20F758-A96C-48C5-8DF0-91515EDAB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5C30C-A9D3-4735-8D83-6365FD9F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0D2F7-2C36-40D4-8FA7-1A8927F2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3DDC1-1FCF-41F0-9B89-483CB33D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EDBD8C-CFB9-4178-9B4F-133E66D1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9398C5-DF5A-41E2-A615-E62C4F5DE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6F2451-C049-457E-B1BA-71805FBA8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D720-DEFA-4C3E-A4E2-9BE908351F8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8DEE3-E8D9-4141-B0AA-BF931C3F7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E6B71-2E94-4CD5-8547-C673CBB0E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52CB-801F-47ED-905C-B982F793C1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FAAA3A-D297-438B-9B8E-2E8775E477D1}"/>
              </a:ext>
            </a:extLst>
          </p:cNvPr>
          <p:cNvSpPr txBox="1"/>
          <p:nvPr/>
        </p:nvSpPr>
        <p:spPr>
          <a:xfrm>
            <a:off x="284922" y="526452"/>
            <a:ext cx="1162215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EDUCACION PREESCOLAR</a:t>
            </a: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EDUCACION PREESCOLAR</a:t>
            </a: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SEMESTRE         SECCION  “A”</a:t>
            </a: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2021- 2022</a:t>
            </a: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CURSO: ESTUDIO DEL MUNDO NATURAL</a:t>
            </a:r>
          </a:p>
          <a:p>
            <a:pPr algn="ctr">
              <a:lnSpc>
                <a:spcPct val="150000"/>
              </a:lnSpc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MAESTRA: ANDREA VALLEJO DE LOS SANTOS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ALUMNA: JOSELYN ANDREA DOMINGUEZ FLORES   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NUMERO DE LISTA: 10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APARATO DIGESTIVO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DE ZARAGOZA                   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2021</a:t>
            </a:r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260050-FB2F-49C0-B884-7F0CB426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75957"/>
            <a:ext cx="2160105" cy="16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9AAE1B-C3AB-4AAA-9B00-6E6E1448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" y="132522"/>
            <a:ext cx="5237798" cy="65929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219161-664A-475A-AE5F-BBC436A8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51" y="132521"/>
            <a:ext cx="4997768" cy="65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DC9170-9FF5-4B28-8117-B92B1613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3" y="119269"/>
            <a:ext cx="5066348" cy="6619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E2B342-8B95-41B8-8CE7-C82DE2594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5" y="119269"/>
            <a:ext cx="5152073" cy="66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6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 Dominguez Flores</dc:creator>
  <cp:lastModifiedBy>Fam Dominguez Flores</cp:lastModifiedBy>
  <cp:revision>1</cp:revision>
  <cp:lastPrinted>2021-12-01T03:06:02Z</cp:lastPrinted>
  <dcterms:created xsi:type="dcterms:W3CDTF">2021-12-01T02:52:34Z</dcterms:created>
  <dcterms:modified xsi:type="dcterms:W3CDTF">2021-12-01T04:06:04Z</dcterms:modified>
</cp:coreProperties>
</file>