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118A06-C8C0-4589-A16A-ADF971323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3F31AA6-0DC7-419C-B72F-AD44CB45F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6BF16F-91D6-457D-BCB1-E311D372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D7F5B-83BA-4D79-8524-01B7C1059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8BD588-2FA9-4C87-BAE0-3F9C8F11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4494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86B13-7FEF-4A58-9042-BD1CC2E0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80AE0A-BB04-4AC8-BF78-19BFDD481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5CCEBF-0093-4249-B366-BA320349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350B49-3FAE-4C2A-A42B-1BBFD012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F7CDF-ED3E-4E1E-80AC-4287125D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476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A9B8E3-3FB7-4A84-AFE1-33FFF5E2D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358F25-8905-4037-8F55-25553F1856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F316B0-D5E0-495E-B396-4CA2C126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1A35AD-C63E-49B3-A219-73CEBB14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5E9BC8-B638-4132-A0B6-B41E855D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574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DB66A-AF17-48A2-8F5B-79EA621C0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D3B82-F010-4CB3-AB86-D6A4AF9D2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C093F-B881-47F8-83B3-735ACED15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5208C2-3150-43F1-AD8E-452BD8B7B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05CAC-E0F6-431A-B6E9-7CC8D221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9456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18EE3-8757-4D72-8BD5-AD1C298A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B2962-8C83-4BFB-97E5-B3E4DAFD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50DEED-B0F5-4C40-A97F-D217405B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DEF8EE-4917-4391-B32A-614FD3105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7D478B-3317-43E6-B2A9-3C3716D30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154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C17FF-1911-4019-BDFB-66AD21C9E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078429-D2B7-49DF-BC2E-E8D6D60AA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2444DB-1FC0-4638-8AFD-CB27EB486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FADADB-F02D-4CC8-88C2-9E22F54F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EF2721-45B0-4D78-A2AF-BAEF7ACCB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326E0C-3E2E-40F0-BF70-26B17E34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591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030586-EE32-4051-B384-9663437EA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E47081-C806-4641-A076-66081D2C4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11B1A7-1163-49D8-A293-7926B145A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12FD5B-ED6D-443E-8FBB-1D6647D93F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28B10F-3E53-4B45-9378-375F5CB659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94E4EF-78B6-4A70-910C-4D746D64C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F4E09B0-1D80-43BF-A03D-4244257C5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479F72-F6D1-4A07-A3EC-3FA2D4D8B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989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D53BB-53F3-44F6-883F-44F868C5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F5C80D-E8DC-4C18-813B-400BF087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30FE5A-157F-4EE5-9F3E-4ABEB7D0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169CC1-4E8A-4832-A0D9-3C574515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25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663AFDC-E4DE-4708-94D0-FA7814212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F0426B-EF31-44E6-8182-B085A57C0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72E8F4-1124-4C0F-99D9-B0A6B13CE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671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B017D5-DD60-4C07-95D0-F75D4141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0A2CAF-9F10-4B25-800D-1343EB35C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21CFEF-90FC-4DAA-A25A-049DFF598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981005-22B1-46CD-9200-EBFF891BB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633FD0-1E5C-49E1-9B22-93F52226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2387D3-D0CD-4873-9DFA-5E2D3775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14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22C98-B098-47CC-AF0E-8CBF0ACB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FE2CF98-9D49-467A-A095-04DEDE538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AB06CB-01D9-40DF-BA8C-31F6A99121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02AB07-84CD-405C-BC0B-D9D98489A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A9D85E-B68C-4167-AF00-D1F3647F0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455E52-CEFB-4199-B93E-76856DA1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806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82DB760-B11F-435F-9245-8AA721D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382609-6669-4270-A271-335A997D4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2739ED-0545-4241-870F-52074DD6F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B8F81-A95D-48EF-89BE-B2CE6FB25907}" type="datetimeFigureOut">
              <a:rPr lang="es-MX" smtClean="0"/>
              <a:t>02/12/2021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5CB9DF-417B-4779-A8EB-CE12883C2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63E11F-AE5D-49FA-B867-5A8BDABB9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E081-38CD-44D7-969E-F38519D72A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95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40646C-A699-428B-ABBA-951B5795D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995809" y="-2407404"/>
            <a:ext cx="6186768" cy="1137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1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B93F131-37D4-47F3-B25B-9005C505F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65" y="118276"/>
            <a:ext cx="6635943" cy="63250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5E91179-1961-451C-891B-C7808B7E2FDA}"/>
              </a:ext>
            </a:extLst>
          </p:cNvPr>
          <p:cNvSpPr txBox="1"/>
          <p:nvPr/>
        </p:nvSpPr>
        <p:spPr>
          <a:xfrm>
            <a:off x="485775" y="4865040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Neither</a:t>
            </a:r>
            <a:r>
              <a:rPr lang="es-MX" dirty="0"/>
              <a:t> am i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C34126-BB96-4A91-BC56-A2E8AEE44C0D}"/>
              </a:ext>
            </a:extLst>
          </p:cNvPr>
          <p:cNvSpPr txBox="1"/>
          <p:nvPr/>
        </p:nvSpPr>
        <p:spPr>
          <a:xfrm>
            <a:off x="628650" y="5391150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Soo</a:t>
            </a:r>
            <a:r>
              <a:rPr lang="es-MX" dirty="0"/>
              <a:t>, i am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231C83-CFD1-491A-A55B-48070247803F}"/>
              </a:ext>
            </a:extLst>
          </p:cNvPr>
          <p:cNvSpPr txBox="1"/>
          <p:nvPr/>
        </p:nvSpPr>
        <p:spPr>
          <a:xfrm>
            <a:off x="557212" y="4338930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am , </a:t>
            </a:r>
            <a:r>
              <a:rPr lang="es-MX" dirty="0" err="1"/>
              <a:t>too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C463D9B-8731-4511-97AD-AB88BF36082F}"/>
              </a:ext>
            </a:extLst>
          </p:cNvPr>
          <p:cNvSpPr txBox="1"/>
          <p:nvPr/>
        </p:nvSpPr>
        <p:spPr>
          <a:xfrm>
            <a:off x="1133475" y="5929020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don’t </a:t>
            </a:r>
            <a:r>
              <a:rPr lang="es-MX" dirty="0" err="1"/>
              <a:t>either</a:t>
            </a:r>
            <a:r>
              <a:rPr lang="es-MX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820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10750E-C5A1-4052-90B8-F20D43AA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48933" y="-2415460"/>
            <a:ext cx="6327229" cy="1183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8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651D4A-B83B-4419-9E3E-6317CEE90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65" y="172278"/>
            <a:ext cx="7444326" cy="668572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1BCF3AA7-C912-4DDF-8937-A214F5BD0786}"/>
              </a:ext>
            </a:extLst>
          </p:cNvPr>
          <p:cNvSpPr/>
          <p:nvPr/>
        </p:nvSpPr>
        <p:spPr>
          <a:xfrm>
            <a:off x="3313044" y="3008244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A8EA6964-E047-4F0E-920B-31336FEB1DFB}"/>
              </a:ext>
            </a:extLst>
          </p:cNvPr>
          <p:cNvSpPr/>
          <p:nvPr/>
        </p:nvSpPr>
        <p:spPr>
          <a:xfrm>
            <a:off x="2710070" y="3876261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C08CA439-139D-4AD1-B3E4-623F7D31A606}"/>
              </a:ext>
            </a:extLst>
          </p:cNvPr>
          <p:cNvSpPr/>
          <p:nvPr/>
        </p:nvSpPr>
        <p:spPr>
          <a:xfrm>
            <a:off x="2710070" y="4048539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3668D44-88F9-497A-904D-E5A3EDEDC54D}"/>
              </a:ext>
            </a:extLst>
          </p:cNvPr>
          <p:cNvSpPr/>
          <p:nvPr/>
        </p:nvSpPr>
        <p:spPr>
          <a:xfrm>
            <a:off x="3313044" y="3677479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5B1E7478-578E-477D-A788-537C0DB99575}"/>
              </a:ext>
            </a:extLst>
          </p:cNvPr>
          <p:cNvSpPr/>
          <p:nvPr/>
        </p:nvSpPr>
        <p:spPr>
          <a:xfrm>
            <a:off x="6453809" y="3882887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4B43FF5-4872-4BE0-A755-7F1713F80E68}"/>
              </a:ext>
            </a:extLst>
          </p:cNvPr>
          <p:cNvSpPr/>
          <p:nvPr/>
        </p:nvSpPr>
        <p:spPr>
          <a:xfrm>
            <a:off x="3313045" y="3296478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86CD1A0-74B6-401C-8D9C-E47AE0DD795B}"/>
              </a:ext>
            </a:extLst>
          </p:cNvPr>
          <p:cNvSpPr/>
          <p:nvPr/>
        </p:nvSpPr>
        <p:spPr>
          <a:xfrm>
            <a:off x="6453809" y="4131364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2DDAAD1-8E8A-40F9-8F9C-B92D8B2DE2EC}"/>
              </a:ext>
            </a:extLst>
          </p:cNvPr>
          <p:cNvSpPr/>
          <p:nvPr/>
        </p:nvSpPr>
        <p:spPr>
          <a:xfrm>
            <a:off x="7063409" y="3677479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4A262F9-EAFE-435E-81C3-DAF3FEAEA045}"/>
              </a:ext>
            </a:extLst>
          </p:cNvPr>
          <p:cNvSpPr/>
          <p:nvPr/>
        </p:nvSpPr>
        <p:spPr>
          <a:xfrm>
            <a:off x="7050157" y="3008244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3E7D2A8-E909-475B-B7E9-9A4ECE60F636}"/>
              </a:ext>
            </a:extLst>
          </p:cNvPr>
          <p:cNvSpPr/>
          <p:nvPr/>
        </p:nvSpPr>
        <p:spPr>
          <a:xfrm>
            <a:off x="6453808" y="3382617"/>
            <a:ext cx="238539" cy="172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31E9E1D-0FF6-4D24-8136-803776376E76}"/>
              </a:ext>
            </a:extLst>
          </p:cNvPr>
          <p:cNvSpPr txBox="1"/>
          <p:nvPr/>
        </p:nvSpPr>
        <p:spPr>
          <a:xfrm>
            <a:off x="1525697" y="48371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man order spinach pasta with tomato and cheese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F93568A-83B5-41DA-B1B2-9A9F87E423DB}"/>
              </a:ext>
            </a:extLst>
          </p:cNvPr>
          <p:cNvSpPr txBox="1"/>
          <p:nvPr/>
        </p:nvSpPr>
        <p:spPr>
          <a:xfrm>
            <a:off x="1842052" y="462590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 woman order a salad and fries</a:t>
            </a:r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7DB7AC-E48E-47AE-9191-2683330EEFF7}"/>
              </a:ext>
            </a:extLst>
          </p:cNvPr>
          <p:cNvSpPr txBox="1"/>
          <p:nvPr/>
        </p:nvSpPr>
        <p:spPr>
          <a:xfrm>
            <a:off x="5102087" y="59678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-the Price</a:t>
            </a:r>
          </a:p>
          <a:p>
            <a:r>
              <a:rPr lang="es-MX" dirty="0"/>
              <a:t>-how </a:t>
            </a:r>
            <a:r>
              <a:rPr lang="es-MX" dirty="0" err="1"/>
              <a:t>hungry</a:t>
            </a:r>
            <a:r>
              <a:rPr lang="es-MX" dirty="0"/>
              <a:t> you are</a:t>
            </a:r>
          </a:p>
          <a:p>
            <a:r>
              <a:rPr lang="es-MX" dirty="0" err="1"/>
              <a:t>Something</a:t>
            </a:r>
            <a:r>
              <a:rPr lang="es-MX" dirty="0"/>
              <a:t> you </a:t>
            </a:r>
            <a:r>
              <a:rPr lang="es-MX" dirty="0" err="1"/>
              <a:t>never</a:t>
            </a:r>
            <a:r>
              <a:rPr lang="es-MX" dirty="0"/>
              <a:t> eat at home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14B7968-8B9D-4C61-B3B1-A5658885B242}"/>
              </a:ext>
            </a:extLst>
          </p:cNvPr>
          <p:cNvSpPr txBox="1"/>
          <p:nvPr/>
        </p:nvSpPr>
        <p:spPr>
          <a:xfrm>
            <a:off x="1921564" y="5170759"/>
            <a:ext cx="451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Green </a:t>
            </a:r>
            <a:r>
              <a:rPr lang="es-MX" dirty="0" err="1"/>
              <a:t>salads</a:t>
            </a:r>
            <a:r>
              <a:rPr lang="es-MX" dirty="0"/>
              <a:t> </a:t>
            </a:r>
          </a:p>
          <a:p>
            <a:r>
              <a:rPr lang="es-MX" dirty="0" err="1"/>
              <a:t>Chicken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44808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TAHMARA ESMERALDA SOLIS AGUILERA</dc:creator>
  <cp:lastModifiedBy>TAHMARA ESMERALDA SOLIS AGUILERA</cp:lastModifiedBy>
  <cp:revision>2</cp:revision>
  <dcterms:created xsi:type="dcterms:W3CDTF">2021-12-02T18:23:23Z</dcterms:created>
  <dcterms:modified xsi:type="dcterms:W3CDTF">2021-12-02T18:25:30Z</dcterms:modified>
</cp:coreProperties>
</file>