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4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9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70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53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9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2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5269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2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2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umo púrpura">
            <a:extLst>
              <a:ext uri="{FF2B5EF4-FFF2-40B4-BE49-F238E27FC236}">
                <a16:creationId xmlns:a16="http://schemas.microsoft.com/office/drawing/2014/main" id="{F82A3187-925F-4683-8596-1AE427EED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t="15730"/>
          <a:stretch/>
        </p:blipFill>
        <p:spPr>
          <a:xfrm>
            <a:off x="43069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7E8E872-5D2C-4AD6-B88F-E93BFBED949B}"/>
              </a:ext>
            </a:extLst>
          </p:cNvPr>
          <p:cNvSpPr txBox="1"/>
          <p:nvPr/>
        </p:nvSpPr>
        <p:spPr>
          <a:xfrm>
            <a:off x="2116250" y="925230"/>
            <a:ext cx="8439657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Licenciatura en Educación Preescolar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ESCUELA NORMAL DE EDUACIÓN PREESCOLAR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CICLO ESCOLAR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2020 – 2021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Curso: Educación inclusiva 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3° C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MAESTRA: ALEJANDRA ISABEL CARDENAS GONZALEZ</a:t>
            </a:r>
          </a:p>
          <a:p>
            <a:pPr algn="ctr"/>
            <a:endParaRPr lang="es-MX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Alumna:</a:t>
            </a:r>
          </a:p>
          <a:p>
            <a:pPr algn="ctr"/>
            <a:r>
              <a:rPr lang="es-MX" sz="2800" dirty="0">
                <a:latin typeface="Aharoni" panose="02010803020104030203" pitchFamily="2" charset="-79"/>
                <a:cs typeface="Aharoni" panose="02010803020104030203" pitchFamily="2" charset="-79"/>
              </a:rPr>
              <a:t>Marian Leonor Cepeda Leos #2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14" name="Imagen 1">
            <a:extLst>
              <a:ext uri="{FF2B5EF4-FFF2-40B4-BE49-F238E27FC236}">
                <a16:creationId xmlns:a16="http://schemas.microsoft.com/office/drawing/2014/main" id="{F9FAB347-D342-4B70-AF16-B69F2CF70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5" r="17857"/>
          <a:stretch>
            <a:fillRect/>
          </a:stretch>
        </p:blipFill>
        <p:spPr bwMode="auto">
          <a:xfrm>
            <a:off x="641140" y="482291"/>
            <a:ext cx="1475110" cy="185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01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6B457B-FE6C-403D-8E82-5B16D3087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91" t="15637" r="24456" b="16892"/>
          <a:stretch/>
        </p:blipFill>
        <p:spPr>
          <a:xfrm rot="5400000">
            <a:off x="-172278" y="1116495"/>
            <a:ext cx="6175513" cy="462500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55F1049-DADD-4D24-A569-81D3D0B2CE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43" t="15829" r="35326" b="14572"/>
          <a:stretch/>
        </p:blipFill>
        <p:spPr>
          <a:xfrm>
            <a:off x="5817704" y="341243"/>
            <a:ext cx="5950226" cy="621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6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DD473-B370-4C0B-B76E-8BD91E689D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95" t="17899" r="36560" b="21680"/>
          <a:stretch/>
        </p:blipFill>
        <p:spPr>
          <a:xfrm>
            <a:off x="2425149" y="543338"/>
            <a:ext cx="6978191" cy="605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84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A93E03-FA13-40A0-92DB-99F7300C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4C6D0-0A09-4E5D-A815-C01077086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70244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11C20"/>
      </a:dk2>
      <a:lt2>
        <a:srgbClr val="F0F3F3"/>
      </a:lt2>
      <a:accent1>
        <a:srgbClr val="E5542A"/>
      </a:accent1>
      <a:accent2>
        <a:srgbClr val="D4193D"/>
      </a:accent2>
      <a:accent3>
        <a:srgbClr val="E52A9D"/>
      </a:accent3>
      <a:accent4>
        <a:srgbClr val="CE19D4"/>
      </a:accent4>
      <a:accent5>
        <a:srgbClr val="922AE5"/>
      </a:accent5>
      <a:accent6>
        <a:srgbClr val="452ED8"/>
      </a:accent6>
      <a:hlink>
        <a:srgbClr val="9B3FBF"/>
      </a:hlink>
      <a:folHlink>
        <a:srgbClr val="7F7F7F"/>
      </a:folHlink>
    </a:clrScheme>
    <a:fontScheme name="Savon">
      <a:majorFont>
        <a:latin typeface="Georgia Pro Cond Blac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35</Words>
  <Application>Microsoft Office PowerPoint</Application>
  <PresentationFormat>Panorámica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Aharoni</vt:lpstr>
      <vt:lpstr>Garamond</vt:lpstr>
      <vt:lpstr>Georgia Pro</vt:lpstr>
      <vt:lpstr>Georgia Pro Cond Black</vt:lpstr>
      <vt:lpstr>SavonVTI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marian cepeda</dc:creator>
  <cp:lastModifiedBy>marian cepeda</cp:lastModifiedBy>
  <cp:revision>2</cp:revision>
  <dcterms:created xsi:type="dcterms:W3CDTF">2021-10-21T21:50:25Z</dcterms:created>
  <dcterms:modified xsi:type="dcterms:W3CDTF">2021-12-08T02:33:21Z</dcterms:modified>
</cp:coreProperties>
</file>