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 /><Relationship Id="rId7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heme" Target="theme/theme1.xml" /><Relationship Id="rId5" Type="http://schemas.openxmlformats.org/officeDocument/2006/relationships/viewProps" Target="viewProps.xml" /><Relationship Id="rId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618372-3309-534C-8674-4B0795DF5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E18A058-4444-E74C-87F9-D46B295455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9928E3-3B00-3F4F-9C6B-1571E5A25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5B2F-9360-E14A-862B-A12813B417C9}" type="datetimeFigureOut">
              <a:rPr lang="es-US" smtClean="0"/>
              <a:t>12/6/2021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CA3B23-C3EE-8544-B465-1B09FE795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BB1A86-3D50-F449-A58C-8CCD1F5B6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FAA6-2D69-4C49-8991-DD55FB85798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467254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D164FD-4F34-E94D-B74C-F5AF40E23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21145F3-C58C-9B41-A25B-EA37CDF6EB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C8AD2E-016D-F746-A0F2-AAEE4E607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5B2F-9360-E14A-862B-A12813B417C9}" type="datetimeFigureOut">
              <a:rPr lang="es-US" smtClean="0"/>
              <a:t>12/6/2021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B083FD-CFD8-EA4C-BA90-80CEBCB07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8894B2-73C2-9C43-98F0-5B0448953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FAA6-2D69-4C49-8991-DD55FB85798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406383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C09153C-CD97-8742-A455-AC17445CFF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781D2F-118B-DA4A-92B3-071ABBF51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CC29B3-1127-254F-BE3F-24A3D3623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5B2F-9360-E14A-862B-A12813B417C9}" type="datetimeFigureOut">
              <a:rPr lang="es-US" smtClean="0"/>
              <a:t>12/6/2021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5CEB7B-2B68-FD4D-B50E-0406F5A4D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94875E-6DBE-1C4F-B173-467865C9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FAA6-2D69-4C49-8991-DD55FB85798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2629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F1A77B-B2AC-DC45-BDB9-C6C1812C7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9CCCB3-C2BA-1947-BF7B-B67917AC2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F62011-C525-B847-8B7D-C1EB4C190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5B2F-9360-E14A-862B-A12813B417C9}" type="datetimeFigureOut">
              <a:rPr lang="es-US" smtClean="0"/>
              <a:t>12/6/2021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8C411B-F3ED-6641-823F-749223F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91D3A0-BA1D-F64F-8C33-181B3D1C0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FAA6-2D69-4C49-8991-DD55FB85798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063065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A5EDC0-6F41-BD46-8670-7B785DAD5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0F53F9-A45A-BC4A-A93C-4B6B7CA45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D87BE6-6CD3-C14D-961C-9BE17539B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5B2F-9360-E14A-862B-A12813B417C9}" type="datetimeFigureOut">
              <a:rPr lang="es-US" smtClean="0"/>
              <a:t>12/6/2021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AA63D9-E1B1-B349-B2FF-4E4462C76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4F8DD6-7BE7-DA44-BB02-B40E8AD90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FAA6-2D69-4C49-8991-DD55FB85798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182849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DD0C3A-3C37-EF47-BFBF-3C5FF5CB8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4DA0EC-8445-8547-AA03-55D1022982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D83DA63-8D37-1D4F-BC5C-638273C77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042FC0F-9C57-4D4A-9F36-B74B1AC56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5B2F-9360-E14A-862B-A12813B417C9}" type="datetimeFigureOut">
              <a:rPr lang="es-US" smtClean="0"/>
              <a:t>12/6/2021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FF18D4-9A42-1645-A19E-2F65D26EA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697D97-8AE5-2F48-87D5-CF3091568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FAA6-2D69-4C49-8991-DD55FB85798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350965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B58C04-FD5D-294C-9091-EE8EA4233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7B274BB-A3F4-7D4A-9EF2-FB0071D65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E296E0-33E4-0346-AFEE-92483F5204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87B744C-4990-1F4F-AC9C-0828AE9B7D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C75B6E8-FD30-7348-9789-32EF2155DD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4698BDA-84EA-DC45-BCB7-4DDD6C418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5B2F-9360-E14A-862B-A12813B417C9}" type="datetimeFigureOut">
              <a:rPr lang="es-US" smtClean="0"/>
              <a:t>12/6/2021</a:t>
            </a:fld>
            <a:endParaRPr lang="es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6AA2B3F-10C4-A44C-BC8C-2100B5F1A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14E49B3-445E-EC4A-9FAC-88255CBCA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FAA6-2D69-4C49-8991-DD55FB85798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834793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7E6749-EB11-944E-AEDC-1FDEA1D6B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D311E85-85F9-F640-B171-5D400CE58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5B2F-9360-E14A-862B-A12813B417C9}" type="datetimeFigureOut">
              <a:rPr lang="es-US" smtClean="0"/>
              <a:t>12/6/2021</a:t>
            </a:fld>
            <a:endParaRPr lang="es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D04DA1-41CE-7141-B984-6F5D0C494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75F7C3-C40D-E947-92F7-707082CCE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FAA6-2D69-4C49-8991-DD55FB85798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89911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37A5576-E573-454A-8B44-470BD3775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5B2F-9360-E14A-862B-A12813B417C9}" type="datetimeFigureOut">
              <a:rPr lang="es-US" smtClean="0"/>
              <a:t>12/6/2021</a:t>
            </a:fld>
            <a:endParaRPr lang="es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F0ACABE-1748-4C47-A2C1-DF0EF6DDB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F421759-67E3-0346-81AB-87810D783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FAA6-2D69-4C49-8991-DD55FB85798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724779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C28AE5-02AA-EF42-9875-778B73F4C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3F04B9-23F2-2C4C-8537-7328AE52E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F12E79-D5BC-2440-B8AB-CEE3B9614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7BE4B6-3427-2045-82FE-B7CDEB929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5B2F-9360-E14A-862B-A12813B417C9}" type="datetimeFigureOut">
              <a:rPr lang="es-US" smtClean="0"/>
              <a:t>12/6/2021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FB62C7-DF7F-CA43-8033-E3D283AE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9E02D3-4164-A44E-8BEB-90D5F55F3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FAA6-2D69-4C49-8991-DD55FB85798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826670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E56C8F-C354-AC4D-BB7B-AF6E92A2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1578410-A3BB-E443-910B-7E1A228F4C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EA59AC5-E0CB-2E49-814C-0450EFA4C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6D1A412-E4D0-FA48-81A6-3AA218706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5B2F-9360-E14A-862B-A12813B417C9}" type="datetimeFigureOut">
              <a:rPr lang="es-US" smtClean="0"/>
              <a:t>12/6/2021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6E6D47B-D7B3-004E-A766-24520B985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2B5627-F23A-104C-9226-2D44902B2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FAA6-2D69-4C49-8991-DD55FB85798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370598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AAB6FDC-B737-C44D-9386-DF6BDD3FE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BBD6DD-4DAE-A94D-ADA6-DA54EE30B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6D4DDB-35D9-274F-AE97-9619B9926A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B5B2F-9360-E14A-862B-A12813B417C9}" type="datetimeFigureOut">
              <a:rPr lang="es-US" smtClean="0"/>
              <a:t>12/6/2021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553F12-70BC-9C40-AFBA-768349752E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34BBF7-1D16-F545-8FF9-B7DBC1DDCA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7FAA6-2D69-4C49-8991-DD55FB85798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02884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27CA3538-4453-B14C-B0D1-EEC8D976E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70" y="344713"/>
            <a:ext cx="5254639" cy="616831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31C88AF-AB9C-5644-B31C-C1C4CE84FD3F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s-US" sz="1800" b="0" i="0" u="none" strike="noStrike">
              <a:effectLst/>
              <a:latin typeface="Arial" panose="020B0604020202020204" pitchFamily="34" charset="0"/>
            </a:endParaRPr>
          </a:p>
        </p:txBody>
      </p:sp>
      <p:pic>
        <p:nvPicPr>
          <p:cNvPr id="8" name="Imagen 8">
            <a:extLst>
              <a:ext uri="{FF2B5EF4-FFF2-40B4-BE49-F238E27FC236}">
                <a16:creationId xmlns:a16="http://schemas.microsoft.com/office/drawing/2014/main" id="{9E131B4B-0696-6E49-AA7B-5769F303B1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123" y="345243"/>
            <a:ext cx="5503079" cy="616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00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D6ACC70E-06DA-5B47-A41A-94FCDBBC2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65" y="272142"/>
            <a:ext cx="5648197" cy="6322317"/>
          </a:xfrm>
          <a:prstGeom prst="rect">
            <a:avLst/>
          </a:prstGeom>
        </p:spPr>
      </p:pic>
      <p:pic>
        <p:nvPicPr>
          <p:cNvPr id="5" name="Imagen 5">
            <a:extLst>
              <a:ext uri="{FF2B5EF4-FFF2-40B4-BE49-F238E27FC236}">
                <a16:creationId xmlns:a16="http://schemas.microsoft.com/office/drawing/2014/main" id="{3B4C6213-575B-094B-BA32-343CCC324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031" y="272142"/>
            <a:ext cx="5109272" cy="632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656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2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tahmara solis</dc:creator>
  <cp:lastModifiedBy>tahmara solis</cp:lastModifiedBy>
  <cp:revision>1</cp:revision>
  <dcterms:created xsi:type="dcterms:W3CDTF">2021-12-06T17:39:47Z</dcterms:created>
  <dcterms:modified xsi:type="dcterms:W3CDTF">2021-12-06T17:42:54Z</dcterms:modified>
</cp:coreProperties>
</file>