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40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46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64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28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461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7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92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62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545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486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8F1CD-1B22-49CC-9802-04D70B7A2B3D}" type="datetimeFigureOut">
              <a:rPr lang="es-MX" smtClean="0"/>
              <a:t>06/12/2021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C5D4D-0349-4688-9E88-A67B4C457B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2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41300" y="2705678"/>
            <a:ext cx="114755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MARIA GUADALUPE MORALES MENDOZA</a:t>
            </a:r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1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07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6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83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Panorámica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Morales</dc:creator>
  <cp:lastModifiedBy>Maria Morales</cp:lastModifiedBy>
  <cp:revision>1</cp:revision>
  <dcterms:created xsi:type="dcterms:W3CDTF">2021-12-06T18:22:03Z</dcterms:created>
  <dcterms:modified xsi:type="dcterms:W3CDTF">2021-12-06T18:22:17Z</dcterms:modified>
</cp:coreProperties>
</file>