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Lst>
  <p:sldSz cx="6858000" cy="12192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40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42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45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2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15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6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63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36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3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4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6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50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600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bservatorio.tec.mx/edu-news/diferencias-educacion-online-virtual-a-distancia-remota"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9705" y="481263"/>
            <a:ext cx="55345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smtClean="0">
                <a:ln>
                  <a:noFill/>
                </a:ln>
                <a:solidFill>
                  <a:prstClr val="black"/>
                </a:solidFill>
                <a:effectLst/>
                <a:uLnTx/>
                <a:uFillTx/>
                <a:latin typeface="Broadway" panose="04040905080B02020502" pitchFamily="82" charset="0"/>
                <a:ea typeface="+mn-ea"/>
                <a:cs typeface="+mn-cs"/>
              </a:rPr>
              <a:t>Diario</a:t>
            </a:r>
          </a:p>
          <a:p>
            <a:pPr marL="0" marR="0" lvl="0" indent="0" algn="r" defTabSz="914400" rtl="0" eaLnBrk="1" fontAlgn="auto" latinLnBrk="0" hangingPunct="1">
              <a:lnSpc>
                <a:spcPct val="100000"/>
              </a:lnSpc>
              <a:spcBef>
                <a:spcPts val="0"/>
              </a:spcBef>
              <a:spcAft>
                <a:spcPts val="0"/>
              </a:spcAft>
              <a:buClrTx/>
              <a:buSzTx/>
              <a:buFontTx/>
              <a:buNone/>
              <a:tabLst/>
              <a:defRPr/>
            </a:pPr>
            <a:r>
              <a:rPr lang="es-MX" dirty="0">
                <a:solidFill>
                  <a:prstClr val="black"/>
                </a:solidFill>
                <a:latin typeface="Arial" panose="020B0604020202020204" pitchFamily="34" charset="0"/>
                <a:cs typeface="Arial" panose="020B0604020202020204" pitchFamily="34" charset="0"/>
              </a:rPr>
              <a:t> </a:t>
            </a:r>
            <a:r>
              <a:rPr lang="es-MX" dirty="0" smtClean="0">
                <a:solidFill>
                  <a:prstClr val="black"/>
                </a:solidFill>
                <a:latin typeface="Arial" panose="020B0604020202020204" pitchFamily="34" charset="0"/>
                <a:cs typeface="Arial" panose="020B0604020202020204" pitchFamily="34" charset="0"/>
              </a:rPr>
              <a:t>10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diciembre del 2021 </a:t>
            </a:r>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148156" y="2026402"/>
            <a:ext cx="5961648" cy="92332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Nombre del jardín de niños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Tomas Sánchez Hernández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Nombre de la educadora practicante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Maria Jose Palacios López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Grupo que atiende grado y sección (alumnos que se presentaron a la clase)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“A “,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planeación fue adecuada a las necesidades y características del grupo y favoreció los aprendizajes esperados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Arial" panose="020B0604020202020204" pitchFamily="34" charset="0"/>
                <a:cs typeface="Arial" panose="020B0604020202020204" pitchFamily="34" charset="0"/>
              </a:rPr>
              <a:t>Si y ya que es la clase virtual y por el tiempo se toman en cuenta solo las actividades mas relevantes y de esta forma obtener insumos para la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Como fue mi intervención docente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Aun</a:t>
            </a:r>
            <a:r>
              <a:rPr kumimoji="0" lang="es-MX"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continuo trabajando en la clase virtual ya que es algo nuevo para mi di consignas claras involucre a los alumnos, mostraron interés en las actividades presentadas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que otra manera podría intervenir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Optimizar tiempos, mas</a:t>
            </a:r>
            <a:r>
              <a:rPr kumimoji="0" lang="es-MX"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dinamismo en la clase virtual para obtener mejores respuestas por parte de los alumno, el uso de aplicaciones que permitan la exploración de herramientas digitales y mostrar a los alumnos variedad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Los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materiales empleados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fueron</a:t>
            </a:r>
          </a:p>
          <a:p>
            <a:pPr marR="0" lvl="0" algn="l" defTabSz="914400" rtl="0" eaLnBrk="1" fontAlgn="auto" latinLnBrk="0" hangingPunct="1">
              <a:lnSpc>
                <a:spcPct val="100000"/>
              </a:lnSpc>
              <a:spcBef>
                <a:spcPts val="0"/>
              </a:spcBef>
              <a:spcAft>
                <a:spcPts val="0"/>
              </a:spcAft>
              <a:buClrTx/>
              <a:buSzTx/>
              <a:tabLst/>
              <a:defRPr/>
            </a:pPr>
            <a:r>
              <a:rPr lang="es-MX" dirty="0" smtClean="0">
                <a:solidFill>
                  <a:prstClr val="black"/>
                </a:solidFill>
                <a:latin typeface="Arial" panose="020B0604020202020204" pitchFamily="34" charset="0"/>
                <a:cs typeface="Arial" panose="020B0604020202020204" pitchFamily="34" charset="0"/>
              </a:rPr>
              <a:t>Adecuados aunque podrían mejorar para despertar mas el interés del niño </a:t>
            </a:r>
            <a:endParaRPr lang="es-MX"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01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506" y="560590"/>
            <a:ext cx="6112042" cy="86792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consignas o indicaciones fueron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claras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Claras</a:t>
            </a:r>
            <a:r>
              <a:rPr kumimoji="0" lang="es-MX"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y concisas considerando que es el modelo virtual y a través de la pantalla a veces pueden complicarse como dar indicaciones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qué manera involucre a los alumnos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 preguntas, participaciones</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individuales y grupales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 interesaron en las actividades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Si y se pudo observar en la participación de los alumnos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Como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realice o rescate la evaluación del aprendizaje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esperado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 evidencias, preguntas grupales y dirigidas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qué manera puedo mejorar mi intervención (darle fundamentación teórica</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r>
              <a:rPr lang="es-MX" b="0" i="0" u="none" strike="noStrike" dirty="0" smtClean="0">
                <a:solidFill>
                  <a:srgbClr val="19191A"/>
                </a:solidFill>
                <a:effectLst/>
                <a:latin typeface="Roboto"/>
              </a:rPr>
              <a:t>Este método suele tener como área de oportunidad la dimensión social, ya que puede que el docente tenga que hacer un esfuerzo extra para lograr una unión grupal, ya que se tendrá que llegar a un clima de libertad y confianza entre el estudiantado para lograr sus metas pedagógicas. </a:t>
            </a:r>
            <a:r>
              <a:rPr lang="es-MX" b="1" i="0" u="none" strike="noStrike" dirty="0" smtClean="0">
                <a:solidFill>
                  <a:srgbClr val="19191A"/>
                </a:solidFill>
                <a:effectLst/>
                <a:latin typeface="Roboto"/>
              </a:rPr>
              <a:t>Rol del docente: </a:t>
            </a:r>
            <a:r>
              <a:rPr lang="es-MX" b="0" i="0" u="none" strike="noStrike" dirty="0" smtClean="0">
                <a:solidFill>
                  <a:srgbClr val="19191A"/>
                </a:solidFill>
                <a:effectLst/>
                <a:latin typeface="Roboto"/>
              </a:rPr>
              <a:t>Los docentes que participan en la educación en línea suelen recibir el nombre de “tutores”, porque a diferencia de en un aula física, el rol de ellos dentro del aula virtual es acompañar y asistir al alumno en su proceso de aprendizaje.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debe olvidar al desempeñar mi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intervención</a:t>
            </a:r>
          </a:p>
          <a:p>
            <a:pPr marR="0" lvl="0" algn="l" defTabSz="914400" rtl="0" eaLnBrk="1" fontAlgn="auto" latinLnBrk="0" hangingPunct="1">
              <a:lnSpc>
                <a:spcPct val="100000"/>
              </a:lnSpc>
              <a:spcBef>
                <a:spcPts val="0"/>
              </a:spcBef>
              <a:spcAft>
                <a:spcPts val="0"/>
              </a:spcAft>
              <a:buClrTx/>
              <a:buSzTx/>
              <a:tabLst/>
              <a:defRPr/>
            </a:pPr>
            <a:r>
              <a:rPr lang="es-MX" dirty="0" smtClean="0">
                <a:solidFill>
                  <a:prstClr val="black"/>
                </a:solidFill>
                <a:latin typeface="Arial" panose="020B0604020202020204" pitchFamily="34" charset="0"/>
                <a:cs typeface="Arial" panose="020B0604020202020204" pitchFamily="34" charset="0"/>
              </a:rPr>
              <a:t>Mas dinamismo en las clases y actividades en donde los alumnos puedan experimentar mas </a:t>
            </a:r>
            <a:endParaRPr kumimoji="0" lang="es-MX" sz="18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91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5131" y="9874785"/>
            <a:ext cx="648793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Bibliografía </a:t>
            </a:r>
          </a:p>
          <a:p>
            <a:pPr lvl="0">
              <a:defRPr/>
            </a:pPr>
            <a:r>
              <a:rPr lang="es-MX" sz="1400" dirty="0">
                <a:solidFill>
                  <a:prstClr val="black"/>
                </a:solidFill>
                <a:latin typeface="Arial" panose="020B0604020202020204" pitchFamily="34" charset="0"/>
                <a:cs typeface="Arial" panose="020B0604020202020204" pitchFamily="34" charset="0"/>
                <a:hlinkClick r:id="rId2"/>
              </a:rPr>
              <a:t>https://</a:t>
            </a:r>
            <a:r>
              <a:rPr lang="es-MX" sz="1400" dirty="0" smtClean="0">
                <a:solidFill>
                  <a:prstClr val="black"/>
                </a:solidFill>
                <a:latin typeface="Arial" panose="020B0604020202020204" pitchFamily="34" charset="0"/>
                <a:cs typeface="Arial" panose="020B0604020202020204" pitchFamily="34" charset="0"/>
                <a:hlinkClick r:id="rId2"/>
              </a:rPr>
              <a:t>observatorio.tec.mx/edu-news/diferencias-educacion-online-virtual-a-distancia-remota</a:t>
            </a:r>
            <a:endParaRPr lang="es-MX" sz="1400" dirty="0" smtClean="0">
              <a:solidFill>
                <a:prstClr val="black"/>
              </a:solidFill>
              <a:latin typeface="Arial" panose="020B0604020202020204" pitchFamily="34" charset="0"/>
              <a:cs typeface="Arial" panose="020B0604020202020204" pitchFamily="34" charset="0"/>
            </a:endParaRPr>
          </a:p>
          <a:p>
            <a:pPr lvl="0">
              <a:defRPr/>
            </a:pPr>
            <a:endParaRPr kumimoji="0" lang="es-MX"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ángulo 8"/>
          <p:cNvSpPr/>
          <p:nvPr/>
        </p:nvSpPr>
        <p:spPr>
          <a:xfrm>
            <a:off x="150100" y="10182562"/>
            <a:ext cx="64101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31" y="810070"/>
            <a:ext cx="5768723" cy="3243323"/>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62" y="5286503"/>
            <a:ext cx="5967663" cy="3355172"/>
          </a:xfrm>
          <a:prstGeom prst="rect">
            <a:avLst/>
          </a:prstGeom>
        </p:spPr>
      </p:pic>
    </p:spTree>
    <p:extLst>
      <p:ext uri="{BB962C8B-B14F-4D97-AF65-F5344CB8AC3E}">
        <p14:creationId xmlns:p14="http://schemas.microsoft.com/office/powerpoint/2010/main" val="1743093972"/>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397</Words>
  <Application>Microsoft Office PowerPoint</Application>
  <PresentationFormat>Panorámica</PresentationFormat>
  <Paragraphs>42</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Broadway</vt:lpstr>
      <vt:lpstr>Calibri</vt:lpstr>
      <vt:lpstr>Calibri Light</vt:lpstr>
      <vt:lpstr>Roboto</vt:lpstr>
      <vt:lpstr>1_Tema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4</cp:revision>
  <dcterms:created xsi:type="dcterms:W3CDTF">2021-12-11T04:45:10Z</dcterms:created>
  <dcterms:modified xsi:type="dcterms:W3CDTF">2021-12-11T05:29:44Z</dcterms:modified>
</cp:coreProperties>
</file>