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B3953-3B65-4477-A4EC-60B80C003BCA}" type="datetimeFigureOut">
              <a:rPr lang="es-MX" smtClean="0"/>
              <a:t>09/12/2021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DEC22-538E-40CC-AE2F-A3BE8C40648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434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168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427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9897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5" name="Google Shape;2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432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A62EFD-CD24-43A2-9307-FA6E3EC9B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D6573E-DBF6-4BC6-B89A-EEFA06056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840D8F-2DD5-4009-A84E-F2AADBC3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A86F-AD3A-472F-A3C1-38EDBA789117}" type="datetimeFigureOut">
              <a:rPr lang="es-MX" smtClean="0"/>
              <a:t>09/12/2021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EA9D2D-885A-400C-BB6E-125A40838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E97D9F-0934-447E-A08C-5CC1F714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FD85-EAE4-45EB-BED1-B551B02F72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08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88404-B32C-46DE-A4A8-87FAEABC5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677A79-F452-4D16-8D25-A0A2F0CDD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FBD5F-AA2C-43F8-8537-D7ED02C65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A86F-AD3A-472F-A3C1-38EDBA789117}" type="datetimeFigureOut">
              <a:rPr lang="es-MX" smtClean="0"/>
              <a:t>09/12/2021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9FE50F-30DF-4105-8374-C821DAD9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7A30AD-DECB-4CE4-B884-23C577D6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FD85-EAE4-45EB-BED1-B551B02F72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55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735A6A-A84D-4E0E-B56B-D995DF1B3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32D75C-96DB-4204-8FDC-C1B3ADF6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643695-CB89-4DB6-A95A-0531C8A9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A86F-AD3A-472F-A3C1-38EDBA789117}" type="datetimeFigureOut">
              <a:rPr lang="es-MX" smtClean="0"/>
              <a:t>09/12/2021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61C861-A92A-42CF-9B56-26AC017C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4E6798-5928-445F-AB32-31322F0FF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FD85-EAE4-45EB-BED1-B551B02F72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213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53E559-BD26-4D56-B446-7CFC75E4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9744BF-C73E-4DB2-8F80-A7EB327E3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50023C-81C7-4851-B648-806DFD784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A86F-AD3A-472F-A3C1-38EDBA789117}" type="datetimeFigureOut">
              <a:rPr lang="es-MX" smtClean="0"/>
              <a:t>09/12/2021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392041-B3D4-4C55-9E44-9F0EA54C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EAC62-B1E4-4861-8A19-9893319C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FD85-EAE4-45EB-BED1-B551B02F72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75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04DD49-00AF-4287-9C50-8C67F4BA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9EBE4F-0148-40B4-AA38-7575F3B45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B5D5AB-DD0A-48D8-9052-6FB471488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A86F-AD3A-472F-A3C1-38EDBA789117}" type="datetimeFigureOut">
              <a:rPr lang="es-MX" smtClean="0"/>
              <a:t>09/12/2021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6EB130-3698-48F4-9647-015F2A17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298E7D-CCB9-4540-8232-835A1500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FD85-EAE4-45EB-BED1-B551B02F72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368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4517B-237D-4BE7-B9B6-4CA51694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9F771B-8132-4AC5-9368-AFDE27A7D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AE8739-5BBA-449F-8FAB-05C476C82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543D1F-56EF-45F2-B2A7-6584173F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A86F-AD3A-472F-A3C1-38EDBA789117}" type="datetimeFigureOut">
              <a:rPr lang="es-MX" smtClean="0"/>
              <a:t>09/12/2021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8CDB3A-D4C2-4F47-BF37-27ED4583E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5ED4CB-91AF-422F-89D5-CBBA227B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FD85-EAE4-45EB-BED1-B551B02F72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448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43F45-8DFA-4603-B48C-6DBE29200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7D5DAB-6A1A-45C6-9A42-4502DC9EE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EC2D2A-46D7-4192-AEED-68019D1F0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4CD58C3-773A-4ACC-99F4-97A1DDD18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1793123-036F-40DA-9F15-CE062F11E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C7D19B2-416C-4C63-800D-D274C3005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A86F-AD3A-472F-A3C1-38EDBA789117}" type="datetimeFigureOut">
              <a:rPr lang="es-MX" smtClean="0"/>
              <a:t>09/12/2021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A36BCC-BC3D-4D45-9CD7-8D4330D6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3248DD-B446-4D06-9F7B-C08C437EA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FD85-EAE4-45EB-BED1-B551B02F72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0527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F3271-92FD-4EC1-9682-D94B8945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F5A8C2-F809-4BD3-A1BE-B0A176C53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A86F-AD3A-472F-A3C1-38EDBA789117}" type="datetimeFigureOut">
              <a:rPr lang="es-MX" smtClean="0"/>
              <a:t>09/12/2021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8E98AC-22F7-4F9C-94F3-D466EFB2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57AECD-A733-4F3C-88AB-4CA0AB46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FD85-EAE4-45EB-BED1-B551B02F72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222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2E893E-0109-4443-A958-7D1325D4A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A86F-AD3A-472F-A3C1-38EDBA789117}" type="datetimeFigureOut">
              <a:rPr lang="es-MX" smtClean="0"/>
              <a:t>09/12/2021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2DA731-0117-4842-91B1-211E2E76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4004B7-3A58-4F07-9A89-21C2C223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FD85-EAE4-45EB-BED1-B551B02F72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407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85B9E-72FA-41AF-B300-227EA3784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7B19BC-81E5-4D17-B0A2-002500060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8CF259-5719-4C2A-98F6-0AFD99005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909FC4-2BB6-4387-8A0D-00E26F70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A86F-AD3A-472F-A3C1-38EDBA789117}" type="datetimeFigureOut">
              <a:rPr lang="es-MX" smtClean="0"/>
              <a:t>09/12/2021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7A4326-8B25-49CB-8DA9-179C8A27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FB91F2-B057-4935-8106-914EFF3A3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FD85-EAE4-45EB-BED1-B551B02F72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208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A6FAE-0896-4C58-B7EB-56FE43251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AB4062-36A1-4550-B4D6-DAE8E7F7F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772C2C-AC07-4110-ACC9-0185072C9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133674-FBEB-47D6-ABAF-2A114E9FE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A86F-AD3A-472F-A3C1-38EDBA789117}" type="datetimeFigureOut">
              <a:rPr lang="es-MX" smtClean="0"/>
              <a:t>09/12/2021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D41736-F186-4DD7-8623-B3EEF3D4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D2626A-206A-450E-80D3-030C526A0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FD85-EAE4-45EB-BED1-B551B02F72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19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D222E3-48EC-4461-A02F-C2BD19BE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76DD9B-AD1A-477B-91B3-3D3B4FC49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B3A2CA-63CB-46E4-AEE3-B30A40181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DA86F-AD3A-472F-A3C1-38EDBA789117}" type="datetimeFigureOut">
              <a:rPr lang="es-MX" smtClean="0"/>
              <a:t>09/12/2021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A20BDC-47FF-4737-83EB-58C52C698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4864D5-DED3-4B64-83CC-A8272A313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EFD85-EAE4-45EB-BED1-B551B02F72C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25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 descr="Marco De Fotos Esquema - Imagen gratis en Pixabay">
            <a:extLst>
              <a:ext uri="{FF2B5EF4-FFF2-40B4-BE49-F238E27FC236}">
                <a16:creationId xmlns:a16="http://schemas.microsoft.com/office/drawing/2014/main" id="{7451964C-F017-4973-ABF0-4179E2E19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0"/>
            <a:ext cx="6156556" cy="685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Marco De Fotos Esquema - Imagen gratis en Pixabay">
            <a:extLst>
              <a:ext uri="{FF2B5EF4-FFF2-40B4-BE49-F238E27FC236}">
                <a16:creationId xmlns:a16="http://schemas.microsoft.com/office/drawing/2014/main" id="{CA9F1911-D1EC-4DCC-ADFC-1EBA3EDC9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556" y="7382"/>
            <a:ext cx="6035444" cy="685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Google Shape;90;p13"/>
          <p:cNvGrpSpPr/>
          <p:nvPr/>
        </p:nvGrpSpPr>
        <p:grpSpPr>
          <a:xfrm>
            <a:off x="5754087" y="150740"/>
            <a:ext cx="772203" cy="589721"/>
            <a:chOff x="5754087" y="150741"/>
            <a:chExt cx="772202" cy="589720"/>
          </a:xfrm>
        </p:grpSpPr>
        <p:sp>
          <p:nvSpPr>
            <p:cNvPr id="91" name="Google Shape;91;p13"/>
            <p:cNvSpPr/>
            <p:nvPr/>
          </p:nvSpPr>
          <p:spPr>
            <a:xfrm>
              <a:off x="6188863" y="380166"/>
              <a:ext cx="337426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5754087" y="150741"/>
              <a:ext cx="658787" cy="589720"/>
            </a:xfrm>
            <a:prstGeom prst="blockArc">
              <a:avLst>
                <a:gd name="adj1" fmla="val 8080231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5754087" y="750394"/>
            <a:ext cx="772203" cy="589721"/>
            <a:chOff x="5754087" y="750395"/>
            <a:chExt cx="772202" cy="589720"/>
          </a:xfrm>
        </p:grpSpPr>
        <p:sp>
          <p:nvSpPr>
            <p:cNvPr id="94" name="Google Shape;94;p13"/>
            <p:cNvSpPr/>
            <p:nvPr/>
          </p:nvSpPr>
          <p:spPr>
            <a:xfrm>
              <a:off x="6188863" y="979820"/>
              <a:ext cx="337426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5754087" y="750395"/>
              <a:ext cx="658787" cy="589720"/>
            </a:xfrm>
            <a:prstGeom prst="blockArc">
              <a:avLst>
                <a:gd name="adj1" fmla="val 8029215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5754087" y="1473864"/>
            <a:ext cx="772203" cy="589721"/>
            <a:chOff x="5754087" y="1473865"/>
            <a:chExt cx="772202" cy="589720"/>
          </a:xfrm>
        </p:grpSpPr>
        <p:sp>
          <p:nvSpPr>
            <p:cNvPr id="97" name="Google Shape;97;p13"/>
            <p:cNvSpPr/>
            <p:nvPr/>
          </p:nvSpPr>
          <p:spPr>
            <a:xfrm>
              <a:off x="6188863" y="1703290"/>
              <a:ext cx="337426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5754087" y="1473865"/>
              <a:ext cx="658787" cy="589720"/>
            </a:xfrm>
            <a:prstGeom prst="blockArc">
              <a:avLst>
                <a:gd name="adj1" fmla="val 8139169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5754087" y="2181245"/>
            <a:ext cx="772203" cy="589721"/>
            <a:chOff x="5754087" y="2181246"/>
            <a:chExt cx="772202" cy="589720"/>
          </a:xfrm>
        </p:grpSpPr>
        <p:sp>
          <p:nvSpPr>
            <p:cNvPr id="100" name="Google Shape;100;p13"/>
            <p:cNvSpPr/>
            <p:nvPr/>
          </p:nvSpPr>
          <p:spPr>
            <a:xfrm>
              <a:off x="6188863" y="2410671"/>
              <a:ext cx="337426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5754087" y="2181246"/>
              <a:ext cx="658787" cy="589720"/>
            </a:xfrm>
            <a:prstGeom prst="blockArc">
              <a:avLst>
                <a:gd name="adj1" fmla="val 8077935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5754087" y="2780900"/>
            <a:ext cx="772203" cy="589721"/>
            <a:chOff x="5754087" y="2780900"/>
            <a:chExt cx="772202" cy="589720"/>
          </a:xfrm>
        </p:grpSpPr>
        <p:sp>
          <p:nvSpPr>
            <p:cNvPr id="103" name="Google Shape;103;p13"/>
            <p:cNvSpPr/>
            <p:nvPr/>
          </p:nvSpPr>
          <p:spPr>
            <a:xfrm>
              <a:off x="6188863" y="3010325"/>
              <a:ext cx="337426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5754087" y="2780900"/>
              <a:ext cx="658787" cy="589720"/>
            </a:xfrm>
            <a:prstGeom prst="blockArc">
              <a:avLst>
                <a:gd name="adj1" fmla="val 7857301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5754087" y="3504369"/>
            <a:ext cx="772203" cy="589721"/>
            <a:chOff x="5754087" y="3504370"/>
            <a:chExt cx="772202" cy="589720"/>
          </a:xfrm>
        </p:grpSpPr>
        <p:sp>
          <p:nvSpPr>
            <p:cNvPr id="106" name="Google Shape;106;p13"/>
            <p:cNvSpPr/>
            <p:nvPr/>
          </p:nvSpPr>
          <p:spPr>
            <a:xfrm>
              <a:off x="6188863" y="3733795"/>
              <a:ext cx="337426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754087" y="3504370"/>
              <a:ext cx="658787" cy="589720"/>
            </a:xfrm>
            <a:prstGeom prst="blockArc">
              <a:avLst>
                <a:gd name="adj1" fmla="val 7966431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13"/>
          <p:cNvGrpSpPr/>
          <p:nvPr/>
        </p:nvGrpSpPr>
        <p:grpSpPr>
          <a:xfrm>
            <a:off x="5754087" y="4109164"/>
            <a:ext cx="772203" cy="589721"/>
            <a:chOff x="5754087" y="4109164"/>
            <a:chExt cx="772202" cy="589720"/>
          </a:xfrm>
        </p:grpSpPr>
        <p:sp>
          <p:nvSpPr>
            <p:cNvPr id="109" name="Google Shape;109;p13"/>
            <p:cNvSpPr/>
            <p:nvPr/>
          </p:nvSpPr>
          <p:spPr>
            <a:xfrm>
              <a:off x="6188863" y="4338589"/>
              <a:ext cx="337426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5754087" y="4109164"/>
              <a:ext cx="658787" cy="589720"/>
            </a:xfrm>
            <a:prstGeom prst="blockArc">
              <a:avLst>
                <a:gd name="adj1" fmla="val 7903006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3"/>
          <p:cNvGrpSpPr/>
          <p:nvPr/>
        </p:nvGrpSpPr>
        <p:grpSpPr>
          <a:xfrm>
            <a:off x="5754087" y="4708817"/>
            <a:ext cx="772203" cy="589721"/>
            <a:chOff x="5754087" y="4708818"/>
            <a:chExt cx="772202" cy="589720"/>
          </a:xfrm>
        </p:grpSpPr>
        <p:sp>
          <p:nvSpPr>
            <p:cNvPr id="112" name="Google Shape;112;p13"/>
            <p:cNvSpPr/>
            <p:nvPr/>
          </p:nvSpPr>
          <p:spPr>
            <a:xfrm>
              <a:off x="6188863" y="4938243"/>
              <a:ext cx="337426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5754087" y="4708818"/>
              <a:ext cx="658787" cy="589720"/>
            </a:xfrm>
            <a:prstGeom prst="blockArc">
              <a:avLst>
                <a:gd name="adj1" fmla="val 7908428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5754087" y="5432287"/>
            <a:ext cx="772203" cy="589721"/>
            <a:chOff x="5754087" y="5432288"/>
            <a:chExt cx="772202" cy="589720"/>
          </a:xfrm>
        </p:grpSpPr>
        <p:sp>
          <p:nvSpPr>
            <p:cNvPr id="115" name="Google Shape;115;p13"/>
            <p:cNvSpPr/>
            <p:nvPr/>
          </p:nvSpPr>
          <p:spPr>
            <a:xfrm>
              <a:off x="6188863" y="5661713"/>
              <a:ext cx="337426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5754087" y="5432288"/>
              <a:ext cx="658787" cy="589720"/>
            </a:xfrm>
            <a:prstGeom prst="blockArc">
              <a:avLst>
                <a:gd name="adj1" fmla="val 7845997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3"/>
          <p:cNvGrpSpPr/>
          <p:nvPr/>
        </p:nvGrpSpPr>
        <p:grpSpPr>
          <a:xfrm>
            <a:off x="5754087" y="6039752"/>
            <a:ext cx="772203" cy="589721"/>
            <a:chOff x="5754087" y="6039752"/>
            <a:chExt cx="772202" cy="589720"/>
          </a:xfrm>
        </p:grpSpPr>
        <p:sp>
          <p:nvSpPr>
            <p:cNvPr id="118" name="Google Shape;118;p13"/>
            <p:cNvSpPr/>
            <p:nvPr/>
          </p:nvSpPr>
          <p:spPr>
            <a:xfrm>
              <a:off x="6188863" y="6269177"/>
              <a:ext cx="337426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5754087" y="6039752"/>
              <a:ext cx="658787" cy="589720"/>
            </a:xfrm>
            <a:prstGeom prst="blockArc">
              <a:avLst>
                <a:gd name="adj1" fmla="val 7971054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3"/>
          <p:cNvGrpSpPr/>
          <p:nvPr/>
        </p:nvGrpSpPr>
        <p:grpSpPr>
          <a:xfrm>
            <a:off x="7160155" y="4770935"/>
            <a:ext cx="4572633" cy="1322703"/>
            <a:chOff x="7048322" y="4775421"/>
            <a:chExt cx="4422936" cy="1222639"/>
          </a:xfrm>
        </p:grpSpPr>
        <p:sp>
          <p:nvSpPr>
            <p:cNvPr id="121" name="Google Shape;121;p13"/>
            <p:cNvSpPr/>
            <p:nvPr/>
          </p:nvSpPr>
          <p:spPr>
            <a:xfrm>
              <a:off x="7092211" y="4775421"/>
              <a:ext cx="4379047" cy="122263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1843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2" name="Google Shape;122;p13"/>
            <p:cNvSpPr txBox="1"/>
            <p:nvPr/>
          </p:nvSpPr>
          <p:spPr>
            <a:xfrm>
              <a:off x="7048322" y="4888574"/>
              <a:ext cx="4363935" cy="11094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Nombre:</a:t>
              </a:r>
              <a:r>
                <a:rPr lang="es-MX" sz="18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Midori Karely Arias Sosa 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N.L: </a:t>
              </a:r>
              <a:r>
                <a:rPr lang="es-MX" sz="18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01</a:t>
              </a:r>
              <a:endParaRPr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Materia:</a:t>
              </a:r>
              <a:r>
                <a:rPr lang="es-MX" sz="18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Aprendizaje en el Servicio</a:t>
              </a:r>
              <a:br>
                <a:rPr lang="es-MX" sz="18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s-MX" sz="1800" b="1" i="0" u="none" strike="noStrike" cap="none" dirty="0" err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Profra</a:t>
              </a:r>
              <a:r>
                <a:rPr lang="es-MX" sz="18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 Sonia Yvonne Garza Flores </a:t>
              </a:r>
              <a:endParaRPr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9" name="Rectángulo 38"/>
          <p:cNvSpPr/>
          <p:nvPr/>
        </p:nvSpPr>
        <p:spPr>
          <a:xfrm>
            <a:off x="6299340" y="1403294"/>
            <a:ext cx="6006196" cy="15018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asis MT Pro Black" panose="02040A04050005020304" pitchFamily="18" charset="0"/>
              </a:rPr>
              <a:t>DIARIO DE TRABAJO </a:t>
            </a:r>
          </a:p>
        </p:txBody>
      </p:sp>
      <p:pic>
        <p:nvPicPr>
          <p:cNvPr id="1026" name="Picture 2" descr="christmas clip art | Disney Babies Christmas Clip Art | Christmas cartoon  characters, Christmas cartoons, Disney characters mickey mouse">
            <a:extLst>
              <a:ext uri="{FF2B5EF4-FFF2-40B4-BE49-F238E27FC236}">
                <a16:creationId xmlns:a16="http://schemas.microsoft.com/office/drawing/2014/main" id="{E316813B-B2F5-4DCE-990C-A0CB37E7D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265" y="1667219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622501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 descr="Marco De Fotos Esquema - Imagen gratis en Pixabay">
            <a:extLst>
              <a:ext uri="{FF2B5EF4-FFF2-40B4-BE49-F238E27FC236}">
                <a16:creationId xmlns:a16="http://schemas.microsoft.com/office/drawing/2014/main" id="{1306900B-B35A-4465-8BDC-19D624A59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0"/>
            <a:ext cx="6156556" cy="685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Marco De Fotos Esquema - Imagen gratis en Pixabay">
            <a:extLst>
              <a:ext uri="{FF2B5EF4-FFF2-40B4-BE49-F238E27FC236}">
                <a16:creationId xmlns:a16="http://schemas.microsoft.com/office/drawing/2014/main" id="{28715093-55CE-4088-9EE2-9BBF10F8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40" y="9470"/>
            <a:ext cx="6156556" cy="685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2" name="Google Shape;132;p14"/>
          <p:cNvGrpSpPr/>
          <p:nvPr/>
        </p:nvGrpSpPr>
        <p:grpSpPr>
          <a:xfrm>
            <a:off x="5665720" y="150740"/>
            <a:ext cx="860647" cy="589800"/>
            <a:chOff x="5665713" y="150741"/>
            <a:chExt cx="860647" cy="589800"/>
          </a:xfrm>
        </p:grpSpPr>
        <p:sp>
          <p:nvSpPr>
            <p:cNvPr id="133" name="Google Shape;133;p14"/>
            <p:cNvSpPr/>
            <p:nvPr/>
          </p:nvSpPr>
          <p:spPr>
            <a:xfrm>
              <a:off x="5665713" y="380167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6188860" y="380166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5754084" y="150741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4"/>
          <p:cNvGrpSpPr/>
          <p:nvPr/>
        </p:nvGrpSpPr>
        <p:grpSpPr>
          <a:xfrm>
            <a:off x="5665720" y="750393"/>
            <a:ext cx="860647" cy="589800"/>
            <a:chOff x="5665713" y="750395"/>
            <a:chExt cx="860647" cy="589800"/>
          </a:xfrm>
        </p:grpSpPr>
        <p:sp>
          <p:nvSpPr>
            <p:cNvPr id="137" name="Google Shape;137;p14"/>
            <p:cNvSpPr/>
            <p:nvPr/>
          </p:nvSpPr>
          <p:spPr>
            <a:xfrm>
              <a:off x="5665713" y="979821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188860" y="979820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754084" y="750395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14"/>
          <p:cNvGrpSpPr/>
          <p:nvPr/>
        </p:nvGrpSpPr>
        <p:grpSpPr>
          <a:xfrm>
            <a:off x="5665720" y="1473862"/>
            <a:ext cx="860647" cy="589800"/>
            <a:chOff x="5665713" y="1473865"/>
            <a:chExt cx="860647" cy="589800"/>
          </a:xfrm>
        </p:grpSpPr>
        <p:sp>
          <p:nvSpPr>
            <p:cNvPr id="141" name="Google Shape;141;p14"/>
            <p:cNvSpPr/>
            <p:nvPr/>
          </p:nvSpPr>
          <p:spPr>
            <a:xfrm>
              <a:off x="5665713" y="1703291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6188860" y="1703290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5754084" y="1473865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4"/>
          <p:cNvGrpSpPr/>
          <p:nvPr/>
        </p:nvGrpSpPr>
        <p:grpSpPr>
          <a:xfrm>
            <a:off x="5665720" y="2181241"/>
            <a:ext cx="860647" cy="589800"/>
            <a:chOff x="5665713" y="2181246"/>
            <a:chExt cx="860647" cy="589800"/>
          </a:xfrm>
        </p:grpSpPr>
        <p:sp>
          <p:nvSpPr>
            <p:cNvPr id="145" name="Google Shape;145;p14"/>
            <p:cNvSpPr/>
            <p:nvPr/>
          </p:nvSpPr>
          <p:spPr>
            <a:xfrm>
              <a:off x="5665713" y="2410672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6188860" y="2410671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5754084" y="2181246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4"/>
          <p:cNvGrpSpPr/>
          <p:nvPr/>
        </p:nvGrpSpPr>
        <p:grpSpPr>
          <a:xfrm>
            <a:off x="5665720" y="2780895"/>
            <a:ext cx="860647" cy="589800"/>
            <a:chOff x="5665713" y="2780900"/>
            <a:chExt cx="860647" cy="589800"/>
          </a:xfrm>
        </p:grpSpPr>
        <p:sp>
          <p:nvSpPr>
            <p:cNvPr id="149" name="Google Shape;149;p14"/>
            <p:cNvSpPr/>
            <p:nvPr/>
          </p:nvSpPr>
          <p:spPr>
            <a:xfrm>
              <a:off x="5665713" y="3010326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6188860" y="3010325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54084" y="2780900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" name="Google Shape;152;p14"/>
          <p:cNvGrpSpPr/>
          <p:nvPr/>
        </p:nvGrpSpPr>
        <p:grpSpPr>
          <a:xfrm>
            <a:off x="5665720" y="3504363"/>
            <a:ext cx="860647" cy="589800"/>
            <a:chOff x="5665713" y="3504370"/>
            <a:chExt cx="860647" cy="589800"/>
          </a:xfrm>
        </p:grpSpPr>
        <p:sp>
          <p:nvSpPr>
            <p:cNvPr id="153" name="Google Shape;153;p14"/>
            <p:cNvSpPr/>
            <p:nvPr/>
          </p:nvSpPr>
          <p:spPr>
            <a:xfrm>
              <a:off x="5665713" y="3733796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6188860" y="3733795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754084" y="3504370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14"/>
          <p:cNvGrpSpPr/>
          <p:nvPr/>
        </p:nvGrpSpPr>
        <p:grpSpPr>
          <a:xfrm>
            <a:off x="5665720" y="4109157"/>
            <a:ext cx="860647" cy="589800"/>
            <a:chOff x="5665713" y="4109164"/>
            <a:chExt cx="860647" cy="589800"/>
          </a:xfrm>
        </p:grpSpPr>
        <p:sp>
          <p:nvSpPr>
            <p:cNvPr id="157" name="Google Shape;157;p14"/>
            <p:cNvSpPr/>
            <p:nvPr/>
          </p:nvSpPr>
          <p:spPr>
            <a:xfrm>
              <a:off x="5665713" y="4338590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6188860" y="4338589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754084" y="4109164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4"/>
          <p:cNvGrpSpPr/>
          <p:nvPr/>
        </p:nvGrpSpPr>
        <p:grpSpPr>
          <a:xfrm>
            <a:off x="5665720" y="4708809"/>
            <a:ext cx="860647" cy="589800"/>
            <a:chOff x="5665713" y="4708818"/>
            <a:chExt cx="860647" cy="589800"/>
          </a:xfrm>
        </p:grpSpPr>
        <p:sp>
          <p:nvSpPr>
            <p:cNvPr id="161" name="Google Shape;161;p14"/>
            <p:cNvSpPr/>
            <p:nvPr/>
          </p:nvSpPr>
          <p:spPr>
            <a:xfrm>
              <a:off x="5665713" y="4938244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6188860" y="4938243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754084" y="4708818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14"/>
          <p:cNvGrpSpPr/>
          <p:nvPr/>
        </p:nvGrpSpPr>
        <p:grpSpPr>
          <a:xfrm>
            <a:off x="5665720" y="5432278"/>
            <a:ext cx="860647" cy="589800"/>
            <a:chOff x="5665713" y="5432288"/>
            <a:chExt cx="860647" cy="589800"/>
          </a:xfrm>
        </p:grpSpPr>
        <p:sp>
          <p:nvSpPr>
            <p:cNvPr id="165" name="Google Shape;165;p14"/>
            <p:cNvSpPr/>
            <p:nvPr/>
          </p:nvSpPr>
          <p:spPr>
            <a:xfrm>
              <a:off x="5665713" y="5661714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188860" y="5661713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5754084" y="5432288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5665720" y="6039742"/>
            <a:ext cx="860647" cy="589800"/>
            <a:chOff x="5665713" y="6039752"/>
            <a:chExt cx="860647" cy="589800"/>
          </a:xfrm>
        </p:grpSpPr>
        <p:sp>
          <p:nvSpPr>
            <p:cNvPr id="169" name="Google Shape;169;p14"/>
            <p:cNvSpPr/>
            <p:nvPr/>
          </p:nvSpPr>
          <p:spPr>
            <a:xfrm>
              <a:off x="5665713" y="6269178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6188860" y="6269177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5754084" y="6039752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4"/>
          <p:cNvSpPr txBox="1"/>
          <p:nvPr/>
        </p:nvSpPr>
        <p:spPr>
          <a:xfrm>
            <a:off x="7672964" y="713279"/>
            <a:ext cx="34638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1"/>
              <a:buFont typeface="Dancing Script"/>
              <a:buNone/>
            </a:pPr>
            <a:r>
              <a:rPr lang="es-MX" sz="2000" b="1" i="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Dancing Script"/>
                <a:cs typeface="Dancing Script"/>
                <a:sym typeface="Dancing Script"/>
              </a:rPr>
              <a:t>Fecha: 10</a:t>
            </a:r>
            <a:r>
              <a:rPr lang="es-MX" sz="2000" b="1" dirty="0">
                <a:solidFill>
                  <a:schemeClr val="dk1"/>
                </a:solidFill>
                <a:latin typeface="Abadi" panose="020B0604020104020204" pitchFamily="34" charset="0"/>
                <a:ea typeface="Dancing Script"/>
                <a:cs typeface="Dancing Script"/>
                <a:sym typeface="Dancing Script"/>
              </a:rPr>
              <a:t>/</a:t>
            </a:r>
            <a:r>
              <a:rPr lang="es-MX" sz="2000" b="1" i="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Dancing Script"/>
                <a:cs typeface="Dancing Script"/>
                <a:sym typeface="Dancing Script"/>
              </a:rPr>
              <a:t> diciembre /2021</a:t>
            </a:r>
            <a:endParaRPr sz="2000" b="1" i="0" u="none" strike="noStrike" cap="none" dirty="0">
              <a:solidFill>
                <a:schemeClr val="dk1"/>
              </a:solidFill>
              <a:latin typeface="Abadi" panose="020B0604020104020204" pitchFamily="34" charset="0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75" name="Google Shape;175;p14"/>
          <p:cNvSpPr txBox="1"/>
          <p:nvPr/>
        </p:nvSpPr>
        <p:spPr>
          <a:xfrm>
            <a:off x="576199" y="1312216"/>
            <a:ext cx="4914542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ncing Script"/>
              <a:buNone/>
            </a:pPr>
            <a:r>
              <a:rPr lang="es-MX" sz="3200" b="1" i="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Dancing Script"/>
                <a:cs typeface="Dancing Script"/>
                <a:sym typeface="Dancing Script"/>
              </a:rPr>
              <a:t>Maestra : </a:t>
            </a:r>
            <a:r>
              <a:rPr lang="es-MX" sz="3200" b="0" i="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Arial"/>
                <a:cs typeface="Arial"/>
                <a:sym typeface="Arial"/>
              </a:rPr>
              <a:t>Midori Karely Arias Sosa </a:t>
            </a:r>
            <a:endParaRPr sz="3200" b="0" i="0" u="none" strike="noStrike" cap="none" dirty="0">
              <a:solidFill>
                <a:schemeClr val="dk1"/>
              </a:solidFill>
              <a:latin typeface="Abadi" panose="020B0604020104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ncing Script"/>
              <a:buNone/>
            </a:pPr>
            <a:r>
              <a:rPr lang="es-MX" sz="3200" b="1" i="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Dancing Script"/>
                <a:cs typeface="Dancing Script"/>
                <a:sym typeface="Dancing Script"/>
              </a:rPr>
              <a:t>Jardín de niños: </a:t>
            </a:r>
            <a:r>
              <a:rPr lang="es-MX" sz="3200" b="0" i="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Arial"/>
                <a:cs typeface="Arial"/>
                <a:sym typeface="Arial"/>
              </a:rPr>
              <a:t>Héroes de la libertad </a:t>
            </a:r>
            <a:endParaRPr sz="3200" b="0" i="0" u="none" strike="noStrike" cap="none" dirty="0">
              <a:solidFill>
                <a:schemeClr val="dk1"/>
              </a:solidFill>
              <a:latin typeface="Abadi" panose="020B0604020104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ncing Script"/>
              <a:buNone/>
            </a:pPr>
            <a:r>
              <a:rPr lang="es-MX" sz="3200" b="1" i="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Dancing Script"/>
                <a:cs typeface="Dancing Script"/>
                <a:sym typeface="Dancing Script"/>
              </a:rPr>
              <a:t>Turno: </a:t>
            </a:r>
            <a:r>
              <a:rPr lang="es-MX" sz="3200" b="0" i="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Arial"/>
                <a:cs typeface="Arial"/>
                <a:sym typeface="Arial"/>
              </a:rPr>
              <a:t>Matutino </a:t>
            </a:r>
            <a:endParaRPr sz="3200" b="0" i="0" u="none" strike="noStrike" cap="none" dirty="0">
              <a:solidFill>
                <a:schemeClr val="dk1"/>
              </a:solidFill>
              <a:latin typeface="Abadi" panose="020B0604020104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ncing Script"/>
              <a:buNone/>
            </a:pPr>
            <a:r>
              <a:rPr lang="es-MX" sz="3200" b="1" i="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Dancing Script"/>
                <a:cs typeface="Dancing Script"/>
                <a:sym typeface="Dancing Script"/>
              </a:rPr>
              <a:t>c.c.t. </a:t>
            </a:r>
            <a:r>
              <a:rPr lang="es-MX" sz="3200" b="0" i="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Arial"/>
                <a:cs typeface="Arial"/>
                <a:sym typeface="Arial"/>
              </a:rPr>
              <a:t>05DJN0206U</a:t>
            </a:r>
            <a:endParaRPr sz="3200" b="0" i="0" u="none" strike="noStrike" cap="none" dirty="0">
              <a:solidFill>
                <a:schemeClr val="dk1"/>
              </a:solidFill>
              <a:latin typeface="Abadi" panose="020B0604020104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ncing Script"/>
              <a:buNone/>
            </a:pPr>
            <a:r>
              <a:rPr lang="es-MX" sz="3200" b="1" i="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Dancing Script"/>
                <a:cs typeface="Dancing Script"/>
                <a:sym typeface="Dancing Script"/>
              </a:rPr>
              <a:t>Grado: </a:t>
            </a:r>
            <a:r>
              <a:rPr lang="es-MX" sz="3200" b="0" i="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Arial"/>
                <a:cs typeface="Arial"/>
                <a:sym typeface="Arial"/>
              </a:rPr>
              <a:t>Primero </a:t>
            </a:r>
            <a:endParaRPr sz="3200" b="0" i="0" u="none" strike="noStrike" cap="none" dirty="0">
              <a:solidFill>
                <a:schemeClr val="dk1"/>
              </a:solidFill>
              <a:latin typeface="Abadi" panose="020B0604020104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ancing Script"/>
              <a:buNone/>
            </a:pPr>
            <a:r>
              <a:rPr lang="es-MX" sz="3200" b="1" i="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Dancing Script"/>
                <a:cs typeface="Dancing Script"/>
                <a:sym typeface="Dancing Script"/>
              </a:rPr>
              <a:t>Grupo: </a:t>
            </a:r>
            <a:r>
              <a:rPr lang="es-MX" sz="3200" b="0" i="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Arial"/>
                <a:cs typeface="Arial"/>
                <a:sym typeface="Arial"/>
              </a:rPr>
              <a:t>A</a:t>
            </a:r>
            <a:endParaRPr sz="3200" b="0" i="0" u="none" strike="noStrike" cap="none" dirty="0">
              <a:solidFill>
                <a:schemeClr val="dk1"/>
              </a:solidFill>
              <a:latin typeface="Abadi" panose="020B0604020104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4"/>
          <p:cNvSpPr txBox="1"/>
          <p:nvPr/>
        </p:nvSpPr>
        <p:spPr>
          <a:xfrm>
            <a:off x="1744288" y="699979"/>
            <a:ext cx="28608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ancing Script"/>
              <a:buNone/>
            </a:pPr>
            <a:r>
              <a:rPr lang="es-MX" sz="4400" b="0" i="0" u="none" strike="noStrike" cap="none" dirty="0">
                <a:solidFill>
                  <a:schemeClr val="dk1"/>
                </a:solidFill>
                <a:latin typeface="Aharoni" panose="02010803020104030203" pitchFamily="2" charset="-79"/>
                <a:ea typeface="Dancing Script"/>
                <a:cs typeface="Aharoni" panose="02010803020104030203" pitchFamily="2" charset="-79"/>
                <a:sym typeface="Dancing Script"/>
              </a:rPr>
              <a:t>Mis datos </a:t>
            </a:r>
            <a:endParaRPr sz="4400" b="0" i="0" u="none" strike="noStrike" cap="none" dirty="0">
              <a:solidFill>
                <a:schemeClr val="dk1"/>
              </a:solidFill>
              <a:latin typeface="Aharoni" panose="02010803020104030203" pitchFamily="2" charset="-79"/>
              <a:ea typeface="Dancing Script"/>
              <a:cs typeface="Aharoni" panose="02010803020104030203" pitchFamily="2" charset="-79"/>
              <a:sym typeface="Dancing Script"/>
            </a:endParaRPr>
          </a:p>
        </p:txBody>
      </p:sp>
      <p:pic>
        <p:nvPicPr>
          <p:cNvPr id="178" name="Google Shape;178;p14" descr="No hay ninguna descripción de la foto disponible."/>
          <p:cNvPicPr preferRelativeResize="0"/>
          <p:nvPr/>
        </p:nvPicPr>
        <p:blipFill rotWithShape="1">
          <a:blip r:embed="rId4">
            <a:alphaModFix/>
          </a:blip>
          <a:srcRect l="15165" t="34790" r="16019" b="49891"/>
          <a:stretch/>
        </p:blipFill>
        <p:spPr>
          <a:xfrm>
            <a:off x="7502754" y="1218113"/>
            <a:ext cx="3804221" cy="117156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4"/>
          <p:cNvSpPr/>
          <p:nvPr/>
        </p:nvSpPr>
        <p:spPr>
          <a:xfrm>
            <a:off x="7556970" y="2459523"/>
            <a:ext cx="3645000" cy="3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es-MX" b="1" i="0" u="sng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planeación fue adecuada a las necesidades y características del grupo y favoreció los aprendizajes esperados: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es-MX" b="0" i="0" u="sng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Considero que la planeación fue pensada a la edad de los alumnos puesto qu</a:t>
            </a:r>
            <a:r>
              <a:rPr lang="es-MX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es son aprendizajes nuevos. </a:t>
            </a:r>
          </a:p>
        </p:txBody>
      </p:sp>
      <p:pic>
        <p:nvPicPr>
          <p:cNvPr id="4100" name="Picture 4" descr="Imagenes pato donald bebé - Imagui">
            <a:extLst>
              <a:ext uri="{FF2B5EF4-FFF2-40B4-BE49-F238E27FC236}">
                <a16:creationId xmlns:a16="http://schemas.microsoft.com/office/drawing/2014/main" id="{EC40D820-0973-4387-8662-195E4D061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46" b="97588" l="10000" r="90000">
                        <a14:foregroundMark x1="36897" y1="79035" x2="36897" y2="84787"/>
                        <a14:foregroundMark x1="39828" y1="78850" x2="39828" y2="81076"/>
                        <a14:foregroundMark x1="33966" y1="97588" x2="33966" y2="97588"/>
                        <a14:foregroundMark x1="41034" y1="81818" x2="39655" y2="79035"/>
                        <a14:foregroundMark x1="65862" y1="97588" x2="71897" y2="75139"/>
                        <a14:foregroundMark x1="66207" y1="82189" x2="70172" y2="71243"/>
                        <a14:foregroundMark x1="63966" y1="85529" x2="65690" y2="80519"/>
                        <a14:foregroundMark x1="74483" y1="93506" x2="73966" y2="85158"/>
                        <a14:foregroundMark x1="74828" y1="83673" x2="77241" y2="78850"/>
                        <a14:foregroundMark x1="73448" y1="96846" x2="81552" y2="92208"/>
                        <a14:foregroundMark x1="81552" y1="92208" x2="81552" y2="92022"/>
                        <a14:foregroundMark x1="77931" y1="92208" x2="82759" y2="89425"/>
                        <a14:foregroundMark x1="82069" y1="88126" x2="80172" y2="95362"/>
                        <a14:foregroundMark x1="83448" y1="88126" x2="82931" y2="87199"/>
                        <a14:foregroundMark x1="72241" y1="96475" x2="72931" y2="92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14" t="65314" r="50994"/>
          <a:stretch/>
        </p:blipFill>
        <p:spPr bwMode="auto">
          <a:xfrm>
            <a:off x="312850" y="4539722"/>
            <a:ext cx="1866680" cy="157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 descr="Imagenes pato donald bebé - Imagui">
            <a:extLst>
              <a:ext uri="{FF2B5EF4-FFF2-40B4-BE49-F238E27FC236}">
                <a16:creationId xmlns:a16="http://schemas.microsoft.com/office/drawing/2014/main" id="{83CE9FFC-0F16-4448-9955-38554CDFF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46" b="97588" l="10000" r="90000">
                        <a14:foregroundMark x1="36897" y1="79035" x2="36897" y2="84787"/>
                        <a14:foregroundMark x1="39828" y1="78850" x2="39828" y2="81076"/>
                        <a14:foregroundMark x1="33966" y1="97588" x2="33966" y2="97588"/>
                        <a14:foregroundMark x1="41034" y1="81818" x2="39655" y2="79035"/>
                        <a14:foregroundMark x1="65862" y1="97588" x2="71897" y2="75139"/>
                        <a14:foregroundMark x1="66207" y1="82189" x2="70172" y2="71243"/>
                        <a14:foregroundMark x1="63966" y1="85529" x2="65690" y2="80519"/>
                        <a14:foregroundMark x1="74483" y1="93506" x2="73966" y2="85158"/>
                        <a14:foregroundMark x1="74828" y1="83673" x2="77241" y2="78850"/>
                        <a14:foregroundMark x1="73448" y1="96846" x2="81552" y2="92208"/>
                        <a14:foregroundMark x1="81552" y1="92208" x2="81552" y2="92022"/>
                        <a14:foregroundMark x1="77931" y1="92208" x2="82759" y2="89425"/>
                        <a14:foregroundMark x1="82069" y1="88126" x2="80172" y2="95362"/>
                        <a14:foregroundMark x1="83448" y1="88126" x2="82931" y2="87199"/>
                        <a14:foregroundMark x1="72241" y1="96475" x2="72931" y2="92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41" t="65314" r="6145"/>
          <a:stretch/>
        </p:blipFill>
        <p:spPr bwMode="auto">
          <a:xfrm>
            <a:off x="3901228" y="4639098"/>
            <a:ext cx="1739419" cy="15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Google Shape;179;p14">
            <a:extLst>
              <a:ext uri="{FF2B5EF4-FFF2-40B4-BE49-F238E27FC236}">
                <a16:creationId xmlns:a16="http://schemas.microsoft.com/office/drawing/2014/main" id="{16E80612-950F-4CC4-A97A-CAD167A97AE3}"/>
              </a:ext>
            </a:extLst>
          </p:cNvPr>
          <p:cNvSpPr/>
          <p:nvPr/>
        </p:nvSpPr>
        <p:spPr>
          <a:xfrm>
            <a:off x="9422152" y="2169291"/>
            <a:ext cx="148500" cy="1527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673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" descr="Marco De Fotos Esquema - Imagen gratis en Pixabay">
            <a:extLst>
              <a:ext uri="{FF2B5EF4-FFF2-40B4-BE49-F238E27FC236}">
                <a16:creationId xmlns:a16="http://schemas.microsoft.com/office/drawing/2014/main" id="{CFE66723-0678-447F-BAB5-585A2EA9D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0"/>
            <a:ext cx="6156556" cy="685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Marco De Fotos Esquema - Imagen gratis en Pixabay">
            <a:extLst>
              <a:ext uri="{FF2B5EF4-FFF2-40B4-BE49-F238E27FC236}">
                <a16:creationId xmlns:a16="http://schemas.microsoft.com/office/drawing/2014/main" id="{9361B4AB-6C29-461F-9C97-FEF069B37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444" y="0"/>
            <a:ext cx="6156556" cy="685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8" name="Google Shape;188;p15"/>
          <p:cNvGrpSpPr/>
          <p:nvPr/>
        </p:nvGrpSpPr>
        <p:grpSpPr>
          <a:xfrm>
            <a:off x="5665720" y="150740"/>
            <a:ext cx="860647" cy="589800"/>
            <a:chOff x="5665713" y="150741"/>
            <a:chExt cx="860647" cy="589800"/>
          </a:xfrm>
        </p:grpSpPr>
        <p:sp>
          <p:nvSpPr>
            <p:cNvPr id="189" name="Google Shape;189;p15"/>
            <p:cNvSpPr/>
            <p:nvPr/>
          </p:nvSpPr>
          <p:spPr>
            <a:xfrm>
              <a:off x="5665713" y="380167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6188860" y="380166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5754084" y="150741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5"/>
          <p:cNvGrpSpPr/>
          <p:nvPr/>
        </p:nvGrpSpPr>
        <p:grpSpPr>
          <a:xfrm>
            <a:off x="5665720" y="750393"/>
            <a:ext cx="860647" cy="589800"/>
            <a:chOff x="5665713" y="750395"/>
            <a:chExt cx="860647" cy="589800"/>
          </a:xfrm>
        </p:grpSpPr>
        <p:sp>
          <p:nvSpPr>
            <p:cNvPr id="193" name="Google Shape;193;p15"/>
            <p:cNvSpPr/>
            <p:nvPr/>
          </p:nvSpPr>
          <p:spPr>
            <a:xfrm>
              <a:off x="5665713" y="979821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6188860" y="979820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5754084" y="750395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15"/>
          <p:cNvGrpSpPr/>
          <p:nvPr/>
        </p:nvGrpSpPr>
        <p:grpSpPr>
          <a:xfrm>
            <a:off x="5665720" y="1473862"/>
            <a:ext cx="860647" cy="589800"/>
            <a:chOff x="5665713" y="1473865"/>
            <a:chExt cx="860647" cy="589800"/>
          </a:xfrm>
        </p:grpSpPr>
        <p:sp>
          <p:nvSpPr>
            <p:cNvPr id="197" name="Google Shape;197;p15"/>
            <p:cNvSpPr/>
            <p:nvPr/>
          </p:nvSpPr>
          <p:spPr>
            <a:xfrm>
              <a:off x="5665713" y="1703291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6188860" y="1703290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5754084" y="1473865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5"/>
          <p:cNvGrpSpPr/>
          <p:nvPr/>
        </p:nvGrpSpPr>
        <p:grpSpPr>
          <a:xfrm>
            <a:off x="5665720" y="2181241"/>
            <a:ext cx="860647" cy="589800"/>
            <a:chOff x="5665713" y="2181246"/>
            <a:chExt cx="860647" cy="589800"/>
          </a:xfrm>
        </p:grpSpPr>
        <p:sp>
          <p:nvSpPr>
            <p:cNvPr id="201" name="Google Shape;201;p15"/>
            <p:cNvSpPr/>
            <p:nvPr/>
          </p:nvSpPr>
          <p:spPr>
            <a:xfrm>
              <a:off x="5665713" y="2410672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6188860" y="2410671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5754084" y="2181246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15"/>
          <p:cNvGrpSpPr/>
          <p:nvPr/>
        </p:nvGrpSpPr>
        <p:grpSpPr>
          <a:xfrm>
            <a:off x="5665720" y="2780895"/>
            <a:ext cx="860647" cy="589800"/>
            <a:chOff x="5665713" y="2780900"/>
            <a:chExt cx="860647" cy="589800"/>
          </a:xfrm>
        </p:grpSpPr>
        <p:sp>
          <p:nvSpPr>
            <p:cNvPr id="205" name="Google Shape;205;p15"/>
            <p:cNvSpPr/>
            <p:nvPr/>
          </p:nvSpPr>
          <p:spPr>
            <a:xfrm>
              <a:off x="5665713" y="3010326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6188860" y="3010325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5754084" y="2780900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15"/>
          <p:cNvGrpSpPr/>
          <p:nvPr/>
        </p:nvGrpSpPr>
        <p:grpSpPr>
          <a:xfrm>
            <a:off x="5665720" y="3504363"/>
            <a:ext cx="860647" cy="589800"/>
            <a:chOff x="5665713" y="3504370"/>
            <a:chExt cx="860647" cy="589800"/>
          </a:xfrm>
        </p:grpSpPr>
        <p:sp>
          <p:nvSpPr>
            <p:cNvPr id="209" name="Google Shape;209;p15"/>
            <p:cNvSpPr/>
            <p:nvPr/>
          </p:nvSpPr>
          <p:spPr>
            <a:xfrm>
              <a:off x="5665713" y="3733796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6188860" y="3733795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5754084" y="3504370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15"/>
          <p:cNvGrpSpPr/>
          <p:nvPr/>
        </p:nvGrpSpPr>
        <p:grpSpPr>
          <a:xfrm>
            <a:off x="5665720" y="4109157"/>
            <a:ext cx="860647" cy="589800"/>
            <a:chOff x="5665713" y="4109164"/>
            <a:chExt cx="860647" cy="589800"/>
          </a:xfrm>
        </p:grpSpPr>
        <p:sp>
          <p:nvSpPr>
            <p:cNvPr id="213" name="Google Shape;213;p15"/>
            <p:cNvSpPr/>
            <p:nvPr/>
          </p:nvSpPr>
          <p:spPr>
            <a:xfrm>
              <a:off x="5665713" y="4338590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6188860" y="4338589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5754084" y="4109164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15"/>
          <p:cNvGrpSpPr/>
          <p:nvPr/>
        </p:nvGrpSpPr>
        <p:grpSpPr>
          <a:xfrm>
            <a:off x="5665720" y="4708809"/>
            <a:ext cx="860647" cy="589800"/>
            <a:chOff x="5665713" y="4708818"/>
            <a:chExt cx="860647" cy="589800"/>
          </a:xfrm>
        </p:grpSpPr>
        <p:sp>
          <p:nvSpPr>
            <p:cNvPr id="217" name="Google Shape;217;p15"/>
            <p:cNvSpPr/>
            <p:nvPr/>
          </p:nvSpPr>
          <p:spPr>
            <a:xfrm>
              <a:off x="5665713" y="4938244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6188860" y="4938243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5754084" y="4708818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15"/>
          <p:cNvGrpSpPr/>
          <p:nvPr/>
        </p:nvGrpSpPr>
        <p:grpSpPr>
          <a:xfrm>
            <a:off x="5665720" y="5432278"/>
            <a:ext cx="860647" cy="589800"/>
            <a:chOff x="5665713" y="5432288"/>
            <a:chExt cx="860647" cy="589800"/>
          </a:xfrm>
        </p:grpSpPr>
        <p:sp>
          <p:nvSpPr>
            <p:cNvPr id="221" name="Google Shape;221;p15"/>
            <p:cNvSpPr/>
            <p:nvPr/>
          </p:nvSpPr>
          <p:spPr>
            <a:xfrm>
              <a:off x="5665713" y="5661714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6188860" y="5661713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5754084" y="5432288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15"/>
          <p:cNvGrpSpPr/>
          <p:nvPr/>
        </p:nvGrpSpPr>
        <p:grpSpPr>
          <a:xfrm>
            <a:off x="5665720" y="6039742"/>
            <a:ext cx="860647" cy="589800"/>
            <a:chOff x="5665713" y="6039752"/>
            <a:chExt cx="860647" cy="589800"/>
          </a:xfrm>
        </p:grpSpPr>
        <p:sp>
          <p:nvSpPr>
            <p:cNvPr id="225" name="Google Shape;225;p15"/>
            <p:cNvSpPr/>
            <p:nvPr/>
          </p:nvSpPr>
          <p:spPr>
            <a:xfrm>
              <a:off x="5665713" y="6269178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6188860" y="6269177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5754084" y="6039752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15"/>
          <p:cNvSpPr/>
          <p:nvPr/>
        </p:nvSpPr>
        <p:spPr>
          <a:xfrm>
            <a:off x="842671" y="903555"/>
            <a:ext cx="4390049" cy="455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lang="es-MX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-Como fue mi intervención docente: </a:t>
            </a:r>
            <a:r>
              <a:rPr lang="es-MX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Muy b</a:t>
            </a:r>
            <a:r>
              <a:rPr lang="es-MX" u="sng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uena, ya que los días martes, miércoles y viernes solamente subimos las actividades y esperamos a que las suban a la aplicación de Facebook </a:t>
            </a:r>
            <a:endParaRPr lang="es-MX" i="0" u="sng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lang="es-MX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-De que otra manera podría intervenir:  </a:t>
            </a:r>
            <a:r>
              <a:rPr lang="es-MX" u="sng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Seguir utilizando estrategias en donde los alumnos tengan la oportunidad de hacer ejercicio y a controlar poco a poco sus movimientos. </a:t>
            </a:r>
            <a:endParaRPr i="0" u="sng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15"/>
          <p:cNvSpPr/>
          <p:nvPr/>
        </p:nvSpPr>
        <p:spPr>
          <a:xfrm>
            <a:off x="7022556" y="499239"/>
            <a:ext cx="4503392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lang="es-MX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-Las consignas o indicaciones fueron claras: </a:t>
            </a:r>
            <a:r>
              <a:rPr lang="es-MX" b="0" i="0" u="sng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</a:t>
            </a:r>
            <a:endParaRPr lang="es-MX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lang="es-MX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-Los materiales empleados fueron: </a:t>
            </a:r>
            <a:r>
              <a:rPr lang="es-MX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Una caja grande con un hoyo en medio, 5 pelotas de calcetín </a:t>
            </a:r>
            <a:endParaRPr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5"/>
          <p:cNvSpPr/>
          <p:nvPr/>
        </p:nvSpPr>
        <p:spPr>
          <a:xfrm>
            <a:off x="6959280" y="2592094"/>
            <a:ext cx="4503392" cy="2535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lang="es-MX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-De qué manera involucre a los alumnos: </a:t>
            </a:r>
            <a:r>
              <a:rPr lang="es-MX" u="sng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alumnos tenían que analizar los materiales, después deben de aventar las pelotas a la boca de santa Claus, puede jugarlo también en familia.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lang="es-MX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-Se interesaron en las actividades: </a:t>
            </a:r>
            <a:r>
              <a:rPr lang="es-MX" b="1" u="sng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MX" u="sng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Debido a que hoy fue la caravana navideña, no se han recibido evidencias respecto a la actividad. </a:t>
            </a:r>
            <a:endParaRPr b="0" i="0" u="sng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20922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Marco De Fotos Esquema - Imagen gratis en Pixabay">
            <a:extLst>
              <a:ext uri="{FF2B5EF4-FFF2-40B4-BE49-F238E27FC236}">
                <a16:creationId xmlns:a16="http://schemas.microsoft.com/office/drawing/2014/main" id="{93F4F7E1-DA02-436E-863B-9A6C8AC5C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0"/>
            <a:ext cx="6156556" cy="685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Marco De Fotos Esquema - Imagen gratis en Pixabay">
            <a:extLst>
              <a:ext uri="{FF2B5EF4-FFF2-40B4-BE49-F238E27FC236}">
                <a16:creationId xmlns:a16="http://schemas.microsoft.com/office/drawing/2014/main" id="{6B610B9C-83ED-4B7C-AFD8-DE124E11E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108" y="9470"/>
            <a:ext cx="6156556" cy="685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0" name="Google Shape;240;p16"/>
          <p:cNvGrpSpPr/>
          <p:nvPr/>
        </p:nvGrpSpPr>
        <p:grpSpPr>
          <a:xfrm>
            <a:off x="5665720" y="150740"/>
            <a:ext cx="860647" cy="589800"/>
            <a:chOff x="5665713" y="150741"/>
            <a:chExt cx="860647" cy="589800"/>
          </a:xfrm>
        </p:grpSpPr>
        <p:sp>
          <p:nvSpPr>
            <p:cNvPr id="241" name="Google Shape;241;p16"/>
            <p:cNvSpPr/>
            <p:nvPr/>
          </p:nvSpPr>
          <p:spPr>
            <a:xfrm>
              <a:off x="5665713" y="380167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6188860" y="380166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5754084" y="150741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16"/>
          <p:cNvGrpSpPr/>
          <p:nvPr/>
        </p:nvGrpSpPr>
        <p:grpSpPr>
          <a:xfrm>
            <a:off x="5665720" y="750393"/>
            <a:ext cx="860647" cy="589800"/>
            <a:chOff x="5665713" y="750395"/>
            <a:chExt cx="860647" cy="589800"/>
          </a:xfrm>
        </p:grpSpPr>
        <p:sp>
          <p:nvSpPr>
            <p:cNvPr id="245" name="Google Shape;245;p16"/>
            <p:cNvSpPr/>
            <p:nvPr/>
          </p:nvSpPr>
          <p:spPr>
            <a:xfrm>
              <a:off x="5665713" y="979821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6188860" y="979820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5754084" y="750395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16"/>
          <p:cNvGrpSpPr/>
          <p:nvPr/>
        </p:nvGrpSpPr>
        <p:grpSpPr>
          <a:xfrm>
            <a:off x="5665720" y="1473862"/>
            <a:ext cx="860647" cy="589800"/>
            <a:chOff x="5665713" y="1473865"/>
            <a:chExt cx="860647" cy="589800"/>
          </a:xfrm>
        </p:grpSpPr>
        <p:sp>
          <p:nvSpPr>
            <p:cNvPr id="249" name="Google Shape;249;p16"/>
            <p:cNvSpPr/>
            <p:nvPr/>
          </p:nvSpPr>
          <p:spPr>
            <a:xfrm>
              <a:off x="5665713" y="1703291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6188860" y="1703290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5754084" y="1473865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16"/>
          <p:cNvGrpSpPr/>
          <p:nvPr/>
        </p:nvGrpSpPr>
        <p:grpSpPr>
          <a:xfrm>
            <a:off x="5665720" y="2181241"/>
            <a:ext cx="860647" cy="589800"/>
            <a:chOff x="5665713" y="2181246"/>
            <a:chExt cx="860647" cy="589800"/>
          </a:xfrm>
        </p:grpSpPr>
        <p:sp>
          <p:nvSpPr>
            <p:cNvPr id="253" name="Google Shape;253;p16"/>
            <p:cNvSpPr/>
            <p:nvPr/>
          </p:nvSpPr>
          <p:spPr>
            <a:xfrm>
              <a:off x="5665713" y="2410672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6188860" y="2410671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5754084" y="2181246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6"/>
          <p:cNvGrpSpPr/>
          <p:nvPr/>
        </p:nvGrpSpPr>
        <p:grpSpPr>
          <a:xfrm>
            <a:off x="5665720" y="2780895"/>
            <a:ext cx="860647" cy="589800"/>
            <a:chOff x="5665713" y="2780900"/>
            <a:chExt cx="860647" cy="589800"/>
          </a:xfrm>
        </p:grpSpPr>
        <p:sp>
          <p:nvSpPr>
            <p:cNvPr id="257" name="Google Shape;257;p16"/>
            <p:cNvSpPr/>
            <p:nvPr/>
          </p:nvSpPr>
          <p:spPr>
            <a:xfrm>
              <a:off x="5665713" y="3010326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6188860" y="3010325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5754084" y="2780900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" name="Google Shape;260;p16"/>
          <p:cNvGrpSpPr/>
          <p:nvPr/>
        </p:nvGrpSpPr>
        <p:grpSpPr>
          <a:xfrm>
            <a:off x="5665720" y="3504363"/>
            <a:ext cx="860647" cy="589800"/>
            <a:chOff x="5665713" y="3504370"/>
            <a:chExt cx="860647" cy="589800"/>
          </a:xfrm>
        </p:grpSpPr>
        <p:sp>
          <p:nvSpPr>
            <p:cNvPr id="261" name="Google Shape;261;p16"/>
            <p:cNvSpPr/>
            <p:nvPr/>
          </p:nvSpPr>
          <p:spPr>
            <a:xfrm>
              <a:off x="5665713" y="3733796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6188860" y="3733795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5754084" y="3504370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6"/>
          <p:cNvGrpSpPr/>
          <p:nvPr/>
        </p:nvGrpSpPr>
        <p:grpSpPr>
          <a:xfrm>
            <a:off x="5665720" y="4109157"/>
            <a:ext cx="860647" cy="589800"/>
            <a:chOff x="5665713" y="4109164"/>
            <a:chExt cx="860647" cy="589800"/>
          </a:xfrm>
        </p:grpSpPr>
        <p:sp>
          <p:nvSpPr>
            <p:cNvPr id="265" name="Google Shape;265;p16"/>
            <p:cNvSpPr/>
            <p:nvPr/>
          </p:nvSpPr>
          <p:spPr>
            <a:xfrm>
              <a:off x="5665713" y="4338590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6188860" y="4338589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5754084" y="4109164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16"/>
          <p:cNvGrpSpPr/>
          <p:nvPr/>
        </p:nvGrpSpPr>
        <p:grpSpPr>
          <a:xfrm>
            <a:off x="5665720" y="4708809"/>
            <a:ext cx="860647" cy="589800"/>
            <a:chOff x="5665713" y="4708818"/>
            <a:chExt cx="860647" cy="589800"/>
          </a:xfrm>
        </p:grpSpPr>
        <p:sp>
          <p:nvSpPr>
            <p:cNvPr id="269" name="Google Shape;269;p16"/>
            <p:cNvSpPr/>
            <p:nvPr/>
          </p:nvSpPr>
          <p:spPr>
            <a:xfrm>
              <a:off x="5665713" y="4938244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6188860" y="4938243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5754084" y="4708818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6"/>
          <p:cNvGrpSpPr/>
          <p:nvPr/>
        </p:nvGrpSpPr>
        <p:grpSpPr>
          <a:xfrm>
            <a:off x="5665720" y="5432278"/>
            <a:ext cx="860647" cy="589800"/>
            <a:chOff x="5665713" y="5432288"/>
            <a:chExt cx="860647" cy="589800"/>
          </a:xfrm>
        </p:grpSpPr>
        <p:sp>
          <p:nvSpPr>
            <p:cNvPr id="273" name="Google Shape;273;p16"/>
            <p:cNvSpPr/>
            <p:nvPr/>
          </p:nvSpPr>
          <p:spPr>
            <a:xfrm>
              <a:off x="5665713" y="5661714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6188860" y="5661713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754084" y="5432288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16"/>
          <p:cNvGrpSpPr/>
          <p:nvPr/>
        </p:nvGrpSpPr>
        <p:grpSpPr>
          <a:xfrm>
            <a:off x="5665720" y="6039742"/>
            <a:ext cx="860647" cy="589800"/>
            <a:chOff x="5665713" y="6039752"/>
            <a:chExt cx="860647" cy="589800"/>
          </a:xfrm>
        </p:grpSpPr>
        <p:sp>
          <p:nvSpPr>
            <p:cNvPr id="277" name="Google Shape;277;p16"/>
            <p:cNvSpPr/>
            <p:nvPr/>
          </p:nvSpPr>
          <p:spPr>
            <a:xfrm>
              <a:off x="5665713" y="6269178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6188860" y="6269177"/>
              <a:ext cx="337500" cy="2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5754084" y="6039752"/>
              <a:ext cx="658800" cy="5898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1"/>
                <a:buFont typeface="Calibri"/>
                <a:buNone/>
              </a:pPr>
              <a:endParaRPr sz="18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16"/>
          <p:cNvSpPr/>
          <p:nvPr/>
        </p:nvSpPr>
        <p:spPr>
          <a:xfrm>
            <a:off x="416700" y="506165"/>
            <a:ext cx="5310708" cy="581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600"/>
            </a:pPr>
            <a:r>
              <a:rPr lang="es-MX" sz="1600" b="1" u="sng" dirty="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s-MX" sz="1600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Como realice o rescate la evaluación del aprendizaje esperado:  </a:t>
            </a:r>
            <a:r>
              <a:rPr lang="es-MX" sz="1600" u="sng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aprendizaje que se observó el día de hoy fue el de “Utiliza herramientas, instrumentos y materiales en actividades que requieren de control y precisión en sus movimientos”.  Para la evidencia les pedí que contestaran unas preguntas respecto a que material utilizaron, que estrategia manejaron para que no se les cayera las pelotas</a:t>
            </a:r>
            <a:r>
              <a:rPr lang="es-MX" sz="1600" u="sng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etc. </a:t>
            </a:r>
            <a:endParaRPr lang="es-MX" sz="1600" u="sng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>
              <a:buClr>
                <a:srgbClr val="000000"/>
              </a:buClr>
              <a:buSzPts val="1600"/>
            </a:pPr>
            <a:r>
              <a:rPr lang="es-MX" sz="1600" b="1" u="sng" dirty="0">
                <a:latin typeface="Century Gothic" panose="020B0502020202020204" pitchFamily="34" charset="0"/>
              </a:rPr>
              <a:t>De qué manera puedo mejorar mi intervención (darle fundamentación teórica) </a:t>
            </a:r>
          </a:p>
          <a:p>
            <a:pPr lvl="0">
              <a:buClr>
                <a:srgbClr val="000000"/>
              </a:buClr>
              <a:buSzPts val="1600"/>
            </a:pPr>
            <a:r>
              <a:rPr lang="es-MX" sz="1600" u="sng" dirty="0">
                <a:latin typeface="Century Gothic" panose="020B0502020202020204" pitchFamily="34" charset="0"/>
              </a:rPr>
              <a:t>Considero que en esta ocasión no puedo mencionar mucho sobre mi intervención, ya que la manera en la que se trabaja los días martes, miércoles y viernes, es la misma de siempre, que solo es mandar las actividades por la plataforma de Facebook. </a:t>
            </a:r>
          </a:p>
        </p:txBody>
      </p:sp>
      <p:sp>
        <p:nvSpPr>
          <p:cNvPr id="283" name="Google Shape;283;p16"/>
          <p:cNvSpPr/>
          <p:nvPr/>
        </p:nvSpPr>
        <p:spPr>
          <a:xfrm>
            <a:off x="6979779" y="750393"/>
            <a:ext cx="4621523" cy="1408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lang="es-MX" sz="1600" b="1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-Que no debe olvidar al desempeñar mi intervención: </a:t>
            </a:r>
            <a:r>
              <a:rPr lang="es-MX" sz="1600" u="sng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Seguir adaptándome a la manera de trabajar con los alumnos </a:t>
            </a:r>
            <a:endParaRPr sz="1600" i="0" u="sng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3687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4848</TotalTime>
  <Words>407</Words>
  <Application>Microsoft Office PowerPoint</Application>
  <PresentationFormat>Panorámica</PresentationFormat>
  <Paragraphs>24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Abadi</vt:lpstr>
      <vt:lpstr>Aharoni</vt:lpstr>
      <vt:lpstr>Amasis MT Pro Black</vt:lpstr>
      <vt:lpstr>Arial</vt:lpstr>
      <vt:lpstr>Calibri</vt:lpstr>
      <vt:lpstr>Calibri Light</vt:lpstr>
      <vt:lpstr>Century Gothic</vt:lpstr>
      <vt:lpstr>Dancing Script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 RIVALDO ARIAS SOSA</dc:creator>
  <cp:lastModifiedBy>ALEX RIVALDO ARIAS SOSA</cp:lastModifiedBy>
  <cp:revision>14</cp:revision>
  <dcterms:created xsi:type="dcterms:W3CDTF">2021-11-23T05:08:13Z</dcterms:created>
  <dcterms:modified xsi:type="dcterms:W3CDTF">2021-12-10T20:19:55Z</dcterms:modified>
</cp:coreProperties>
</file>