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2" r:id="rId6"/>
    <p:sldId id="263" r:id="rId7"/>
    <p:sldId id="260" r:id="rId8"/>
    <p:sldId id="256"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7DC0AF-CD5C-409C-8EC0-0FACECF1ED1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98222CBB-F7B6-4B50-BA5B-F5A56D6011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7C375B1C-0AF7-4DBA-9410-D64BF3FFE027}"/>
              </a:ext>
            </a:extLst>
          </p:cNvPr>
          <p:cNvSpPr>
            <a:spLocks noGrp="1"/>
          </p:cNvSpPr>
          <p:nvPr>
            <p:ph type="dt" sz="half" idx="10"/>
          </p:nvPr>
        </p:nvSpPr>
        <p:spPr/>
        <p:txBody>
          <a:bodyPr/>
          <a:lstStyle/>
          <a:p>
            <a:fld id="{266FF222-A2FF-4F35-8344-A1DF667D45CB}" type="datetimeFigureOut">
              <a:rPr lang="es-ES" smtClean="0"/>
              <a:t>09/12/2021</a:t>
            </a:fld>
            <a:endParaRPr lang="es-ES"/>
          </a:p>
        </p:txBody>
      </p:sp>
      <p:sp>
        <p:nvSpPr>
          <p:cNvPr id="5" name="Marcador de pie de página 4">
            <a:extLst>
              <a:ext uri="{FF2B5EF4-FFF2-40B4-BE49-F238E27FC236}">
                <a16:creationId xmlns:a16="http://schemas.microsoft.com/office/drawing/2014/main" id="{945F65EA-2D4D-477F-B4AA-A6053998F3E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DC7B4F9-9024-4384-AA69-50C13D554355}"/>
              </a:ext>
            </a:extLst>
          </p:cNvPr>
          <p:cNvSpPr>
            <a:spLocks noGrp="1"/>
          </p:cNvSpPr>
          <p:nvPr>
            <p:ph type="sldNum" sz="quarter" idx="12"/>
          </p:nvPr>
        </p:nvSpPr>
        <p:spPr/>
        <p:txBody>
          <a:bodyPr/>
          <a:lstStyle/>
          <a:p>
            <a:fld id="{09283304-3BF3-4455-9121-8066860469F5}" type="slidenum">
              <a:rPr lang="es-ES" smtClean="0"/>
              <a:t>‹Nº›</a:t>
            </a:fld>
            <a:endParaRPr lang="es-ES"/>
          </a:p>
        </p:txBody>
      </p:sp>
    </p:spTree>
    <p:extLst>
      <p:ext uri="{BB962C8B-B14F-4D97-AF65-F5344CB8AC3E}">
        <p14:creationId xmlns:p14="http://schemas.microsoft.com/office/powerpoint/2010/main" val="1436252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1E832B-7CB8-4389-AA15-187B0870F79D}"/>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E3F40BB1-EFBF-418A-92E0-5CDD92F2FE5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4F16321-3EDB-4F70-B2FF-69B4D40B0BD3}"/>
              </a:ext>
            </a:extLst>
          </p:cNvPr>
          <p:cNvSpPr>
            <a:spLocks noGrp="1"/>
          </p:cNvSpPr>
          <p:nvPr>
            <p:ph type="dt" sz="half" idx="10"/>
          </p:nvPr>
        </p:nvSpPr>
        <p:spPr/>
        <p:txBody>
          <a:bodyPr/>
          <a:lstStyle/>
          <a:p>
            <a:fld id="{266FF222-A2FF-4F35-8344-A1DF667D45CB}" type="datetimeFigureOut">
              <a:rPr lang="es-ES" smtClean="0"/>
              <a:t>09/12/2021</a:t>
            </a:fld>
            <a:endParaRPr lang="es-ES"/>
          </a:p>
        </p:txBody>
      </p:sp>
      <p:sp>
        <p:nvSpPr>
          <p:cNvPr id="5" name="Marcador de pie de página 4">
            <a:extLst>
              <a:ext uri="{FF2B5EF4-FFF2-40B4-BE49-F238E27FC236}">
                <a16:creationId xmlns:a16="http://schemas.microsoft.com/office/drawing/2014/main" id="{F229C210-331A-4815-A353-CBC575F9F9E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C22C208-6735-4DF2-8AA4-0523814D0623}"/>
              </a:ext>
            </a:extLst>
          </p:cNvPr>
          <p:cNvSpPr>
            <a:spLocks noGrp="1"/>
          </p:cNvSpPr>
          <p:nvPr>
            <p:ph type="sldNum" sz="quarter" idx="12"/>
          </p:nvPr>
        </p:nvSpPr>
        <p:spPr/>
        <p:txBody>
          <a:bodyPr/>
          <a:lstStyle/>
          <a:p>
            <a:fld id="{09283304-3BF3-4455-9121-8066860469F5}" type="slidenum">
              <a:rPr lang="es-ES" smtClean="0"/>
              <a:t>‹Nº›</a:t>
            </a:fld>
            <a:endParaRPr lang="es-ES"/>
          </a:p>
        </p:txBody>
      </p:sp>
    </p:spTree>
    <p:extLst>
      <p:ext uri="{BB962C8B-B14F-4D97-AF65-F5344CB8AC3E}">
        <p14:creationId xmlns:p14="http://schemas.microsoft.com/office/powerpoint/2010/main" val="578189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5F5D43C-ECA4-4F98-A982-FEBB2119742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EDC3DA4B-1DAF-4CA0-9616-ED0CB1AD6C7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6790C4E-D0FE-4CEF-A615-50CA4EFB9B55}"/>
              </a:ext>
            </a:extLst>
          </p:cNvPr>
          <p:cNvSpPr>
            <a:spLocks noGrp="1"/>
          </p:cNvSpPr>
          <p:nvPr>
            <p:ph type="dt" sz="half" idx="10"/>
          </p:nvPr>
        </p:nvSpPr>
        <p:spPr/>
        <p:txBody>
          <a:bodyPr/>
          <a:lstStyle/>
          <a:p>
            <a:fld id="{266FF222-A2FF-4F35-8344-A1DF667D45CB}" type="datetimeFigureOut">
              <a:rPr lang="es-ES" smtClean="0"/>
              <a:t>09/12/2021</a:t>
            </a:fld>
            <a:endParaRPr lang="es-ES"/>
          </a:p>
        </p:txBody>
      </p:sp>
      <p:sp>
        <p:nvSpPr>
          <p:cNvPr id="5" name="Marcador de pie de página 4">
            <a:extLst>
              <a:ext uri="{FF2B5EF4-FFF2-40B4-BE49-F238E27FC236}">
                <a16:creationId xmlns:a16="http://schemas.microsoft.com/office/drawing/2014/main" id="{044D79E6-0438-462B-82A6-859AFE505CD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4935BC5D-6662-4D17-B9AB-32245ADD345E}"/>
              </a:ext>
            </a:extLst>
          </p:cNvPr>
          <p:cNvSpPr>
            <a:spLocks noGrp="1"/>
          </p:cNvSpPr>
          <p:nvPr>
            <p:ph type="sldNum" sz="quarter" idx="12"/>
          </p:nvPr>
        </p:nvSpPr>
        <p:spPr/>
        <p:txBody>
          <a:bodyPr/>
          <a:lstStyle/>
          <a:p>
            <a:fld id="{09283304-3BF3-4455-9121-8066860469F5}" type="slidenum">
              <a:rPr lang="es-ES" smtClean="0"/>
              <a:t>‹Nº›</a:t>
            </a:fld>
            <a:endParaRPr lang="es-ES"/>
          </a:p>
        </p:txBody>
      </p:sp>
    </p:spTree>
    <p:extLst>
      <p:ext uri="{BB962C8B-B14F-4D97-AF65-F5344CB8AC3E}">
        <p14:creationId xmlns:p14="http://schemas.microsoft.com/office/powerpoint/2010/main" val="1067896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A18F46-B87A-436E-96DC-E982CB7CB918}"/>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866A7CCB-9D55-4900-864F-88442DF76382}"/>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9A14BBE-C1A6-4C7C-81BD-60C7B3F26059}"/>
              </a:ext>
            </a:extLst>
          </p:cNvPr>
          <p:cNvSpPr>
            <a:spLocks noGrp="1"/>
          </p:cNvSpPr>
          <p:nvPr>
            <p:ph type="dt" sz="half" idx="10"/>
          </p:nvPr>
        </p:nvSpPr>
        <p:spPr/>
        <p:txBody>
          <a:bodyPr/>
          <a:lstStyle/>
          <a:p>
            <a:fld id="{266FF222-A2FF-4F35-8344-A1DF667D45CB}" type="datetimeFigureOut">
              <a:rPr lang="es-ES" smtClean="0"/>
              <a:t>09/12/2021</a:t>
            </a:fld>
            <a:endParaRPr lang="es-ES"/>
          </a:p>
        </p:txBody>
      </p:sp>
      <p:sp>
        <p:nvSpPr>
          <p:cNvPr id="5" name="Marcador de pie de página 4">
            <a:extLst>
              <a:ext uri="{FF2B5EF4-FFF2-40B4-BE49-F238E27FC236}">
                <a16:creationId xmlns:a16="http://schemas.microsoft.com/office/drawing/2014/main" id="{DAA47A9E-D1BF-42AC-8239-DA3E5AB99D7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DF68360-D34E-4543-B043-4915EC656CBA}"/>
              </a:ext>
            </a:extLst>
          </p:cNvPr>
          <p:cNvSpPr>
            <a:spLocks noGrp="1"/>
          </p:cNvSpPr>
          <p:nvPr>
            <p:ph type="sldNum" sz="quarter" idx="12"/>
          </p:nvPr>
        </p:nvSpPr>
        <p:spPr/>
        <p:txBody>
          <a:bodyPr/>
          <a:lstStyle/>
          <a:p>
            <a:fld id="{09283304-3BF3-4455-9121-8066860469F5}" type="slidenum">
              <a:rPr lang="es-ES" smtClean="0"/>
              <a:t>‹Nº›</a:t>
            </a:fld>
            <a:endParaRPr lang="es-ES"/>
          </a:p>
        </p:txBody>
      </p:sp>
    </p:spTree>
    <p:extLst>
      <p:ext uri="{BB962C8B-B14F-4D97-AF65-F5344CB8AC3E}">
        <p14:creationId xmlns:p14="http://schemas.microsoft.com/office/powerpoint/2010/main" val="2820219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88EFB0-E93D-48B3-B044-BCDB5437EAD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03EA3B2A-2337-4F84-AA10-1CE546C68F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BB60BFF-36D7-45C5-99DA-65220F8C5ED4}"/>
              </a:ext>
            </a:extLst>
          </p:cNvPr>
          <p:cNvSpPr>
            <a:spLocks noGrp="1"/>
          </p:cNvSpPr>
          <p:nvPr>
            <p:ph type="dt" sz="half" idx="10"/>
          </p:nvPr>
        </p:nvSpPr>
        <p:spPr/>
        <p:txBody>
          <a:bodyPr/>
          <a:lstStyle/>
          <a:p>
            <a:fld id="{266FF222-A2FF-4F35-8344-A1DF667D45CB}" type="datetimeFigureOut">
              <a:rPr lang="es-ES" smtClean="0"/>
              <a:t>09/12/2021</a:t>
            </a:fld>
            <a:endParaRPr lang="es-ES"/>
          </a:p>
        </p:txBody>
      </p:sp>
      <p:sp>
        <p:nvSpPr>
          <p:cNvPr id="5" name="Marcador de pie de página 4">
            <a:extLst>
              <a:ext uri="{FF2B5EF4-FFF2-40B4-BE49-F238E27FC236}">
                <a16:creationId xmlns:a16="http://schemas.microsoft.com/office/drawing/2014/main" id="{516D035A-EC03-4545-9774-5BFCEBE78C3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52CC97E-C2CA-4492-AACF-FF4AE8D1BEC9}"/>
              </a:ext>
            </a:extLst>
          </p:cNvPr>
          <p:cNvSpPr>
            <a:spLocks noGrp="1"/>
          </p:cNvSpPr>
          <p:nvPr>
            <p:ph type="sldNum" sz="quarter" idx="12"/>
          </p:nvPr>
        </p:nvSpPr>
        <p:spPr/>
        <p:txBody>
          <a:bodyPr/>
          <a:lstStyle/>
          <a:p>
            <a:fld id="{09283304-3BF3-4455-9121-8066860469F5}" type="slidenum">
              <a:rPr lang="es-ES" smtClean="0"/>
              <a:t>‹Nº›</a:t>
            </a:fld>
            <a:endParaRPr lang="es-ES"/>
          </a:p>
        </p:txBody>
      </p:sp>
    </p:spTree>
    <p:extLst>
      <p:ext uri="{BB962C8B-B14F-4D97-AF65-F5344CB8AC3E}">
        <p14:creationId xmlns:p14="http://schemas.microsoft.com/office/powerpoint/2010/main" val="785893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B09FEF-23F8-4887-B657-38E874B24F64}"/>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ACF681FD-650F-4F52-B63F-342F551DE73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5AA6B080-CF96-4B88-AF5B-AF0019C577B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4611EEA0-655E-4CD3-99E8-F74F38400634}"/>
              </a:ext>
            </a:extLst>
          </p:cNvPr>
          <p:cNvSpPr>
            <a:spLocks noGrp="1"/>
          </p:cNvSpPr>
          <p:nvPr>
            <p:ph type="dt" sz="half" idx="10"/>
          </p:nvPr>
        </p:nvSpPr>
        <p:spPr/>
        <p:txBody>
          <a:bodyPr/>
          <a:lstStyle/>
          <a:p>
            <a:fld id="{266FF222-A2FF-4F35-8344-A1DF667D45CB}" type="datetimeFigureOut">
              <a:rPr lang="es-ES" smtClean="0"/>
              <a:t>09/12/2021</a:t>
            </a:fld>
            <a:endParaRPr lang="es-ES"/>
          </a:p>
        </p:txBody>
      </p:sp>
      <p:sp>
        <p:nvSpPr>
          <p:cNvPr id="6" name="Marcador de pie de página 5">
            <a:extLst>
              <a:ext uri="{FF2B5EF4-FFF2-40B4-BE49-F238E27FC236}">
                <a16:creationId xmlns:a16="http://schemas.microsoft.com/office/drawing/2014/main" id="{BCBF8462-881A-481B-AC60-A65B2C26972F}"/>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02282ED6-9A53-4029-B056-B26B965AFE0D}"/>
              </a:ext>
            </a:extLst>
          </p:cNvPr>
          <p:cNvSpPr>
            <a:spLocks noGrp="1"/>
          </p:cNvSpPr>
          <p:nvPr>
            <p:ph type="sldNum" sz="quarter" idx="12"/>
          </p:nvPr>
        </p:nvSpPr>
        <p:spPr/>
        <p:txBody>
          <a:bodyPr/>
          <a:lstStyle/>
          <a:p>
            <a:fld id="{09283304-3BF3-4455-9121-8066860469F5}" type="slidenum">
              <a:rPr lang="es-ES" smtClean="0"/>
              <a:t>‹Nº›</a:t>
            </a:fld>
            <a:endParaRPr lang="es-ES"/>
          </a:p>
        </p:txBody>
      </p:sp>
    </p:spTree>
    <p:extLst>
      <p:ext uri="{BB962C8B-B14F-4D97-AF65-F5344CB8AC3E}">
        <p14:creationId xmlns:p14="http://schemas.microsoft.com/office/powerpoint/2010/main" val="2252375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4532F6-00FB-4DE2-9553-F05999EBB0D3}"/>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2ED16E9F-D807-4500-894A-14F20D338D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015FEE0-FADF-40BC-ACCA-85937C5F5D9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0DE85B2B-118A-4EAA-B666-40275E42A4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6FC750A-6F38-4F28-B904-06CCA32BF97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E3281F4D-5F9D-4FD8-8C4F-04C04E4E3D5B}"/>
              </a:ext>
            </a:extLst>
          </p:cNvPr>
          <p:cNvSpPr>
            <a:spLocks noGrp="1"/>
          </p:cNvSpPr>
          <p:nvPr>
            <p:ph type="dt" sz="half" idx="10"/>
          </p:nvPr>
        </p:nvSpPr>
        <p:spPr/>
        <p:txBody>
          <a:bodyPr/>
          <a:lstStyle/>
          <a:p>
            <a:fld id="{266FF222-A2FF-4F35-8344-A1DF667D45CB}" type="datetimeFigureOut">
              <a:rPr lang="es-ES" smtClean="0"/>
              <a:t>09/12/2021</a:t>
            </a:fld>
            <a:endParaRPr lang="es-ES"/>
          </a:p>
        </p:txBody>
      </p:sp>
      <p:sp>
        <p:nvSpPr>
          <p:cNvPr id="8" name="Marcador de pie de página 7">
            <a:extLst>
              <a:ext uri="{FF2B5EF4-FFF2-40B4-BE49-F238E27FC236}">
                <a16:creationId xmlns:a16="http://schemas.microsoft.com/office/drawing/2014/main" id="{0337C602-764F-4483-B67B-BBB1D58A9BF4}"/>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7A686A48-A2A7-40E8-B475-8648CFC4ABCA}"/>
              </a:ext>
            </a:extLst>
          </p:cNvPr>
          <p:cNvSpPr>
            <a:spLocks noGrp="1"/>
          </p:cNvSpPr>
          <p:nvPr>
            <p:ph type="sldNum" sz="quarter" idx="12"/>
          </p:nvPr>
        </p:nvSpPr>
        <p:spPr/>
        <p:txBody>
          <a:bodyPr/>
          <a:lstStyle/>
          <a:p>
            <a:fld id="{09283304-3BF3-4455-9121-8066860469F5}" type="slidenum">
              <a:rPr lang="es-ES" smtClean="0"/>
              <a:t>‹Nº›</a:t>
            </a:fld>
            <a:endParaRPr lang="es-ES"/>
          </a:p>
        </p:txBody>
      </p:sp>
    </p:spTree>
    <p:extLst>
      <p:ext uri="{BB962C8B-B14F-4D97-AF65-F5344CB8AC3E}">
        <p14:creationId xmlns:p14="http://schemas.microsoft.com/office/powerpoint/2010/main" val="1584721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C4AE32-B647-4D0A-998D-7721ED87975E}"/>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9A3B9C51-321B-49A7-8CCE-44CB85D8F2FA}"/>
              </a:ext>
            </a:extLst>
          </p:cNvPr>
          <p:cNvSpPr>
            <a:spLocks noGrp="1"/>
          </p:cNvSpPr>
          <p:nvPr>
            <p:ph type="dt" sz="half" idx="10"/>
          </p:nvPr>
        </p:nvSpPr>
        <p:spPr/>
        <p:txBody>
          <a:bodyPr/>
          <a:lstStyle/>
          <a:p>
            <a:fld id="{266FF222-A2FF-4F35-8344-A1DF667D45CB}" type="datetimeFigureOut">
              <a:rPr lang="es-ES" smtClean="0"/>
              <a:t>09/12/2021</a:t>
            </a:fld>
            <a:endParaRPr lang="es-ES"/>
          </a:p>
        </p:txBody>
      </p:sp>
      <p:sp>
        <p:nvSpPr>
          <p:cNvPr id="4" name="Marcador de pie de página 3">
            <a:extLst>
              <a:ext uri="{FF2B5EF4-FFF2-40B4-BE49-F238E27FC236}">
                <a16:creationId xmlns:a16="http://schemas.microsoft.com/office/drawing/2014/main" id="{6F135EF7-50CE-403A-A39C-90DC9362CC8B}"/>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922E62CF-3C33-475D-83C9-6A54D7FDE4C7}"/>
              </a:ext>
            </a:extLst>
          </p:cNvPr>
          <p:cNvSpPr>
            <a:spLocks noGrp="1"/>
          </p:cNvSpPr>
          <p:nvPr>
            <p:ph type="sldNum" sz="quarter" idx="12"/>
          </p:nvPr>
        </p:nvSpPr>
        <p:spPr/>
        <p:txBody>
          <a:bodyPr/>
          <a:lstStyle/>
          <a:p>
            <a:fld id="{09283304-3BF3-4455-9121-8066860469F5}" type="slidenum">
              <a:rPr lang="es-ES" smtClean="0"/>
              <a:t>‹Nº›</a:t>
            </a:fld>
            <a:endParaRPr lang="es-ES"/>
          </a:p>
        </p:txBody>
      </p:sp>
    </p:spTree>
    <p:extLst>
      <p:ext uri="{BB962C8B-B14F-4D97-AF65-F5344CB8AC3E}">
        <p14:creationId xmlns:p14="http://schemas.microsoft.com/office/powerpoint/2010/main" val="330441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9C2184C-9BA0-4C65-8833-B8ADC529B8AB}"/>
              </a:ext>
            </a:extLst>
          </p:cNvPr>
          <p:cNvSpPr>
            <a:spLocks noGrp="1"/>
          </p:cNvSpPr>
          <p:nvPr>
            <p:ph type="dt" sz="half" idx="10"/>
          </p:nvPr>
        </p:nvSpPr>
        <p:spPr/>
        <p:txBody>
          <a:bodyPr/>
          <a:lstStyle/>
          <a:p>
            <a:fld id="{266FF222-A2FF-4F35-8344-A1DF667D45CB}" type="datetimeFigureOut">
              <a:rPr lang="es-ES" smtClean="0"/>
              <a:t>09/12/2021</a:t>
            </a:fld>
            <a:endParaRPr lang="es-ES"/>
          </a:p>
        </p:txBody>
      </p:sp>
      <p:sp>
        <p:nvSpPr>
          <p:cNvPr id="3" name="Marcador de pie de página 2">
            <a:extLst>
              <a:ext uri="{FF2B5EF4-FFF2-40B4-BE49-F238E27FC236}">
                <a16:creationId xmlns:a16="http://schemas.microsoft.com/office/drawing/2014/main" id="{2A06298D-F616-4360-B196-2BA25E7A3B76}"/>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3F87FFE7-503A-4163-95B8-2248EB1CEA74}"/>
              </a:ext>
            </a:extLst>
          </p:cNvPr>
          <p:cNvSpPr>
            <a:spLocks noGrp="1"/>
          </p:cNvSpPr>
          <p:nvPr>
            <p:ph type="sldNum" sz="quarter" idx="12"/>
          </p:nvPr>
        </p:nvSpPr>
        <p:spPr/>
        <p:txBody>
          <a:bodyPr/>
          <a:lstStyle/>
          <a:p>
            <a:fld id="{09283304-3BF3-4455-9121-8066860469F5}" type="slidenum">
              <a:rPr lang="es-ES" smtClean="0"/>
              <a:t>‹Nº›</a:t>
            </a:fld>
            <a:endParaRPr lang="es-ES"/>
          </a:p>
        </p:txBody>
      </p:sp>
    </p:spTree>
    <p:extLst>
      <p:ext uri="{BB962C8B-B14F-4D97-AF65-F5344CB8AC3E}">
        <p14:creationId xmlns:p14="http://schemas.microsoft.com/office/powerpoint/2010/main" val="4203771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BA1C0C-9288-44B5-A767-3010CE6DDB5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822CD031-F1A7-422E-B5E5-D0C3E0FC84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5D111A37-0A5F-463C-941F-49DA83D608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965040C-4F3A-432D-85FE-E1EAD89F91DF}"/>
              </a:ext>
            </a:extLst>
          </p:cNvPr>
          <p:cNvSpPr>
            <a:spLocks noGrp="1"/>
          </p:cNvSpPr>
          <p:nvPr>
            <p:ph type="dt" sz="half" idx="10"/>
          </p:nvPr>
        </p:nvSpPr>
        <p:spPr/>
        <p:txBody>
          <a:bodyPr/>
          <a:lstStyle/>
          <a:p>
            <a:fld id="{266FF222-A2FF-4F35-8344-A1DF667D45CB}" type="datetimeFigureOut">
              <a:rPr lang="es-ES" smtClean="0"/>
              <a:t>09/12/2021</a:t>
            </a:fld>
            <a:endParaRPr lang="es-ES"/>
          </a:p>
        </p:txBody>
      </p:sp>
      <p:sp>
        <p:nvSpPr>
          <p:cNvPr id="6" name="Marcador de pie de página 5">
            <a:extLst>
              <a:ext uri="{FF2B5EF4-FFF2-40B4-BE49-F238E27FC236}">
                <a16:creationId xmlns:a16="http://schemas.microsoft.com/office/drawing/2014/main" id="{4318DF3E-64C9-4A62-A4CA-8D99F09E2235}"/>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7E66B887-CE52-4227-84B4-0F0CA03A58EB}"/>
              </a:ext>
            </a:extLst>
          </p:cNvPr>
          <p:cNvSpPr>
            <a:spLocks noGrp="1"/>
          </p:cNvSpPr>
          <p:nvPr>
            <p:ph type="sldNum" sz="quarter" idx="12"/>
          </p:nvPr>
        </p:nvSpPr>
        <p:spPr/>
        <p:txBody>
          <a:bodyPr/>
          <a:lstStyle/>
          <a:p>
            <a:fld id="{09283304-3BF3-4455-9121-8066860469F5}" type="slidenum">
              <a:rPr lang="es-ES" smtClean="0"/>
              <a:t>‹Nº›</a:t>
            </a:fld>
            <a:endParaRPr lang="es-ES"/>
          </a:p>
        </p:txBody>
      </p:sp>
    </p:spTree>
    <p:extLst>
      <p:ext uri="{BB962C8B-B14F-4D97-AF65-F5344CB8AC3E}">
        <p14:creationId xmlns:p14="http://schemas.microsoft.com/office/powerpoint/2010/main" val="3813987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B2F301-1594-4D16-AB86-122C447B9E3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7D5FB8A5-DE03-43E1-838F-D752863D55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989DC947-7C43-4027-91FE-2762CFFEB1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FA2928D-CAE7-430F-B915-C0CEEA93F196}"/>
              </a:ext>
            </a:extLst>
          </p:cNvPr>
          <p:cNvSpPr>
            <a:spLocks noGrp="1"/>
          </p:cNvSpPr>
          <p:nvPr>
            <p:ph type="dt" sz="half" idx="10"/>
          </p:nvPr>
        </p:nvSpPr>
        <p:spPr/>
        <p:txBody>
          <a:bodyPr/>
          <a:lstStyle/>
          <a:p>
            <a:fld id="{266FF222-A2FF-4F35-8344-A1DF667D45CB}" type="datetimeFigureOut">
              <a:rPr lang="es-ES" smtClean="0"/>
              <a:t>09/12/2021</a:t>
            </a:fld>
            <a:endParaRPr lang="es-ES"/>
          </a:p>
        </p:txBody>
      </p:sp>
      <p:sp>
        <p:nvSpPr>
          <p:cNvPr id="6" name="Marcador de pie de página 5">
            <a:extLst>
              <a:ext uri="{FF2B5EF4-FFF2-40B4-BE49-F238E27FC236}">
                <a16:creationId xmlns:a16="http://schemas.microsoft.com/office/drawing/2014/main" id="{EFDF2185-9F64-4308-B24C-5FC32C96270B}"/>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D2BE0AF7-8469-4C37-A1E0-13F45138C359}"/>
              </a:ext>
            </a:extLst>
          </p:cNvPr>
          <p:cNvSpPr>
            <a:spLocks noGrp="1"/>
          </p:cNvSpPr>
          <p:nvPr>
            <p:ph type="sldNum" sz="quarter" idx="12"/>
          </p:nvPr>
        </p:nvSpPr>
        <p:spPr/>
        <p:txBody>
          <a:bodyPr/>
          <a:lstStyle/>
          <a:p>
            <a:fld id="{09283304-3BF3-4455-9121-8066860469F5}" type="slidenum">
              <a:rPr lang="es-ES" smtClean="0"/>
              <a:t>‹Nº›</a:t>
            </a:fld>
            <a:endParaRPr lang="es-ES"/>
          </a:p>
        </p:txBody>
      </p:sp>
    </p:spTree>
    <p:extLst>
      <p:ext uri="{BB962C8B-B14F-4D97-AF65-F5344CB8AC3E}">
        <p14:creationId xmlns:p14="http://schemas.microsoft.com/office/powerpoint/2010/main" val="22054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F939EB6-6246-4B05-ADDD-032BCD4566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A04B242F-ED83-4D72-AAF1-DD7FF4B871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21FD45F-A07D-4F89-AF87-451787CC9E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6FF222-A2FF-4F35-8344-A1DF667D45CB}" type="datetimeFigureOut">
              <a:rPr lang="es-ES" smtClean="0"/>
              <a:t>09/12/2021</a:t>
            </a:fld>
            <a:endParaRPr lang="es-ES"/>
          </a:p>
        </p:txBody>
      </p:sp>
      <p:sp>
        <p:nvSpPr>
          <p:cNvPr id="5" name="Marcador de pie de página 4">
            <a:extLst>
              <a:ext uri="{FF2B5EF4-FFF2-40B4-BE49-F238E27FC236}">
                <a16:creationId xmlns:a16="http://schemas.microsoft.com/office/drawing/2014/main" id="{1835ECBF-2E27-4EB2-9863-A56A87A528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19CCE416-EFCD-441F-88A7-F9C076FA0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283304-3BF3-4455-9121-8066860469F5}" type="slidenum">
              <a:rPr lang="es-ES" smtClean="0"/>
              <a:t>‹Nº›</a:t>
            </a:fld>
            <a:endParaRPr lang="es-ES"/>
          </a:p>
        </p:txBody>
      </p:sp>
    </p:spTree>
    <p:extLst>
      <p:ext uri="{BB962C8B-B14F-4D97-AF65-F5344CB8AC3E}">
        <p14:creationId xmlns:p14="http://schemas.microsoft.com/office/powerpoint/2010/main" val="2260843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ielo.sld.cu/"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vix.com/es/imj/familia/2010-11-26/10424/historia-de-la-navidad-para-nino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B6D41297-B3D1-499A-989E-26144C293046}"/>
              </a:ext>
            </a:extLst>
          </p:cNvPr>
          <p:cNvSpPr txBox="1"/>
          <p:nvPr/>
        </p:nvSpPr>
        <p:spPr>
          <a:xfrm>
            <a:off x="3954556" y="232762"/>
            <a:ext cx="4047565" cy="869725"/>
          </a:xfrm>
          <a:prstGeom prst="rect">
            <a:avLst/>
          </a:prstGeom>
          <a:noFill/>
        </p:spPr>
        <p:txBody>
          <a:bodyPr wrap="square">
            <a:spAutoFit/>
          </a:bodyPr>
          <a:lstStyle/>
          <a:p>
            <a:pPr algn="ctr">
              <a:lnSpc>
                <a:spcPct val="150000"/>
              </a:lnSpc>
              <a:spcAft>
                <a:spcPts val="600"/>
              </a:spcAft>
            </a:pPr>
            <a:r>
              <a:rPr lang="es-ES" sz="1600" b="1" dirty="0">
                <a:solidFill>
                  <a:srgbClr val="332C33"/>
                </a:solidFill>
                <a:latin typeface="Calibri" panose="020F0502020204030204" pitchFamily="34" charset="0"/>
                <a:ea typeface="Calibri" panose="020F0502020204030204" pitchFamily="34" charset="0"/>
                <a:cs typeface="Times New Roman" panose="02020603050405020304" pitchFamily="18" charset="0"/>
              </a:rPr>
              <a:t>Escuela Normal de Educación Preescolar</a:t>
            </a:r>
            <a:endParaRPr lang="es-ES"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600"/>
              </a:spcAft>
            </a:pPr>
            <a:r>
              <a:rPr lang="es-ES" sz="1600" b="1" dirty="0">
                <a:solidFill>
                  <a:srgbClr val="332C33"/>
                </a:solidFill>
                <a:latin typeface="Calibri" panose="020F0502020204030204" pitchFamily="34" charset="0"/>
                <a:ea typeface="Calibri" panose="020F0502020204030204" pitchFamily="34" charset="0"/>
                <a:cs typeface="Times New Roman" panose="02020603050405020304" pitchFamily="18" charset="0"/>
              </a:rPr>
              <a:t>Licenciatura en educación preescolar.</a:t>
            </a:r>
            <a:endParaRPr lang="es-ES" sz="1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1.png">
            <a:extLst>
              <a:ext uri="{FF2B5EF4-FFF2-40B4-BE49-F238E27FC236}">
                <a16:creationId xmlns:a16="http://schemas.microsoft.com/office/drawing/2014/main" id="{0C6DF01C-E48D-4DE0-B29F-A45E86F1809D}"/>
              </a:ext>
            </a:extLst>
          </p:cNvPr>
          <p:cNvPicPr/>
          <p:nvPr/>
        </p:nvPicPr>
        <p:blipFill rotWithShape="1">
          <a:blip r:embed="rId2"/>
          <a:srcRect l="18673" r="14641"/>
          <a:stretch/>
        </p:blipFill>
        <p:spPr bwMode="auto">
          <a:xfrm>
            <a:off x="5679685" y="1125968"/>
            <a:ext cx="832631" cy="804416"/>
          </a:xfrm>
          <a:prstGeom prst="rect">
            <a:avLst/>
          </a:prstGeom>
          <a:ln>
            <a:noFill/>
          </a:ln>
          <a:extLst>
            <a:ext uri="{53640926-AAD7-44D8-BBD7-CCE9431645EC}">
              <a14:shadowObscured xmlns:a14="http://schemas.microsoft.com/office/drawing/2010/main"/>
            </a:ext>
          </a:extLst>
        </p:spPr>
      </p:pic>
      <p:sp>
        <p:nvSpPr>
          <p:cNvPr id="8" name="CuadroTexto 7">
            <a:extLst>
              <a:ext uri="{FF2B5EF4-FFF2-40B4-BE49-F238E27FC236}">
                <a16:creationId xmlns:a16="http://schemas.microsoft.com/office/drawing/2014/main" id="{ED22A099-2B38-4473-B911-BD3F25F77CB2}"/>
              </a:ext>
            </a:extLst>
          </p:cNvPr>
          <p:cNvSpPr txBox="1"/>
          <p:nvPr/>
        </p:nvSpPr>
        <p:spPr>
          <a:xfrm>
            <a:off x="1179341" y="1930384"/>
            <a:ext cx="9833317" cy="4478662"/>
          </a:xfrm>
          <a:prstGeom prst="rect">
            <a:avLst/>
          </a:prstGeom>
          <a:noFill/>
        </p:spPr>
        <p:txBody>
          <a:bodyPr wrap="square">
            <a:spAutoFit/>
          </a:bodyPr>
          <a:lstStyle/>
          <a:p>
            <a:pPr algn="ctr">
              <a:lnSpc>
                <a:spcPct val="150000"/>
              </a:lnSpc>
            </a:pPr>
            <a:r>
              <a:rPr lang="es-ES" sz="1600" b="1" dirty="0">
                <a:solidFill>
                  <a:srgbClr val="332C33"/>
                </a:solidFill>
                <a:latin typeface="Arial" panose="020B0604020202020204" pitchFamily="34" charset="0"/>
                <a:ea typeface="Calibri" panose="020F0502020204030204" pitchFamily="34" charset="0"/>
                <a:cs typeface="Arial" panose="020B0604020202020204" pitchFamily="34" charset="0"/>
              </a:rPr>
              <a:t>Curso:</a:t>
            </a:r>
            <a:endParaRPr lang="es-ES" sz="16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600" dirty="0">
                <a:solidFill>
                  <a:srgbClr val="332C33"/>
                </a:solidFill>
                <a:latin typeface="Arial" panose="020B0604020202020204" pitchFamily="34" charset="0"/>
                <a:ea typeface="Calibri" panose="020F0502020204030204" pitchFamily="34" charset="0"/>
                <a:cs typeface="Arial" panose="020B0604020202020204" pitchFamily="34" charset="0"/>
              </a:rPr>
              <a:t>Aprendizaje en el servicio.</a:t>
            </a:r>
            <a:endParaRPr lang="es-ES" sz="16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600" b="1" dirty="0">
                <a:solidFill>
                  <a:srgbClr val="332C33"/>
                </a:solidFill>
                <a:latin typeface="Arial" panose="020B0604020202020204" pitchFamily="34" charset="0"/>
                <a:ea typeface="Calibri" panose="020F0502020204030204" pitchFamily="34" charset="0"/>
                <a:cs typeface="Arial" panose="020B0604020202020204" pitchFamily="34" charset="0"/>
              </a:rPr>
              <a:t>Maestra:</a:t>
            </a:r>
            <a:endParaRPr lang="es-ES" sz="16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600" dirty="0">
                <a:solidFill>
                  <a:srgbClr val="332C33"/>
                </a:solidFill>
                <a:latin typeface="Arial" panose="020B0604020202020204" pitchFamily="34" charset="0"/>
                <a:ea typeface="Calibri" panose="020F0502020204030204" pitchFamily="34" charset="0"/>
                <a:cs typeface="Arial" panose="020B0604020202020204" pitchFamily="34" charset="0"/>
              </a:rPr>
              <a:t>Sonia Yvonne Garza Flores.</a:t>
            </a:r>
            <a:endParaRPr lang="es-ES" sz="16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600" b="1" dirty="0">
                <a:solidFill>
                  <a:srgbClr val="332C33"/>
                </a:solidFill>
                <a:latin typeface="Arial" panose="020B0604020202020204" pitchFamily="34" charset="0"/>
                <a:ea typeface="Calibri" panose="020F0502020204030204" pitchFamily="34" charset="0"/>
                <a:cs typeface="Arial" panose="020B0604020202020204" pitchFamily="34" charset="0"/>
              </a:rPr>
              <a:t>Alumna:</a:t>
            </a:r>
            <a:endParaRPr lang="es-ES" sz="16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600" dirty="0">
                <a:solidFill>
                  <a:srgbClr val="332C33"/>
                </a:solidFill>
                <a:latin typeface="Arial" panose="020B0604020202020204" pitchFamily="34" charset="0"/>
                <a:ea typeface="Calibri" panose="020F0502020204030204" pitchFamily="34" charset="0"/>
                <a:cs typeface="Arial" panose="020B0604020202020204" pitchFamily="34" charset="0"/>
              </a:rPr>
              <a:t>Leyda Estefanía Gaytán Bernal. #7</a:t>
            </a:r>
            <a:endParaRPr lang="es-ES" sz="16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600" dirty="0">
                <a:solidFill>
                  <a:srgbClr val="332C33"/>
                </a:solidFill>
                <a:latin typeface="Arial" panose="020B0604020202020204" pitchFamily="34" charset="0"/>
                <a:ea typeface="Calibri" panose="020F0502020204030204" pitchFamily="34" charset="0"/>
                <a:cs typeface="Arial" panose="020B0604020202020204" pitchFamily="34" charset="0"/>
              </a:rPr>
              <a:t> </a:t>
            </a:r>
            <a:endParaRPr lang="es-ES" sz="16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600" dirty="0">
                <a:solidFill>
                  <a:srgbClr val="332C33"/>
                </a:solidFill>
                <a:latin typeface="Arial" panose="020B0604020202020204" pitchFamily="34" charset="0"/>
                <a:ea typeface="Calibri" panose="020F0502020204030204" pitchFamily="34" charset="0"/>
                <a:cs typeface="Arial" panose="020B0604020202020204" pitchFamily="34" charset="0"/>
              </a:rPr>
              <a:t> </a:t>
            </a:r>
            <a:endParaRPr lang="es-ES" sz="16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600" b="1" dirty="0">
                <a:solidFill>
                  <a:srgbClr val="332C33"/>
                </a:solidFill>
                <a:latin typeface="Arial" panose="020B0604020202020204" pitchFamily="34" charset="0"/>
                <a:ea typeface="Calibri" panose="020F0502020204030204" pitchFamily="34" charset="0"/>
                <a:cs typeface="Arial" panose="020B0604020202020204" pitchFamily="34" charset="0"/>
              </a:rPr>
              <a:t>“Cuaderno de notas científicas del 6 al 10 de diciembre del 2021” </a:t>
            </a:r>
            <a:endParaRPr lang="es-ES" sz="16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600" b="1" dirty="0">
                <a:solidFill>
                  <a:srgbClr val="332C33"/>
                </a:solidFill>
                <a:latin typeface="Arial" panose="020B0604020202020204" pitchFamily="34" charset="0"/>
                <a:ea typeface="Calibri" panose="020F0502020204030204" pitchFamily="34" charset="0"/>
                <a:cs typeface="Arial" panose="020B0604020202020204" pitchFamily="34" charset="0"/>
              </a:rPr>
              <a:t> </a:t>
            </a:r>
            <a:endParaRPr lang="es-ES" sz="16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600" b="1" dirty="0">
                <a:solidFill>
                  <a:srgbClr val="332C33"/>
                </a:solidFill>
                <a:latin typeface="Arial" panose="020B0604020202020204" pitchFamily="34" charset="0"/>
                <a:ea typeface="Calibri" panose="020F0502020204030204" pitchFamily="34" charset="0"/>
                <a:cs typeface="Arial" panose="020B0604020202020204" pitchFamily="34" charset="0"/>
              </a:rPr>
              <a:t>  </a:t>
            </a:r>
            <a:endParaRPr lang="es-ES" sz="16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600" b="1" dirty="0">
                <a:solidFill>
                  <a:srgbClr val="332C33"/>
                </a:solidFill>
                <a:latin typeface="Arial" panose="020B0604020202020204" pitchFamily="34" charset="0"/>
                <a:ea typeface="Calibri" panose="020F0502020204030204" pitchFamily="34" charset="0"/>
                <a:cs typeface="Arial" panose="020B0604020202020204" pitchFamily="34" charset="0"/>
              </a:rPr>
              <a:t>Saltillo Coahuila de </a:t>
            </a:r>
            <a:r>
              <a:rPr lang="es-ES" sz="1600" b="1">
                <a:solidFill>
                  <a:srgbClr val="332C33"/>
                </a:solidFill>
                <a:latin typeface="Arial" panose="020B0604020202020204" pitchFamily="34" charset="0"/>
                <a:ea typeface="Calibri" panose="020F0502020204030204" pitchFamily="34" charset="0"/>
                <a:cs typeface="Arial" panose="020B0604020202020204" pitchFamily="34" charset="0"/>
              </a:rPr>
              <a:t>zaragoza                     6 </a:t>
            </a:r>
            <a:r>
              <a:rPr lang="es-ES" sz="1600" b="1" dirty="0">
                <a:solidFill>
                  <a:srgbClr val="332C33"/>
                </a:solidFill>
                <a:latin typeface="Arial" panose="020B0604020202020204" pitchFamily="34" charset="0"/>
                <a:ea typeface="Calibri" panose="020F0502020204030204" pitchFamily="34" charset="0"/>
                <a:cs typeface="Arial" panose="020B0604020202020204" pitchFamily="34" charset="0"/>
              </a:rPr>
              <a:t>de diciembre del 2021.</a:t>
            </a:r>
            <a:endParaRPr lang="es-ES" sz="16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61159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Molduras Escolares - Marcos Infantiles Para Diplomas Transparent PNG -  400x300 - Free Download on NicePNG">
            <a:extLst>
              <a:ext uri="{FF2B5EF4-FFF2-40B4-BE49-F238E27FC236}">
                <a16:creationId xmlns:a16="http://schemas.microsoft.com/office/drawing/2014/main" id="{2AA28CA4-AB33-43A4-B952-3876A6478F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3C81E04D-F0DC-4ED4-96B4-681ABA7F7304}"/>
              </a:ext>
            </a:extLst>
          </p:cNvPr>
          <p:cNvSpPr txBox="1"/>
          <p:nvPr/>
        </p:nvSpPr>
        <p:spPr>
          <a:xfrm>
            <a:off x="1755912" y="1393827"/>
            <a:ext cx="8680173" cy="3970318"/>
          </a:xfrm>
          <a:prstGeom prst="rect">
            <a:avLst/>
          </a:prstGeom>
          <a:noFill/>
        </p:spPr>
        <p:txBody>
          <a:bodyPr wrap="square" rtlCol="0">
            <a:spAutoFit/>
          </a:bodyPr>
          <a:lstStyle/>
          <a:p>
            <a:pPr algn="ctr"/>
            <a:r>
              <a:rPr lang="es-ES" sz="2800" b="1" dirty="0">
                <a:latin typeface="Arial" panose="020B0604020202020204" pitchFamily="34" charset="0"/>
                <a:cs typeface="Arial" panose="020B0604020202020204" pitchFamily="34" charset="0"/>
              </a:rPr>
              <a:t>La navidad:</a:t>
            </a:r>
          </a:p>
          <a:p>
            <a:pPr algn="ctr"/>
            <a:r>
              <a:rPr lang="es-ES" sz="2800" b="0" dirty="0">
                <a:solidFill>
                  <a:srgbClr val="273044"/>
                </a:solidFill>
                <a:effectLst/>
                <a:latin typeface="Arial" panose="020B0604020202020204" pitchFamily="34" charset="0"/>
                <a:cs typeface="Arial" panose="020B0604020202020204" pitchFamily="34" charset="0"/>
              </a:rPr>
              <a:t>Esta fiesta se celebra de formas muy diferentes en el mundo. Su llegada nos hace reflexionar sobre nuestra relación con la familia, amigos y comunidad.</a:t>
            </a:r>
          </a:p>
          <a:p>
            <a:pPr algn="ctr"/>
            <a:r>
              <a:rPr lang="es-ES" sz="2800" b="0" i="0" dirty="0">
                <a:solidFill>
                  <a:srgbClr val="272837"/>
                </a:solidFill>
                <a:effectLst/>
                <a:latin typeface="Arial" panose="020B0604020202020204" pitchFamily="34" charset="0"/>
                <a:cs typeface="Arial" panose="020B0604020202020204" pitchFamily="34" charset="0"/>
              </a:rPr>
              <a:t>La Navidad es una fecha especial donde la familia se reúne, y también los amigos. Se crea un ambiente de armonía y se disfruta de su compañía en la tradicional cena navideña y en el intercambio de regalos.</a:t>
            </a:r>
            <a:endParaRPr lang="es-E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5371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Molduras Escolares - Marcos Infantiles Para Diplomas Transparent PNG -  400x300 - Free Download on NicePNG">
            <a:extLst>
              <a:ext uri="{FF2B5EF4-FFF2-40B4-BE49-F238E27FC236}">
                <a16:creationId xmlns:a16="http://schemas.microsoft.com/office/drawing/2014/main" id="{2AA28CA4-AB33-43A4-B952-3876A6478F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3C81E04D-F0DC-4ED4-96B4-681ABA7F7304}"/>
              </a:ext>
            </a:extLst>
          </p:cNvPr>
          <p:cNvSpPr txBox="1"/>
          <p:nvPr/>
        </p:nvSpPr>
        <p:spPr>
          <a:xfrm>
            <a:off x="1755912" y="1393827"/>
            <a:ext cx="8680173" cy="3847207"/>
          </a:xfrm>
          <a:prstGeom prst="rect">
            <a:avLst/>
          </a:prstGeom>
          <a:noFill/>
        </p:spPr>
        <p:txBody>
          <a:bodyPr wrap="square" rtlCol="0">
            <a:spAutoFit/>
          </a:bodyPr>
          <a:lstStyle/>
          <a:p>
            <a:pPr algn="ctr"/>
            <a:r>
              <a:rPr lang="es-ES" sz="2800" b="1" dirty="0">
                <a:latin typeface="Arial" panose="020B0604020202020204" pitchFamily="34" charset="0"/>
                <a:cs typeface="Arial" panose="020B0604020202020204" pitchFamily="34" charset="0"/>
              </a:rPr>
              <a:t>Explicación a los niños:</a:t>
            </a:r>
          </a:p>
          <a:p>
            <a:r>
              <a:rPr lang="es-ES" sz="2400" dirty="0">
                <a:latin typeface="Arial" panose="020B0604020202020204" pitchFamily="34" charset="0"/>
                <a:cs typeface="Arial" panose="020B0604020202020204" pitchFamily="34" charset="0"/>
              </a:rPr>
              <a:t>Es una fiesta que se celebra el 25 de diciembre, en donde nos juntamos con nuestros familiares, compartimos, comemos reímos y jugamos. En ese día santa Claus les trae regalos a los niños que se portan bien, pero antes de esa fecha es importante dejarle una cartita, para que santa te pueda traer lo que tu quieres. </a:t>
            </a:r>
          </a:p>
          <a:p>
            <a:r>
              <a:rPr lang="es-ES" sz="2400" dirty="0">
                <a:latin typeface="Arial" panose="020B0604020202020204" pitchFamily="34" charset="0"/>
                <a:cs typeface="Arial" panose="020B0604020202020204" pitchFamily="34" charset="0"/>
              </a:rPr>
              <a:t>También de realiza el intercambio de regalos con tus familiares, pero esto depende de cada familia, porque todos celebran la navidad de diferente manera. </a:t>
            </a:r>
          </a:p>
        </p:txBody>
      </p:sp>
    </p:spTree>
    <p:extLst>
      <p:ext uri="{BB962C8B-B14F-4D97-AF65-F5344CB8AC3E}">
        <p14:creationId xmlns:p14="http://schemas.microsoft.com/office/powerpoint/2010/main" val="781829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Molduras Escolares - Marcos Infantiles Para Diplomas Transparent PNG -  400x300 - Free Download on NicePNG">
            <a:extLst>
              <a:ext uri="{FF2B5EF4-FFF2-40B4-BE49-F238E27FC236}">
                <a16:creationId xmlns:a16="http://schemas.microsoft.com/office/drawing/2014/main" id="{2AA28CA4-AB33-43A4-B952-3876A6478F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3C81E04D-F0DC-4ED4-96B4-681ABA7F7304}"/>
              </a:ext>
            </a:extLst>
          </p:cNvPr>
          <p:cNvSpPr txBox="1"/>
          <p:nvPr/>
        </p:nvSpPr>
        <p:spPr>
          <a:xfrm>
            <a:off x="1755912" y="1393827"/>
            <a:ext cx="8680173" cy="4216539"/>
          </a:xfrm>
          <a:prstGeom prst="rect">
            <a:avLst/>
          </a:prstGeom>
          <a:noFill/>
        </p:spPr>
        <p:txBody>
          <a:bodyPr wrap="square" rtlCol="0">
            <a:spAutoFit/>
          </a:bodyPr>
          <a:lstStyle/>
          <a:p>
            <a:pPr algn="ctr"/>
            <a:r>
              <a:rPr lang="es-ES" sz="2400" b="1" dirty="0">
                <a:latin typeface="Arial" panose="020B0604020202020204" pitchFamily="34" charset="0"/>
                <a:cs typeface="Arial" panose="020B0604020202020204" pitchFamily="34" charset="0"/>
              </a:rPr>
              <a:t>Rally:</a:t>
            </a:r>
          </a:p>
          <a:p>
            <a:pPr algn="ctr"/>
            <a:r>
              <a:rPr lang="es-MX" sz="2000" dirty="0">
                <a:latin typeface="Arial"/>
                <a:ea typeface="Arial"/>
                <a:cs typeface="Arial"/>
                <a:sym typeface="Arial"/>
              </a:rPr>
              <a:t>El rally es conocido como una actividad en la cual se congrega a grupos de personas, las cuales forman equipos, esto con el propósito de concretar el recorrido de un territorio en una determinada cantidad de tiempo, buscando y realizando acciones como pistas, acertijos o desafíos, que se encuentran en diferentes estaciones y les permitirán avanzar hasta cumplir un objetivo, planteado con anterioridad. Existen diferentes tipos de </a:t>
            </a:r>
            <a:r>
              <a:rPr lang="es-MX" sz="2000" dirty="0" err="1">
                <a:latin typeface="Arial"/>
                <a:ea typeface="Arial"/>
                <a:cs typeface="Arial"/>
                <a:sym typeface="Arial"/>
              </a:rPr>
              <a:t>rallys</a:t>
            </a:r>
            <a:r>
              <a:rPr lang="es-MX" sz="2000" dirty="0">
                <a:latin typeface="Arial"/>
                <a:ea typeface="Arial"/>
                <a:cs typeface="Arial"/>
                <a:sym typeface="Arial"/>
              </a:rPr>
              <a:t>, en los cuales el recorrido puede llevarse a cabo de forma secuencial o alterno. Todo rally debe de contar con un tema y objetivo que determinen lo que se quiere lograr y a partir de ahí crear los desafíos; una vez determinado el objetivo, es importante determinar el lugar de ejecución, que permita cumplirlos, es vital hacer un recorrido del espacio</a:t>
            </a:r>
            <a:endParaRPr lang="es-ES" sz="2000" b="1" dirty="0">
              <a:latin typeface="Arial" panose="020B0604020202020204" pitchFamily="34" charset="0"/>
              <a:cs typeface="Arial" panose="020B0604020202020204" pitchFamily="34" charset="0"/>
            </a:endParaRPr>
          </a:p>
          <a:p>
            <a:pPr algn="ctr"/>
            <a:endParaRPr lang="es-E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6610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Molduras Escolares - Marcos Infantiles Para Diplomas Transparent PNG -  400x300 - Free Download on NicePNG">
            <a:extLst>
              <a:ext uri="{FF2B5EF4-FFF2-40B4-BE49-F238E27FC236}">
                <a16:creationId xmlns:a16="http://schemas.microsoft.com/office/drawing/2014/main" id="{2AA28CA4-AB33-43A4-B952-3876A6478F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3C81E04D-F0DC-4ED4-96B4-681ABA7F7304}"/>
              </a:ext>
            </a:extLst>
          </p:cNvPr>
          <p:cNvSpPr txBox="1"/>
          <p:nvPr/>
        </p:nvSpPr>
        <p:spPr>
          <a:xfrm>
            <a:off x="1567069" y="1168540"/>
            <a:ext cx="9057859" cy="4154984"/>
          </a:xfrm>
          <a:prstGeom prst="rect">
            <a:avLst/>
          </a:prstGeom>
          <a:noFill/>
        </p:spPr>
        <p:txBody>
          <a:bodyPr wrap="square" rtlCol="0">
            <a:spAutoFit/>
          </a:bodyPr>
          <a:lstStyle/>
          <a:p>
            <a:pPr algn="ctr"/>
            <a:r>
              <a:rPr lang="es-ES" sz="2400" b="1" dirty="0">
                <a:latin typeface="Arial" panose="020B0604020202020204" pitchFamily="34" charset="0"/>
                <a:cs typeface="Arial" panose="020B0604020202020204" pitchFamily="34" charset="0"/>
              </a:rPr>
              <a:t>Explicación a los niños:</a:t>
            </a:r>
          </a:p>
          <a:p>
            <a:pPr algn="ctr"/>
            <a:r>
              <a:rPr lang="es-MX" sz="2400" dirty="0">
                <a:latin typeface="Arial"/>
                <a:ea typeface="Arial"/>
                <a:cs typeface="Arial"/>
                <a:sym typeface="Arial"/>
              </a:rPr>
              <a:t>El rally es un recorrido que se realiza por diferentes estaciones o puestos, en donde se realizan diferentes actividad con alguna temática, por ejemplo nosotros vamos a realizar un rally del taller de santa, en donde realizaremos diferentes actividades, como lanzar pelotas a los duendes, en otra estación jugaremos el bebeleche, en otra jugaremos a llevar los regalos de sanata y ponerlos en el trineo. </a:t>
            </a:r>
          </a:p>
          <a:p>
            <a:pPr algn="ctr"/>
            <a:r>
              <a:rPr lang="es-MX" sz="2400" dirty="0">
                <a:latin typeface="Arial"/>
                <a:cs typeface="Arial"/>
                <a:sym typeface="Arial"/>
              </a:rPr>
              <a:t>En el rally se realizan diferente actividades, en diferentes espacios del patio o algún lugar grande, con la intención de que realicen las actividades y aprendan. </a:t>
            </a:r>
            <a:endParaRPr lang="es-E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8434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Molduras Escolares - Marcos Infantiles Para Diplomas Transparent PNG -  400x300 - Free Download on NicePNG">
            <a:extLst>
              <a:ext uri="{FF2B5EF4-FFF2-40B4-BE49-F238E27FC236}">
                <a16:creationId xmlns:a16="http://schemas.microsoft.com/office/drawing/2014/main" id="{2AA28CA4-AB33-43A4-B952-3876A6478F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
            <a:ext cx="12192001" cy="7209183"/>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3C81E04D-F0DC-4ED4-96B4-681ABA7F7304}"/>
              </a:ext>
            </a:extLst>
          </p:cNvPr>
          <p:cNvSpPr txBox="1"/>
          <p:nvPr/>
        </p:nvSpPr>
        <p:spPr>
          <a:xfrm>
            <a:off x="1527312" y="1351508"/>
            <a:ext cx="9352722" cy="4154984"/>
          </a:xfrm>
          <a:prstGeom prst="rect">
            <a:avLst/>
          </a:prstGeom>
          <a:noFill/>
        </p:spPr>
        <p:txBody>
          <a:bodyPr wrap="square" rtlCol="0">
            <a:spAutoFit/>
          </a:bodyPr>
          <a:lstStyle/>
          <a:p>
            <a:pPr algn="ctr"/>
            <a:r>
              <a:rPr lang="es-ES" sz="2400" b="1" dirty="0">
                <a:latin typeface="Arial" panose="020B0604020202020204" pitchFamily="34" charset="0"/>
                <a:cs typeface="Arial" panose="020B0604020202020204" pitchFamily="34" charset="0"/>
              </a:rPr>
              <a:t>Reglas:</a:t>
            </a:r>
          </a:p>
          <a:p>
            <a:pPr algn="ctr"/>
            <a:r>
              <a:rPr lang="es-ES" sz="2400" dirty="0">
                <a:latin typeface="Arial" panose="020B0604020202020204" pitchFamily="34" charset="0"/>
                <a:cs typeface="Arial" panose="020B0604020202020204" pitchFamily="34" charset="0"/>
              </a:rPr>
              <a:t>Principio que se impone o se adopta para dirigir la conducta o la correcta realización de una acción o el correcto desarrollo de una actividad.</a:t>
            </a:r>
          </a:p>
          <a:p>
            <a:pPr algn="ctr"/>
            <a:r>
              <a:rPr lang="es-ES" sz="2400" b="1" dirty="0">
                <a:latin typeface="Arial" panose="020B0604020202020204" pitchFamily="34" charset="0"/>
                <a:cs typeface="Arial" panose="020B0604020202020204" pitchFamily="34" charset="0"/>
              </a:rPr>
              <a:t>  Explicación para niños:</a:t>
            </a:r>
          </a:p>
          <a:p>
            <a:pPr algn="ctr"/>
            <a:r>
              <a:rPr lang="es-ES" sz="2400" dirty="0">
                <a:latin typeface="Arial" panose="020B0604020202020204" pitchFamily="34" charset="0"/>
                <a:cs typeface="Arial" panose="020B0604020202020204" pitchFamily="34" charset="0"/>
              </a:rPr>
              <a:t>Son acciones que debemos de realizar para que no ocurran problemáticas o algún tipo de accidente, una regla puede ser no correr dentro del salón, porque se puede caer alguien, pero también una regla es guardar silencio para que todos puedan escuchar bien. Existen diferentes reglas, pero todas ayudan a que podamos vivir y convivir mejor. </a:t>
            </a:r>
          </a:p>
        </p:txBody>
      </p:sp>
    </p:spTree>
    <p:extLst>
      <p:ext uri="{BB962C8B-B14F-4D97-AF65-F5344CB8AC3E}">
        <p14:creationId xmlns:p14="http://schemas.microsoft.com/office/powerpoint/2010/main" val="2723438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Molduras Escolares - Marcos Infantiles Para Diplomas Transparent PNG -  400x300 - Free Download on NicePNG">
            <a:extLst>
              <a:ext uri="{FF2B5EF4-FFF2-40B4-BE49-F238E27FC236}">
                <a16:creationId xmlns:a16="http://schemas.microsoft.com/office/drawing/2014/main" id="{2AA28CA4-AB33-43A4-B952-3876A6478F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3C81E04D-F0DC-4ED4-96B4-681ABA7F7304}"/>
              </a:ext>
            </a:extLst>
          </p:cNvPr>
          <p:cNvSpPr txBox="1"/>
          <p:nvPr/>
        </p:nvSpPr>
        <p:spPr>
          <a:xfrm>
            <a:off x="1755912" y="1393827"/>
            <a:ext cx="8680173" cy="2710486"/>
          </a:xfrm>
          <a:prstGeom prst="rect">
            <a:avLst/>
          </a:prstGeom>
          <a:noFill/>
        </p:spPr>
        <p:txBody>
          <a:bodyPr wrap="square" rtlCol="0">
            <a:spAutoFit/>
          </a:bodyPr>
          <a:lstStyle/>
          <a:p>
            <a:pPr algn="ctr"/>
            <a:r>
              <a:rPr lang="es-ES" sz="2800" b="1" dirty="0">
                <a:latin typeface="Arial" panose="020B0604020202020204" pitchFamily="34" charset="0"/>
                <a:cs typeface="Arial" panose="020B0604020202020204" pitchFamily="34" charset="0"/>
              </a:rPr>
              <a:t>Referencias:</a:t>
            </a:r>
          </a:p>
          <a:p>
            <a:r>
              <a:rPr lang="es-ES" dirty="0">
                <a:latin typeface="Arial" panose="020B0604020202020204" pitchFamily="34" charset="0"/>
                <a:cs typeface="Arial" panose="020B0604020202020204" pitchFamily="34" charset="0"/>
                <a:hlinkClick r:id="rId3"/>
              </a:rPr>
              <a:t>- http://scielo.sld.cu</a:t>
            </a:r>
            <a:r>
              <a:rPr lang="es-ES" dirty="0">
                <a:latin typeface="Arial" panose="020B0604020202020204" pitchFamily="34" charset="0"/>
                <a:cs typeface="Arial" panose="020B0604020202020204" pitchFamily="34" charset="0"/>
              </a:rPr>
              <a:t> </a:t>
            </a:r>
            <a:endParaRPr lang="es-ES" sz="2800" b="1" dirty="0">
              <a:latin typeface="Arial" panose="020B0604020202020204" pitchFamily="34" charset="0"/>
              <a:cs typeface="Arial" panose="020B0604020202020204" pitchFamily="34" charset="0"/>
            </a:endParaRPr>
          </a:p>
          <a:p>
            <a:r>
              <a:rPr lang="es-ES" sz="2000" dirty="0">
                <a:latin typeface="Arial" panose="020B0604020202020204" pitchFamily="34" charset="0"/>
                <a:cs typeface="Arial" panose="020B0604020202020204" pitchFamily="34" charset="0"/>
                <a:hlinkClick r:id="rId4"/>
              </a:rPr>
              <a:t>https://www.vix.com/es/imj/familia/2010-11-26/10424/historia-de-la-navidad-para-ninos</a:t>
            </a:r>
            <a:endParaRPr lang="es-ES" sz="2000" dirty="0">
              <a:latin typeface="Arial" panose="020B0604020202020204" pitchFamily="34" charset="0"/>
              <a:cs typeface="Arial" panose="020B0604020202020204" pitchFamily="34" charset="0"/>
            </a:endParaRPr>
          </a:p>
          <a:p>
            <a:pPr marL="0" marR="0" lvl="0" indent="0" rtl="0">
              <a:lnSpc>
                <a:spcPct val="107000"/>
              </a:lnSpc>
              <a:spcBef>
                <a:spcPts val="800"/>
              </a:spcBef>
              <a:spcAft>
                <a:spcPts val="0"/>
              </a:spcAft>
              <a:buNone/>
            </a:pPr>
            <a:r>
              <a:rPr lang="es-ES" sz="2000" b="0" i="0" u="none" strike="noStrike" cap="none" dirty="0" err="1">
                <a:solidFill>
                  <a:schemeClr val="dk1"/>
                </a:solidFill>
                <a:latin typeface="Calibri"/>
                <a:ea typeface="Calibri"/>
                <a:cs typeface="Calibri"/>
                <a:sym typeface="Calibri"/>
              </a:rPr>
              <a:t>Orlick</a:t>
            </a:r>
            <a:r>
              <a:rPr lang="es-ES" sz="2000" b="0" i="0" u="none" strike="noStrike" cap="none" dirty="0">
                <a:solidFill>
                  <a:schemeClr val="dk1"/>
                </a:solidFill>
                <a:latin typeface="Calibri"/>
                <a:ea typeface="Calibri"/>
                <a:cs typeface="Calibri"/>
                <a:sym typeface="Calibri"/>
              </a:rPr>
              <a:t>, T.(1986). </a:t>
            </a:r>
            <a:r>
              <a:rPr lang="es-ES" sz="2000" b="0" i="1" u="none" strike="noStrike" cap="none" dirty="0">
                <a:solidFill>
                  <a:schemeClr val="dk1"/>
                </a:solidFill>
                <a:latin typeface="Calibri"/>
                <a:ea typeface="Calibri"/>
                <a:cs typeface="Calibri"/>
                <a:sym typeface="Calibri"/>
              </a:rPr>
              <a:t>Juegos y deportes cooperativos</a:t>
            </a:r>
            <a:r>
              <a:rPr lang="es-ES" sz="2000" b="0" i="0" u="none" strike="noStrike" cap="none" dirty="0">
                <a:solidFill>
                  <a:schemeClr val="dk1"/>
                </a:solidFill>
                <a:latin typeface="Calibri"/>
                <a:ea typeface="Calibri"/>
                <a:cs typeface="Calibri"/>
                <a:sym typeface="Calibri"/>
              </a:rPr>
              <a:t>. Ed. Popular. Madrid. </a:t>
            </a:r>
            <a:endParaRPr lang="es-ES" sz="1600" dirty="0"/>
          </a:p>
          <a:p>
            <a:pPr marL="0" marR="0" lvl="0" indent="0" rtl="0">
              <a:lnSpc>
                <a:spcPct val="107000"/>
              </a:lnSpc>
              <a:spcBef>
                <a:spcPts val="800"/>
              </a:spcBef>
              <a:spcAft>
                <a:spcPts val="0"/>
              </a:spcAft>
              <a:buNone/>
            </a:pPr>
            <a:r>
              <a:rPr lang="es-ES" sz="2000" b="0" i="0" u="none" strike="noStrike" cap="none" dirty="0" err="1">
                <a:solidFill>
                  <a:schemeClr val="dk1"/>
                </a:solidFill>
                <a:latin typeface="Calibri"/>
                <a:ea typeface="Calibri"/>
                <a:cs typeface="Calibri"/>
                <a:sym typeface="Calibri"/>
              </a:rPr>
              <a:t>Orlick</a:t>
            </a:r>
            <a:r>
              <a:rPr lang="es-ES" sz="2000" b="0" i="0" u="none" strike="noStrike" cap="none" dirty="0">
                <a:solidFill>
                  <a:schemeClr val="dk1"/>
                </a:solidFill>
                <a:latin typeface="Calibri"/>
                <a:ea typeface="Calibri"/>
                <a:cs typeface="Calibri"/>
                <a:sym typeface="Calibri"/>
              </a:rPr>
              <a:t>, T.(1990). </a:t>
            </a:r>
            <a:r>
              <a:rPr lang="es-ES" sz="2000" b="0" i="1" u="none" strike="noStrike" cap="none" dirty="0">
                <a:solidFill>
                  <a:schemeClr val="dk1"/>
                </a:solidFill>
                <a:latin typeface="Calibri"/>
                <a:ea typeface="Calibri"/>
                <a:cs typeface="Calibri"/>
                <a:sym typeface="Calibri"/>
              </a:rPr>
              <a:t>Libres para cooperar, libres para crear</a:t>
            </a:r>
            <a:r>
              <a:rPr lang="es-ES" sz="2000" b="0" i="0" u="none" strike="noStrike" cap="none" dirty="0">
                <a:solidFill>
                  <a:schemeClr val="dk1"/>
                </a:solidFill>
                <a:latin typeface="Calibri"/>
                <a:ea typeface="Calibri"/>
                <a:cs typeface="Calibri"/>
                <a:sym typeface="Calibri"/>
              </a:rPr>
              <a:t>. Ed. </a:t>
            </a:r>
            <a:r>
              <a:rPr lang="es-ES" sz="2000" b="0" i="0" u="none" strike="noStrike" cap="none" dirty="0" err="1">
                <a:solidFill>
                  <a:schemeClr val="dk1"/>
                </a:solidFill>
                <a:latin typeface="Calibri"/>
                <a:ea typeface="Calibri"/>
                <a:cs typeface="Calibri"/>
                <a:sym typeface="Calibri"/>
              </a:rPr>
              <a:t>Paidotribo</a:t>
            </a:r>
            <a:r>
              <a:rPr lang="es-ES" sz="2000" b="0" i="0" u="none" strike="noStrike" cap="none" dirty="0">
                <a:solidFill>
                  <a:schemeClr val="dk1"/>
                </a:solidFill>
                <a:latin typeface="Calibri"/>
                <a:ea typeface="Calibri"/>
                <a:cs typeface="Calibri"/>
                <a:sym typeface="Calibri"/>
              </a:rPr>
              <a:t>. Barcelona</a:t>
            </a:r>
            <a:endParaRPr lang="es-ES" sz="1600" dirty="0"/>
          </a:p>
          <a:p>
            <a:pPr algn="ctr"/>
            <a:r>
              <a:rPr lang="es-ES"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219292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BF4A02-1AD8-4059-8F50-21470FD0F838}"/>
              </a:ext>
            </a:extLst>
          </p:cNvPr>
          <p:cNvSpPr>
            <a:spLocks noGrp="1"/>
          </p:cNvSpPr>
          <p:nvPr>
            <p:ph type="ctrTitle"/>
          </p:nvPr>
        </p:nvSpPr>
        <p:spPr/>
        <p:txBody>
          <a:bodyPr/>
          <a:lstStyle/>
          <a:p>
            <a:endParaRPr lang="es-ES"/>
          </a:p>
        </p:txBody>
      </p:sp>
      <p:sp>
        <p:nvSpPr>
          <p:cNvPr id="3" name="Subtítulo 2">
            <a:extLst>
              <a:ext uri="{FF2B5EF4-FFF2-40B4-BE49-F238E27FC236}">
                <a16:creationId xmlns:a16="http://schemas.microsoft.com/office/drawing/2014/main" id="{2395D915-E3AD-4007-BAE0-2013C3F7E00B}"/>
              </a:ext>
            </a:extLst>
          </p:cNvPr>
          <p:cNvSpPr>
            <a:spLocks noGrp="1"/>
          </p:cNvSpPr>
          <p:nvPr>
            <p:ph type="subTitle" idx="1"/>
          </p:nvPr>
        </p:nvSpPr>
        <p:spPr/>
        <p:txBody>
          <a:bodyPr/>
          <a:lstStyle/>
          <a:p>
            <a:endParaRPr lang="es-ES"/>
          </a:p>
        </p:txBody>
      </p:sp>
    </p:spTree>
    <p:extLst>
      <p:ext uri="{BB962C8B-B14F-4D97-AF65-F5344CB8AC3E}">
        <p14:creationId xmlns:p14="http://schemas.microsoft.com/office/powerpoint/2010/main" val="10840122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638</Words>
  <Application>Microsoft Office PowerPoint</Application>
  <PresentationFormat>Panorámica</PresentationFormat>
  <Paragraphs>35</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leyda gaytan bernal</dc:creator>
  <cp:lastModifiedBy>leyda gaytan bernal</cp:lastModifiedBy>
  <cp:revision>4</cp:revision>
  <dcterms:created xsi:type="dcterms:W3CDTF">2021-12-09T22:06:46Z</dcterms:created>
  <dcterms:modified xsi:type="dcterms:W3CDTF">2021-12-10T01:46:51Z</dcterms:modified>
</cp:coreProperties>
</file>