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9F8261-A7C3-4BC4-BEC0-7DF4BF464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694F36-5B05-4E46-83F7-BFEF7D425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CF6567-AC94-4CC0-8A8B-6878DCF08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132B-DB5F-40EB-A053-28FB0B91F95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51EAC0-39DA-42A7-9CEC-445154C0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27FAB3-6EA3-42F4-8191-90AF2681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C50B-700C-461E-BB43-F241C200DD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5E648A-E179-41B7-84B5-168E3CE13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930946-7575-46E5-82E2-977195ED7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E311E-DBA7-4AEB-B6EF-F44C13B2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132B-DB5F-40EB-A053-28FB0B91F95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57E176-6A53-4459-AF8E-EFC6BFFAF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D0067D-BD4A-4A81-BEEB-0A5B5E285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C50B-700C-461E-BB43-F241C200DD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0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B4C25D-D27B-42AA-A485-B6C278625F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B81BF00-61A1-49A1-9D48-DC7F966C6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9C9923-5536-4852-9014-4BF5F4B11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132B-DB5F-40EB-A053-28FB0B91F95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B0AF84-59ED-46BC-9F32-76FAB47B1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2165F0-FAE6-4911-AF74-D47A8893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C50B-700C-461E-BB43-F241C200DD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0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A1ECCD-2A9A-4EF2-A851-A6130179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085B36-4FD4-4015-ACDA-8F87F3772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99EB6A-AAEA-409F-BF3F-959D03675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132B-DB5F-40EB-A053-28FB0B91F95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1A7B51-CFDE-42A1-8DEA-3B0870704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BBA197-ED7C-4B4B-8634-18F97BBA7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C50B-700C-461E-BB43-F241C200DD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2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BBDC3-88CF-4F5F-A28B-79A30F2BE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EA50A8-FD4E-468A-85FE-AD7FEF05E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B67C88-BC3E-46B6-9036-8F0505DAF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132B-DB5F-40EB-A053-28FB0B91F95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435487-780C-4D7B-B891-0CA6C9FF4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EC272D-399C-48C8-8E0D-BCE3E14D2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C50B-700C-461E-BB43-F241C200DD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4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1EAF98-1BA1-4F91-A176-F504AADC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5D4A95-FEB7-4BFF-8250-6720885C1D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5488E9-8BBF-4180-B705-8F189E562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BE4309-C5C9-4702-8123-3DFA6BCBF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132B-DB5F-40EB-A053-28FB0B91F95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11EE49-2FCA-4D13-98E0-A6C25F375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F6529D-D964-4FD8-9BE6-090B09ACC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C50B-700C-461E-BB43-F241C200DD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5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BFAA5B-F243-4D7A-92A8-96F1536CA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FF486E-3FE8-4409-A39E-CBA72092B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3A6BFE-E506-4C20-92D3-BB7D7AFE2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DD5B3B3-5759-4455-8066-FF2608F1F3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378D02-DDB4-4728-A76A-08DE53A31B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06A969-BE86-4252-91A8-19C0B49EC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132B-DB5F-40EB-A053-28FB0B91F95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BADEFA1-507A-411C-83BC-BD09D4DD5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EF03A90-DE23-4A2F-AC56-78CEB6DD4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C50B-700C-461E-BB43-F241C200DD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1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5637B-A541-4A8B-B27F-FCEED98CB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2F55CEF-22BD-470E-A386-05A5B109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132B-DB5F-40EB-A053-28FB0B91F95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669E953-D22E-4336-BCF8-D40D0D1C1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E1DECF-CF77-44F4-8704-8FBA1207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C50B-700C-461E-BB43-F241C200DD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7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4D9205A-E588-4B39-8E98-4CCDFC63C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132B-DB5F-40EB-A053-28FB0B91F95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91D9C6D-BF87-409C-84CE-3CF03DD8D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AAACED-CBB8-4F8F-8D6B-89A698DC7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C50B-700C-461E-BB43-F241C200DD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9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500027-0E9F-440D-A507-03F2DED72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A3829A-4CC5-4020-BECA-C7A53F9F3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CA483F-0DAE-45CF-8CFE-DC8BBCC7B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22A9C5-8BD5-4D1D-9E2A-87C570B51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132B-DB5F-40EB-A053-28FB0B91F95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CAFB11-E007-48C0-A11A-87DAB5A71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850D8F-450F-4592-B6AE-F6FBF07C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C50B-700C-461E-BB43-F241C200DD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1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28F3A-86BF-49DE-9629-87AF3CBF1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F615441-E6AF-4CE5-9012-7F4812F285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BACCDF-72E6-41CB-8AE5-B4CA30719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0F465C-6AAB-4574-A861-14BCD743E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0132B-DB5F-40EB-A053-28FB0B91F95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694ABA-C07F-4F1F-AA9A-4344E90ED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07D1DD-B5F1-419C-A983-4E52F70CB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C50B-700C-461E-BB43-F241C200DD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8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E7CA42A-7B6B-43B2-BCEF-DC51FDCBC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E080A7-8B9B-4E42-8F11-163695C94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1B02D8-7482-43CC-96B8-C5BFF75B2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0132B-DB5F-40EB-A053-28FB0B91F95E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A84842-771F-4679-B32F-A45FA10829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6DB049-CA23-4297-8215-122255679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8C50B-700C-461E-BB43-F241C200DD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2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8C9608-AE70-45F9-991F-74AB6C056693}"/>
              </a:ext>
            </a:extLst>
          </p:cNvPr>
          <p:cNvSpPr txBox="1"/>
          <p:nvPr/>
        </p:nvSpPr>
        <p:spPr>
          <a:xfrm>
            <a:off x="225287" y="1166842"/>
            <a:ext cx="1174142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EDUACION PREESCOLAR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EDUCACION PREESCOLAR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SEMESTER        SECTION  “A”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SCHOOL CYCLE 2021- 2022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 INGLES PRE –A1+ Y A1-</a:t>
            </a:r>
          </a:p>
          <a:p>
            <a:pPr algn="ctr">
              <a:lnSpc>
                <a:spcPct val="150000"/>
              </a:lnSpc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BRENDA BOLLAIN Y GOYTIA DE LA PEÑA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JOSELYN ANDREA DOMINGUEZ FLORES       </a:t>
            </a:r>
          </a:p>
          <a:p>
            <a:pPr algn="ctr">
              <a:lnSpc>
                <a:spcPct val="150000"/>
              </a:lnSpc>
            </a:pPr>
            <a:r>
              <a:rPr lang="en-US" sz="1800" b="1" i="1" dirty="0">
                <a:solidFill>
                  <a:srgbClr val="000000"/>
                </a:solidFill>
                <a:effectLst/>
                <a:latin typeface="Geneva"/>
              </a:rPr>
              <a:t>LEARNING UNIT 3- WB EVIDENCE</a:t>
            </a:r>
          </a:p>
          <a:p>
            <a:pPr algn="ctr">
              <a:lnSpc>
                <a:spcPct val="150000"/>
              </a:lnSpc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DE ZARAGOZA                                                                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DECEMBE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2021</a:t>
            </a:r>
          </a:p>
          <a:p>
            <a:endParaRPr lang="en-U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F9C1858-2582-4BD7-9FB1-6B2F900D8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87" y="356077"/>
            <a:ext cx="2180677" cy="162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73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5F0CD63-C625-466C-B329-4100D31E9A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413" t="16602" r="1413" b="14185"/>
          <a:stretch/>
        </p:blipFill>
        <p:spPr>
          <a:xfrm>
            <a:off x="92765" y="1056860"/>
            <a:ext cx="12192000" cy="474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386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Geneva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 Dominguez Flores</dc:creator>
  <cp:lastModifiedBy>Fam Dominguez Flores</cp:lastModifiedBy>
  <cp:revision>1</cp:revision>
  <dcterms:created xsi:type="dcterms:W3CDTF">2021-12-09T01:13:32Z</dcterms:created>
  <dcterms:modified xsi:type="dcterms:W3CDTF">2021-12-09T01:15:20Z</dcterms:modified>
</cp:coreProperties>
</file>