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86" r:id="rId4"/>
    <p:sldId id="262" r:id="rId5"/>
    <p:sldId id="287" r:id="rId6"/>
    <p:sldId id="257" r:id="rId7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4C96-7E0A-479E-B946-D9AF947248F4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FAB-3D80-459E-869F-B902DD2B3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133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4C96-7E0A-479E-B946-D9AF947248F4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FAB-3D80-459E-869F-B902DD2B3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078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4C96-7E0A-479E-B946-D9AF947248F4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FAB-3D80-459E-869F-B902DD2B3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511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4C96-7E0A-479E-B946-D9AF947248F4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FAB-3D80-459E-869F-B902DD2B3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218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4C96-7E0A-479E-B946-D9AF947248F4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FAB-3D80-459E-869F-B902DD2B3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467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4C96-7E0A-479E-B946-D9AF947248F4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FAB-3D80-459E-869F-B902DD2B3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35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4C96-7E0A-479E-B946-D9AF947248F4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FAB-3D80-459E-869F-B902DD2B3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634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4C96-7E0A-479E-B946-D9AF947248F4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FAB-3D80-459E-869F-B902DD2B3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46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4C96-7E0A-479E-B946-D9AF947248F4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FAB-3D80-459E-869F-B902DD2B3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695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4C96-7E0A-479E-B946-D9AF947248F4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FAB-3D80-459E-869F-B902DD2B3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110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4C96-7E0A-479E-B946-D9AF947248F4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FAB-3D80-459E-869F-B902DD2B3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413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04C96-7E0A-479E-B946-D9AF947248F4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87FAB-3D80-459E-869F-B902DD2B3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68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8122548-C9F3-4A1F-9C98-1B1FBAA2CBD9}"/>
              </a:ext>
            </a:extLst>
          </p:cNvPr>
          <p:cNvSpPr txBox="1"/>
          <p:nvPr/>
        </p:nvSpPr>
        <p:spPr>
          <a:xfrm>
            <a:off x="-12145" y="1876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10</a:t>
            </a:r>
          </a:p>
          <a:p>
            <a:pPr algn="ctr"/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635955-4482-443C-B2D1-B2A75A5AC969}"/>
              </a:ext>
            </a:extLst>
          </p:cNvPr>
          <p:cNvSpPr txBox="1"/>
          <p:nvPr/>
        </p:nvSpPr>
        <p:spPr>
          <a:xfrm>
            <a:off x="11575" y="6121148"/>
            <a:ext cx="7879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use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A38705E-B972-4DE2-A3E3-2B46DBDF28FE}"/>
              </a:ext>
            </a:extLst>
          </p:cNvPr>
          <p:cNvCxnSpPr>
            <a:cxnSpLocks/>
          </p:cNvCxnSpPr>
          <p:nvPr/>
        </p:nvCxnSpPr>
        <p:spPr>
          <a:xfrm>
            <a:off x="11575" y="6121148"/>
            <a:ext cx="91324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B2F4FB78-0328-44DC-9ED6-DDE8F6FBB75E}"/>
              </a:ext>
            </a:extLst>
          </p:cNvPr>
          <p:cNvSpPr txBox="1"/>
          <p:nvPr/>
        </p:nvSpPr>
        <p:spPr>
          <a:xfrm>
            <a:off x="316090" y="1456262"/>
            <a:ext cx="6528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err="1"/>
              <a:t>To</a:t>
            </a:r>
            <a:r>
              <a:rPr lang="es-MX" sz="2800" b="1" dirty="0"/>
              <a:t> be + </a:t>
            </a:r>
            <a:r>
              <a:rPr lang="es-MX" sz="2800" b="1" dirty="0" err="1"/>
              <a:t>subject</a:t>
            </a:r>
            <a:r>
              <a:rPr lang="es-MX" sz="2800" b="1" dirty="0"/>
              <a:t>  +  </a:t>
            </a:r>
            <a:r>
              <a:rPr lang="es-MX" sz="2800" b="1" dirty="0" err="1"/>
              <a:t>verb</a:t>
            </a:r>
            <a:r>
              <a:rPr lang="es-MX" sz="2800" b="1" dirty="0"/>
              <a:t>(</a:t>
            </a:r>
            <a:r>
              <a:rPr lang="es-MX" sz="2800" b="1" dirty="0" err="1"/>
              <a:t>ing</a:t>
            </a:r>
            <a:r>
              <a:rPr lang="es-MX" sz="2800" b="1" dirty="0"/>
              <a:t>)  + </a:t>
            </a:r>
            <a:r>
              <a:rPr lang="es-MX" sz="2800" b="1" dirty="0" err="1"/>
              <a:t>complement</a:t>
            </a:r>
            <a:endParaRPr lang="es-MX" sz="2800" b="1" dirty="0"/>
          </a:p>
        </p:txBody>
      </p:sp>
      <p:pic>
        <p:nvPicPr>
          <p:cNvPr id="9" name="Picture 8" descr="Buy father son matching polo shirts cheap online">
            <a:extLst>
              <a:ext uri="{FF2B5EF4-FFF2-40B4-BE49-F238E27FC236}">
                <a16:creationId xmlns:a16="http://schemas.microsoft.com/office/drawing/2014/main" id="{9E5A3605-B437-4D8B-BED6-D9C640884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4E0E1"/>
              </a:clrFrom>
              <a:clrTo>
                <a:srgbClr val="E4E0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66" y="2011981"/>
            <a:ext cx="3089467" cy="258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8EEF77D-BBEA-4947-BE5E-5B631B4619E3}"/>
              </a:ext>
            </a:extLst>
          </p:cNvPr>
          <p:cNvSpPr txBox="1"/>
          <p:nvPr/>
        </p:nvSpPr>
        <p:spPr>
          <a:xfrm>
            <a:off x="4854638" y="4346222"/>
            <a:ext cx="4289362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b="1" dirty="0"/>
              <a:t>Are </a:t>
            </a:r>
            <a:r>
              <a:rPr lang="es-MX" sz="2400" b="1" dirty="0" err="1"/>
              <a:t>they</a:t>
            </a:r>
            <a:r>
              <a:rPr lang="es-MX" sz="2400" dirty="0"/>
              <a:t> </a:t>
            </a:r>
            <a:r>
              <a:rPr lang="es-MX" sz="2400" dirty="0" err="1"/>
              <a:t>wearing</a:t>
            </a:r>
            <a:r>
              <a:rPr lang="es-MX" sz="2400" dirty="0"/>
              <a:t> shorts?</a:t>
            </a:r>
          </a:p>
          <a:p>
            <a:pPr>
              <a:lnSpc>
                <a:spcPct val="150000"/>
              </a:lnSpc>
            </a:pPr>
            <a:r>
              <a:rPr lang="es-MX" sz="2400" dirty="0"/>
              <a:t>Yes, </a:t>
            </a:r>
            <a:r>
              <a:rPr lang="es-MX" sz="2400" dirty="0" err="1"/>
              <a:t>they</a:t>
            </a:r>
            <a:r>
              <a:rPr lang="es-MX" sz="2400" dirty="0"/>
              <a:t> are</a:t>
            </a:r>
          </a:p>
          <a:p>
            <a:pPr>
              <a:lnSpc>
                <a:spcPct val="150000"/>
              </a:lnSpc>
            </a:pPr>
            <a:r>
              <a:rPr lang="es-MX" sz="2400" dirty="0"/>
              <a:t>No, </a:t>
            </a:r>
            <a:r>
              <a:rPr lang="es-MX" sz="2400" dirty="0" err="1"/>
              <a:t>they´re</a:t>
            </a:r>
            <a:r>
              <a:rPr lang="es-MX" sz="2400" dirty="0"/>
              <a:t> </a:t>
            </a:r>
            <a:r>
              <a:rPr lang="es-MX" sz="2400" dirty="0" err="1"/>
              <a:t>not</a:t>
            </a:r>
            <a:r>
              <a:rPr lang="es-MX" sz="2400" dirty="0"/>
              <a:t>. / No, </a:t>
            </a:r>
            <a:r>
              <a:rPr lang="es-MX" sz="2400" dirty="0" err="1"/>
              <a:t>they</a:t>
            </a:r>
            <a:r>
              <a:rPr lang="es-MX" sz="2400" dirty="0"/>
              <a:t> </a:t>
            </a:r>
            <a:r>
              <a:rPr lang="es-MX" sz="2400" dirty="0" err="1"/>
              <a:t>aren´t</a:t>
            </a:r>
            <a:endParaRPr lang="es-MX" sz="24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7B6CDD4-82F7-41C4-83A7-85FCF3952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94" t="26340" r="12716" b="56752"/>
          <a:stretch/>
        </p:blipFill>
        <p:spPr>
          <a:xfrm>
            <a:off x="541867" y="2088444"/>
            <a:ext cx="513886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3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274881" y="1332091"/>
            <a:ext cx="8461308" cy="5255683"/>
            <a:chOff x="92121" y="3174664"/>
            <a:chExt cx="6747679" cy="308126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36297" t="27969" r="10749" b="68780"/>
            <a:stretch/>
          </p:blipFill>
          <p:spPr>
            <a:xfrm>
              <a:off x="353702" y="3174664"/>
              <a:ext cx="5527341" cy="49601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/>
            <a:srcRect l="25412" t="32188" r="10749" b="51409"/>
            <a:stretch/>
          </p:blipFill>
          <p:spPr>
            <a:xfrm>
              <a:off x="176279" y="3753130"/>
              <a:ext cx="6663521" cy="2502801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92121" y="3340781"/>
              <a:ext cx="412933" cy="42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35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E9F94B9-DF80-43C4-9B8B-8FF554DA3C17}"/>
              </a:ext>
            </a:extLst>
          </p:cNvPr>
          <p:cNvCxnSpPr/>
          <p:nvPr/>
        </p:nvCxnSpPr>
        <p:spPr>
          <a:xfrm>
            <a:off x="0" y="468487"/>
            <a:ext cx="9144000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29A0E52A-8347-49A8-BC50-56104617435D}"/>
              </a:ext>
            </a:extLst>
          </p:cNvPr>
          <p:cNvSpPr txBox="1"/>
          <p:nvPr/>
        </p:nvSpPr>
        <p:spPr>
          <a:xfrm>
            <a:off x="67733" y="45156"/>
            <a:ext cx="2293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/>
              <a:t>Vocabulary</a:t>
            </a:r>
            <a:r>
              <a:rPr lang="es-MX" sz="2000" dirty="0"/>
              <a:t>  </a:t>
            </a:r>
            <a:r>
              <a:rPr lang="es-MX" sz="2000" dirty="0" err="1"/>
              <a:t>practice</a:t>
            </a:r>
            <a:endParaRPr lang="es-MX" sz="2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E80D005-DDC8-4116-839B-FB85CF65AF35}"/>
              </a:ext>
            </a:extLst>
          </p:cNvPr>
          <p:cNvSpPr txBox="1"/>
          <p:nvPr/>
        </p:nvSpPr>
        <p:spPr>
          <a:xfrm>
            <a:off x="33865" y="512429"/>
            <a:ext cx="3170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on</a:t>
            </a:r>
            <a:r>
              <a:rPr lang="es-MX" sz="1600" dirty="0"/>
              <a:t> </a:t>
            </a:r>
            <a:r>
              <a:rPr lang="es-MX" sz="1600" dirty="0" err="1"/>
              <a:t>studentbook</a:t>
            </a:r>
            <a:r>
              <a:rPr lang="es-MX" sz="1600" dirty="0"/>
              <a:t> </a:t>
            </a:r>
            <a:r>
              <a:rPr lang="es-MX" sz="1600" dirty="0" err="1"/>
              <a:t>pg</a:t>
            </a:r>
            <a:r>
              <a:rPr lang="es-MX" sz="1600" dirty="0"/>
              <a:t> 26 ex B.</a:t>
            </a:r>
          </a:p>
          <a:p>
            <a:r>
              <a:rPr lang="es-MX" sz="1600" dirty="0" err="1"/>
              <a:t>Insert</a:t>
            </a:r>
            <a:r>
              <a:rPr lang="es-MX" sz="1600" dirty="0"/>
              <a:t> </a:t>
            </a:r>
            <a:r>
              <a:rPr lang="es-MX" sz="1600" dirty="0" err="1"/>
              <a:t>here</a:t>
            </a:r>
            <a:r>
              <a:rPr lang="es-MX" sz="1600" dirty="0"/>
              <a:t> </a:t>
            </a:r>
            <a:r>
              <a:rPr lang="es-MX" sz="1600" dirty="0" err="1"/>
              <a:t>your</a:t>
            </a:r>
            <a:r>
              <a:rPr lang="es-MX" sz="1600" dirty="0"/>
              <a:t> </a:t>
            </a:r>
            <a:r>
              <a:rPr lang="es-MX" sz="1600" dirty="0" err="1"/>
              <a:t>practice</a:t>
            </a:r>
            <a:endParaRPr lang="es-MX" sz="1600" dirty="0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5D1CA368-F009-4C95-A6DD-1322C35C92A1}"/>
              </a:ext>
            </a:extLst>
          </p:cNvPr>
          <p:cNvSpPr/>
          <p:nvPr/>
        </p:nvSpPr>
        <p:spPr>
          <a:xfrm>
            <a:off x="2302932" y="880534"/>
            <a:ext cx="451556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709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BD33037-B9E3-40D4-9078-A70800350338}"/>
              </a:ext>
            </a:extLst>
          </p:cNvPr>
          <p:cNvGrpSpPr/>
          <p:nvPr/>
        </p:nvGrpSpPr>
        <p:grpSpPr>
          <a:xfrm>
            <a:off x="338463" y="607330"/>
            <a:ext cx="8519787" cy="5317219"/>
            <a:chOff x="90982" y="6346207"/>
            <a:chExt cx="6582770" cy="270225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D7D6C1C-0294-45E9-B792-7FFBD8F085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511" t="68843" r="20803" b="13056"/>
            <a:stretch/>
          </p:blipFill>
          <p:spPr>
            <a:xfrm>
              <a:off x="105768" y="6782935"/>
              <a:ext cx="6567984" cy="2265529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A3F804C-F59B-4884-AA89-CF61C869B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843" t="66412" r="18612" b="31194"/>
            <a:stretch/>
          </p:blipFill>
          <p:spPr>
            <a:xfrm>
              <a:off x="380998" y="6346207"/>
              <a:ext cx="5132697" cy="407159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EBA00B9-E762-4924-97C0-1697674D5301}"/>
                </a:ext>
              </a:extLst>
            </p:cNvPr>
            <p:cNvSpPr txBox="1"/>
            <p:nvPr/>
          </p:nvSpPr>
          <p:spPr>
            <a:xfrm>
              <a:off x="90982" y="6365115"/>
              <a:ext cx="265342" cy="28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35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1943100" y="2152650"/>
            <a:ext cx="186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‘s </a:t>
            </a:r>
            <a:r>
              <a:rPr lang="es-MX" sz="2000" dirty="0" err="1" smtClean="0"/>
              <a:t>not</a:t>
            </a:r>
            <a:endParaRPr lang="es-MX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276350" y="2694279"/>
            <a:ext cx="360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Are </a:t>
            </a:r>
            <a:r>
              <a:rPr lang="es-MX" sz="2000" dirty="0" err="1" smtClean="0"/>
              <a:t>you</a:t>
            </a:r>
            <a:r>
              <a:rPr lang="es-MX" sz="2000" dirty="0" smtClean="0"/>
              <a:t> </a:t>
            </a:r>
            <a:r>
              <a:rPr lang="es-MX" sz="2000" dirty="0" err="1" smtClean="0"/>
              <a:t>wearing</a:t>
            </a:r>
            <a:r>
              <a:rPr lang="es-MX" sz="2000" dirty="0" smtClean="0"/>
              <a:t> </a:t>
            </a:r>
            <a:r>
              <a:rPr lang="es-MX" sz="2000" dirty="0" err="1" smtClean="0"/>
              <a:t>hig</a:t>
            </a:r>
            <a:r>
              <a:rPr lang="es-MX" sz="2000" dirty="0" smtClean="0"/>
              <a:t> heles?</a:t>
            </a:r>
            <a:endParaRPr lang="es-MX" sz="20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009775" y="3235908"/>
            <a:ext cx="360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‘re </a:t>
            </a:r>
            <a:r>
              <a:rPr lang="es-MX" sz="2000" dirty="0" err="1" smtClean="0"/>
              <a:t>not</a:t>
            </a:r>
            <a:endParaRPr lang="es-MX" sz="2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276350" y="3838544"/>
            <a:ext cx="360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Are </a:t>
            </a:r>
            <a:r>
              <a:rPr lang="es-MX" sz="2000" dirty="0" err="1" smtClean="0"/>
              <a:t>you</a:t>
            </a:r>
            <a:r>
              <a:rPr lang="es-MX" sz="2000" dirty="0" smtClean="0"/>
              <a:t> </a:t>
            </a:r>
            <a:r>
              <a:rPr lang="es-MX" sz="2000" dirty="0" err="1" smtClean="0"/>
              <a:t>weating</a:t>
            </a:r>
            <a:r>
              <a:rPr lang="es-MX" sz="2000" dirty="0"/>
              <a:t> </a:t>
            </a:r>
            <a:r>
              <a:rPr lang="es-MX" sz="2000" dirty="0" smtClean="0"/>
              <a:t>a sweater</a:t>
            </a:r>
            <a:endParaRPr lang="es-MX" sz="2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924050" y="4296837"/>
            <a:ext cx="360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am</a:t>
            </a:r>
            <a:endParaRPr lang="es-MX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352550" y="4865026"/>
            <a:ext cx="360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/>
              <a:t>Is</a:t>
            </a:r>
            <a:r>
              <a:rPr lang="es-MX" sz="2000" dirty="0" smtClean="0"/>
              <a:t> </a:t>
            </a:r>
            <a:r>
              <a:rPr lang="es-MX" sz="2000" dirty="0" err="1" smtClean="0"/>
              <a:t>it</a:t>
            </a:r>
            <a:r>
              <a:rPr lang="es-MX" sz="2000" dirty="0" smtClean="0"/>
              <a:t> </a:t>
            </a:r>
            <a:r>
              <a:rPr lang="es-MX" sz="2000" dirty="0" err="1" smtClean="0"/>
              <a:t>raining</a:t>
            </a:r>
            <a:r>
              <a:rPr lang="es-MX" sz="2000" dirty="0" smtClean="0"/>
              <a:t>?</a:t>
            </a:r>
            <a:endParaRPr lang="es-MX" sz="2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924050" y="5357766"/>
            <a:ext cx="360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/>
              <a:t>is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23306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9456" y="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>
            <a:cxnSpLocks/>
          </p:cNvCxnSpPr>
          <p:nvPr/>
        </p:nvCxnSpPr>
        <p:spPr>
          <a:xfrm>
            <a:off x="0" y="356688"/>
            <a:ext cx="906497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92600" y="437295"/>
            <a:ext cx="8889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Listen.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Brittany, Ryan,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Jhon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Robert, Kayla and Amber in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boxes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587023" y="1339401"/>
            <a:ext cx="7631288" cy="5366201"/>
            <a:chOff x="66496" y="1706198"/>
            <a:chExt cx="6608130" cy="500850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4"/>
            <a:srcRect l="59680" t="31828" r="4805" b="25847"/>
            <a:stretch/>
          </p:blipFill>
          <p:spPr>
            <a:xfrm>
              <a:off x="327546" y="1706198"/>
              <a:ext cx="6073254" cy="5008501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/>
          </p:nvSpPr>
          <p:spPr>
            <a:xfrm>
              <a:off x="66496" y="1815152"/>
              <a:ext cx="547653" cy="3138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327546" y="3896549"/>
              <a:ext cx="547653" cy="18628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6126973" y="3175492"/>
              <a:ext cx="547653" cy="18628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</p:grpSp>
      <p:pic>
        <p:nvPicPr>
          <p:cNvPr id="4" name="IC5_L0_Unit 04 Pg 027 Ex 10 Listening Pt A">
            <a:hlinkClick r:id="" action="ppaction://media"/>
            <a:extLst>
              <a:ext uri="{FF2B5EF4-FFF2-40B4-BE49-F238E27FC236}">
                <a16:creationId xmlns:a16="http://schemas.microsoft.com/office/drawing/2014/main" id="{0E6C972A-45F2-409C-9314-DAA84654C8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955" y="821267"/>
            <a:ext cx="609600" cy="6096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486058" y="1957126"/>
            <a:ext cx="146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Ryan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605074" y="2284004"/>
            <a:ext cx="146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Brittany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543819" y="1332443"/>
            <a:ext cx="146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Jhon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468896" y="1950592"/>
            <a:ext cx="146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Robert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367042" y="1591918"/>
            <a:ext cx="146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Amber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0273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DE8D74E-1A2E-48C3-B5C8-99EB01433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49" t="41877" r="40705" b="53353"/>
          <a:stretch/>
        </p:blipFill>
        <p:spPr>
          <a:xfrm>
            <a:off x="203966" y="729080"/>
            <a:ext cx="2347322" cy="68202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811FF0-E2DA-45B2-A79F-114FDBD9B4EE}"/>
              </a:ext>
            </a:extLst>
          </p:cNvPr>
          <p:cNvSpPr txBox="1"/>
          <p:nvPr/>
        </p:nvSpPr>
        <p:spPr>
          <a:xfrm>
            <a:off x="158044" y="139588"/>
            <a:ext cx="8782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Ask and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and record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FF83572-4F43-460B-A5B6-8D1243D07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116676"/>
              </p:ext>
            </p:extLst>
          </p:nvPr>
        </p:nvGraphicFramePr>
        <p:xfrm>
          <a:off x="282221" y="1682035"/>
          <a:ext cx="8387646" cy="3804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3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873">
                <a:tc>
                  <a:txBody>
                    <a:bodyPr/>
                    <a:lstStyle/>
                    <a:p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1.Is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</a:rPr>
                        <a:t>kayla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</a:rPr>
                        <a:t>wearing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</a:rPr>
                        <a:t>dress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</a:rPr>
                        <a:t>yellow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</a:rPr>
                        <a:t>No,she’s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</a:rPr>
                        <a:t>not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873">
                <a:tc>
                  <a:txBody>
                    <a:bodyPr/>
                    <a:lstStyle/>
                    <a:p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2.Are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</a:rPr>
                        <a:t>britanny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</a:rPr>
                        <a:t>wearing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baseline="0" dirty="0" err="1" smtClean="0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baseline="0" dirty="0" err="1" smtClean="0">
                          <a:solidFill>
                            <a:schemeClr val="tx1"/>
                          </a:solidFill>
                        </a:rPr>
                        <a:t>heels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</a:rPr>
                        <a:t>dark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No,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</a:rPr>
                        <a:t>she’s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</a:rPr>
                        <a:t>not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873">
                <a:tc>
                  <a:txBody>
                    <a:bodyPr/>
                    <a:lstStyle/>
                    <a:p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baseline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baseline="0" dirty="0" err="1" smtClean="0">
                          <a:solidFill>
                            <a:schemeClr val="tx1"/>
                          </a:solidFill>
                        </a:rPr>
                        <a:t>robert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baseline="0" dirty="0" err="1" smtClean="0">
                          <a:solidFill>
                            <a:schemeClr val="tx1"/>
                          </a:solidFill>
                        </a:rPr>
                        <a:t>wearing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sz="2000" b="0" baseline="0" dirty="0" err="1" smtClean="0">
                          <a:solidFill>
                            <a:schemeClr val="tx1"/>
                          </a:solidFill>
                        </a:rPr>
                        <a:t>tie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</a:rPr>
                        <a:t> red?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Yes, he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873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. Are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</a:rPr>
                        <a:t>Ryan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</a:rPr>
                        <a:t>wearing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</a:rPr>
                        <a:t>jeans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 gray?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Yes ,he are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873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</a:rPr>
                        <a:t>amber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</a:rPr>
                        <a:t>wearing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baseline="0" dirty="0" err="1" smtClean="0">
                          <a:solidFill>
                            <a:schemeClr val="tx1"/>
                          </a:solidFill>
                        </a:rPr>
                        <a:t>blouse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baseline="0" dirty="0" err="1" smtClean="0">
                          <a:solidFill>
                            <a:schemeClr val="tx1"/>
                          </a:solidFill>
                        </a:rPr>
                        <a:t>orange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Yes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77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138334-16D6-479B-B646-2DA1B3C1C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5" t="9212" r="12469" b="11298"/>
          <a:stretch/>
        </p:blipFill>
        <p:spPr>
          <a:xfrm>
            <a:off x="101600" y="158044"/>
            <a:ext cx="9042400" cy="65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265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</TotalTime>
  <Words>203</Words>
  <Application>Microsoft Office PowerPoint</Application>
  <PresentationFormat>Carta (216 x 279 mm)</PresentationFormat>
  <Paragraphs>39</Paragraphs>
  <Slides>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KAREN GAYTAN</cp:lastModifiedBy>
  <cp:revision>6</cp:revision>
  <dcterms:created xsi:type="dcterms:W3CDTF">2021-12-07T15:27:30Z</dcterms:created>
  <dcterms:modified xsi:type="dcterms:W3CDTF">2021-12-11T03:30:10Z</dcterms:modified>
</cp:coreProperties>
</file>