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</p:sldIdLst>
  <p:sldSz cx="9144000" cy="5143500" type="screen16x9"/>
  <p:notesSz cx="6858000" cy="9144000"/>
  <p:embeddedFontLst>
    <p:embeddedFont>
      <p:font typeface="Brighly Crush" panose="02000500000000000000" pitchFamily="50" charset="0"/>
      <p:bold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Crimson Text" panose="020B0604020202020204" charset="0"/>
      <p:regular r:id="rId17"/>
      <p:bold r:id="rId18"/>
      <p:italic r:id="rId19"/>
      <p:boldItalic r:id="rId20"/>
    </p:embeddedFont>
    <p:embeddedFont>
      <p:font typeface="Hanitha" panose="02000500000000000000" pitchFamily="50" charset="0"/>
      <p:regular r:id="rId21"/>
    </p:embeddedFont>
    <p:embeddedFont>
      <p:font typeface="High Tower Text" panose="02040502050506030303" pitchFamily="18" charset="0"/>
      <p:regular r:id="rId22"/>
      <p:italic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Modern Love" panose="04090805081005020601" pitchFamily="82" charset="0"/>
      <p:regular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Muthiara -Demo Version-" panose="02000500000000000000" pitchFamily="2" charset="0"/>
      <p:regular r:id="rId33"/>
    </p:embeddedFont>
    <p:embeddedFont>
      <p:font typeface="Vidaloka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66FF66"/>
    <a:srgbClr val="FF6600"/>
    <a:srgbClr val="BA0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1FDFA4-BC1C-4560-8F9D-59340AA6CDEB}">
  <a:tblStyle styleId="{7B1FDFA4-BC1C-4560-8F9D-59340AA6CD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cd8a80d6b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cd8a80d6b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c7554a049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cc7554a049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cf7a3c50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cf7a3c50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cc7554a049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cc7554a049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cc7554a049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cc7554a049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01" name="Google Shape;10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2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2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3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14550" y="2543963"/>
            <a:ext cx="37149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50" y="14789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291400" y="3279625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38975" y="26490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50389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1693175" y="26490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6931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6935750" y="3931325"/>
            <a:ext cx="2549400" cy="1354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2410500" y="2932775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2" name="Google Shape;92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1994850" y="1697488"/>
            <a:ext cx="5154300" cy="11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97" name="Google Shape;97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77" r:id="rId11"/>
    <p:sldLayoutId id="2147483678" r:id="rId12"/>
    <p:sldLayoutId id="214748367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49;p36">
            <a:extLst>
              <a:ext uri="{FF2B5EF4-FFF2-40B4-BE49-F238E27FC236}">
                <a16:creationId xmlns:a16="http://schemas.microsoft.com/office/drawing/2014/main" id="{CE9B6DC0-F3D9-41D6-BB71-561160E90CB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3852" y="1556113"/>
            <a:ext cx="8776296" cy="16852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spc="6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itha" panose="02000500000000000000" pitchFamily="50" charset="0"/>
              </a:rPr>
              <a:t>Implementación de ajustes razonables curriculares para... </a:t>
            </a:r>
            <a:endParaRPr sz="4400" b="1" spc="6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itha" panose="02000500000000000000" pitchFamily="50" charset="0"/>
            </a:endParaRPr>
          </a:p>
        </p:txBody>
      </p:sp>
      <p:sp>
        <p:nvSpPr>
          <p:cNvPr id="16" name="Google Shape;250;p36">
            <a:extLst>
              <a:ext uri="{FF2B5EF4-FFF2-40B4-BE49-F238E27FC236}">
                <a16:creationId xmlns:a16="http://schemas.microsoft.com/office/drawing/2014/main" id="{5245B637-8C76-4362-B7E1-7A7ED4BE587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05157" y="3263427"/>
            <a:ext cx="5008310" cy="1285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igh Tower Text" panose="02040502050506030303" pitchFamily="18" charset="0"/>
              </a:rPr>
              <a:t>Paola Dávila Peña. #4.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igh Tower Text" panose="02040502050506030303" pitchFamily="18" charset="0"/>
              </a:rPr>
              <a:t>Fatima Montserrat Flores Pardo. #5.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igh Tower Text" panose="02040502050506030303" pitchFamily="18" charset="0"/>
              </a:rPr>
              <a:t>Sofia Abisai García Murillo. #6.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igh Tower Text" panose="02040502050506030303" pitchFamily="18" charset="0"/>
              </a:rPr>
              <a:t>Jaqueline García Soto. #8.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igh Tower Text" panose="02040502050506030303" pitchFamily="18" charset="0"/>
              </a:rPr>
              <a:t>Lucia Del Carmen Laureano Valdez. #11.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High Tower Text" panose="02040502050506030303" pitchFamily="18" charset="0"/>
            </a:endParaRPr>
          </a:p>
        </p:txBody>
      </p:sp>
      <p:sp>
        <p:nvSpPr>
          <p:cNvPr id="17" name="Google Shape;250;p36">
            <a:extLst>
              <a:ext uri="{FF2B5EF4-FFF2-40B4-BE49-F238E27FC236}">
                <a16:creationId xmlns:a16="http://schemas.microsoft.com/office/drawing/2014/main" id="{3E551777-23C8-4E03-BD76-7CD8BE290DB8}"/>
              </a:ext>
            </a:extLst>
          </p:cNvPr>
          <p:cNvSpPr txBox="1">
            <a:spLocks/>
          </p:cNvSpPr>
          <p:nvPr/>
        </p:nvSpPr>
        <p:spPr>
          <a:xfrm>
            <a:off x="1188788" y="594121"/>
            <a:ext cx="7064100" cy="39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2400" b="1" dirty="0">
                <a:latin typeface="High Tower Text" panose="02040502050506030303" pitchFamily="18" charset="0"/>
              </a:rPr>
              <a:t>Escuela Normal de </a:t>
            </a:r>
            <a:r>
              <a:rPr lang="en-US" sz="2400" b="1" dirty="0" err="1">
                <a:latin typeface="High Tower Text" panose="02040502050506030303" pitchFamily="18" charset="0"/>
              </a:rPr>
              <a:t>Educación</a:t>
            </a:r>
            <a:r>
              <a:rPr lang="en-US" sz="2400" b="1" dirty="0">
                <a:latin typeface="High Tower Text" panose="02040502050506030303" pitchFamily="18" charset="0"/>
              </a:rPr>
              <a:t> </a:t>
            </a:r>
            <a:r>
              <a:rPr lang="en-US" sz="2400" b="1" dirty="0" err="1">
                <a:latin typeface="High Tower Text" panose="02040502050506030303" pitchFamily="18" charset="0"/>
              </a:rPr>
              <a:t>Preescolar</a:t>
            </a:r>
            <a:r>
              <a:rPr lang="en-US" sz="2400" b="1" dirty="0">
                <a:latin typeface="High Tower Text" panose="02040502050506030303" pitchFamily="18" charset="0"/>
              </a:rPr>
              <a:t>. </a:t>
            </a:r>
          </a:p>
        </p:txBody>
      </p:sp>
      <p:sp>
        <p:nvSpPr>
          <p:cNvPr id="18" name="Google Shape;250;p36">
            <a:extLst>
              <a:ext uri="{FF2B5EF4-FFF2-40B4-BE49-F238E27FC236}">
                <a16:creationId xmlns:a16="http://schemas.microsoft.com/office/drawing/2014/main" id="{872E753A-E6E5-451D-97BB-2B91FB2B01DB}"/>
              </a:ext>
            </a:extLst>
          </p:cNvPr>
          <p:cNvSpPr txBox="1">
            <a:spLocks/>
          </p:cNvSpPr>
          <p:nvPr/>
        </p:nvSpPr>
        <p:spPr>
          <a:xfrm>
            <a:off x="6940455" y="373171"/>
            <a:ext cx="2015188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r"/>
            <a:r>
              <a:rPr lang="es-MX" dirty="0">
                <a:latin typeface="High Tower Text" panose="02040502050506030303" pitchFamily="18" charset="0"/>
              </a:rPr>
              <a:t>Saltillo, Coahuila. 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19" name="Google Shape;250;p36">
            <a:extLst>
              <a:ext uri="{FF2B5EF4-FFF2-40B4-BE49-F238E27FC236}">
                <a16:creationId xmlns:a16="http://schemas.microsoft.com/office/drawing/2014/main" id="{E2F8211F-97D4-4D7E-BEBB-62136C30C67E}"/>
              </a:ext>
            </a:extLst>
          </p:cNvPr>
          <p:cNvSpPr txBox="1">
            <a:spLocks/>
          </p:cNvSpPr>
          <p:nvPr/>
        </p:nvSpPr>
        <p:spPr>
          <a:xfrm>
            <a:off x="7096456" y="4431121"/>
            <a:ext cx="2015188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r"/>
            <a:r>
              <a:rPr lang="es-MX" sz="1800" dirty="0">
                <a:latin typeface="High Tower Text" panose="02040502050506030303" pitchFamily="18" charset="0"/>
              </a:rPr>
              <a:t>13.12.21.</a:t>
            </a:r>
            <a:endParaRPr lang="en-US" sz="1800" dirty="0">
              <a:latin typeface="High Tower Text" panose="02040502050506030303" pitchFamily="18" charset="0"/>
            </a:endParaRPr>
          </a:p>
        </p:txBody>
      </p:sp>
      <p:pic>
        <p:nvPicPr>
          <p:cNvPr id="20" name="Picture 19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A4770479-5621-44CB-BBBB-D777CC41D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88" y="611263"/>
            <a:ext cx="866247" cy="644132"/>
          </a:xfrm>
          <a:prstGeom prst="rect">
            <a:avLst/>
          </a:prstGeom>
        </p:spPr>
      </p:pic>
      <p:sp>
        <p:nvSpPr>
          <p:cNvPr id="21" name="Google Shape;250;p36">
            <a:extLst>
              <a:ext uri="{FF2B5EF4-FFF2-40B4-BE49-F238E27FC236}">
                <a16:creationId xmlns:a16="http://schemas.microsoft.com/office/drawing/2014/main" id="{C871595D-1853-4909-B04E-B74A9E313FCA}"/>
              </a:ext>
            </a:extLst>
          </p:cNvPr>
          <p:cNvSpPr txBox="1">
            <a:spLocks/>
          </p:cNvSpPr>
          <p:nvPr/>
        </p:nvSpPr>
        <p:spPr>
          <a:xfrm>
            <a:off x="3460545" y="1005216"/>
            <a:ext cx="2697535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s-MX" dirty="0">
                <a:latin typeface="High Tower Text" panose="02040502050506030303" pitchFamily="18" charset="0"/>
              </a:rPr>
              <a:t>Ciclo escolar 2021-2022.</a:t>
            </a:r>
            <a:endParaRPr lang="en-US" dirty="0">
              <a:latin typeface="High Tower Text" panose="02040502050506030303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E8C5AE-C260-4491-BE75-2D27551FB888}"/>
              </a:ext>
            </a:extLst>
          </p:cNvPr>
          <p:cNvGrpSpPr/>
          <p:nvPr/>
        </p:nvGrpSpPr>
        <p:grpSpPr>
          <a:xfrm>
            <a:off x="7096456" y="3416563"/>
            <a:ext cx="1743632" cy="622800"/>
            <a:chOff x="6831880" y="3088915"/>
            <a:chExt cx="1743632" cy="622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508E58BE-C16C-4C35-8194-0B7DB2DCDAD2}"/>
                </a:ext>
              </a:extLst>
            </p:cNvPr>
            <p:cNvSpPr/>
            <p:nvPr/>
          </p:nvSpPr>
          <p:spPr>
            <a:xfrm>
              <a:off x="6831880" y="3602718"/>
              <a:ext cx="108575" cy="108997"/>
            </a:xfrm>
            <a:prstGeom prst="star5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24E83E90-E7AD-46D4-803E-A2D1965A9C35}"/>
                </a:ext>
              </a:extLst>
            </p:cNvPr>
            <p:cNvSpPr/>
            <p:nvPr/>
          </p:nvSpPr>
          <p:spPr>
            <a:xfrm>
              <a:off x="7366021" y="3433114"/>
              <a:ext cx="108575" cy="108997"/>
            </a:xfrm>
            <a:prstGeom prst="star5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30257DF8-912C-47D3-B06E-EB00591A5C94}"/>
                </a:ext>
              </a:extLst>
            </p:cNvPr>
            <p:cNvSpPr/>
            <p:nvPr/>
          </p:nvSpPr>
          <p:spPr>
            <a:xfrm>
              <a:off x="7905037" y="3241392"/>
              <a:ext cx="108575" cy="108997"/>
            </a:xfrm>
            <a:prstGeom prst="star5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BDB3787D-BE23-496C-A818-ED1564EC3FBC}"/>
                </a:ext>
              </a:extLst>
            </p:cNvPr>
            <p:cNvSpPr/>
            <p:nvPr/>
          </p:nvSpPr>
          <p:spPr>
            <a:xfrm>
              <a:off x="8466937" y="3088915"/>
              <a:ext cx="108575" cy="108997"/>
            </a:xfrm>
            <a:prstGeom prst="star5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3A71BE5D-E4A9-4018-94A5-3F902F31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12" y="2885840"/>
            <a:ext cx="2483355" cy="222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0;p36">
            <a:extLst>
              <a:ext uri="{FF2B5EF4-FFF2-40B4-BE49-F238E27FC236}">
                <a16:creationId xmlns:a16="http://schemas.microsoft.com/office/drawing/2014/main" id="{4FF63198-052D-4ECB-B99E-2BA90E6C9AE7}"/>
              </a:ext>
            </a:extLst>
          </p:cNvPr>
          <p:cNvSpPr txBox="1">
            <a:spLocks/>
          </p:cNvSpPr>
          <p:nvPr/>
        </p:nvSpPr>
        <p:spPr>
          <a:xfrm>
            <a:off x="6008744" y="3266784"/>
            <a:ext cx="2855283" cy="1266402"/>
          </a:xfrm>
          <a:custGeom>
            <a:avLst/>
            <a:gdLst>
              <a:gd name="connsiteX0" fmla="*/ 0 w 2855283"/>
              <a:gd name="connsiteY0" fmla="*/ 0 h 1266402"/>
              <a:gd name="connsiteX1" fmla="*/ 2855283 w 2855283"/>
              <a:gd name="connsiteY1" fmla="*/ 0 h 1266402"/>
              <a:gd name="connsiteX2" fmla="*/ 2855283 w 2855283"/>
              <a:gd name="connsiteY2" fmla="*/ 1266402 h 1266402"/>
              <a:gd name="connsiteX3" fmla="*/ 0 w 2855283"/>
              <a:gd name="connsiteY3" fmla="*/ 1266402 h 1266402"/>
              <a:gd name="connsiteX4" fmla="*/ 0 w 2855283"/>
              <a:gd name="connsiteY4" fmla="*/ 0 h 126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5283" h="1266402" fill="none" extrusionOk="0">
                <a:moveTo>
                  <a:pt x="0" y="0"/>
                </a:moveTo>
                <a:cubicBezTo>
                  <a:pt x="1053744" y="29263"/>
                  <a:pt x="2467625" y="97661"/>
                  <a:pt x="2855283" y="0"/>
                </a:cubicBezTo>
                <a:cubicBezTo>
                  <a:pt x="2853042" y="323052"/>
                  <a:pt x="2848690" y="650370"/>
                  <a:pt x="2855283" y="1266402"/>
                </a:cubicBezTo>
                <a:cubicBezTo>
                  <a:pt x="1526102" y="1151123"/>
                  <a:pt x="682148" y="1318628"/>
                  <a:pt x="0" y="1266402"/>
                </a:cubicBezTo>
                <a:cubicBezTo>
                  <a:pt x="-16127" y="805489"/>
                  <a:pt x="-46523" y="524094"/>
                  <a:pt x="0" y="0"/>
                </a:cubicBezTo>
                <a:close/>
              </a:path>
              <a:path w="2855283" h="1266402" stroke="0" extrusionOk="0">
                <a:moveTo>
                  <a:pt x="0" y="0"/>
                </a:moveTo>
                <a:cubicBezTo>
                  <a:pt x="925424" y="-48511"/>
                  <a:pt x="2331818" y="-96722"/>
                  <a:pt x="2855283" y="0"/>
                </a:cubicBezTo>
                <a:cubicBezTo>
                  <a:pt x="2848832" y="420326"/>
                  <a:pt x="2781711" y="790706"/>
                  <a:pt x="2855283" y="1266402"/>
                </a:cubicBezTo>
                <a:cubicBezTo>
                  <a:pt x="1905083" y="1314793"/>
                  <a:pt x="1082372" y="1113694"/>
                  <a:pt x="0" y="1266402"/>
                </a:cubicBezTo>
                <a:cubicBezTo>
                  <a:pt x="-29455" y="835662"/>
                  <a:pt x="26007" y="609302"/>
                  <a:pt x="0" y="0"/>
                </a:cubicBezTo>
                <a:close/>
              </a:path>
            </a:pathLst>
          </a:custGeom>
          <a:ln w="1905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36430272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thiara -Demo Version-" panose="02000500000000000000" pitchFamily="2" charset="0"/>
              </a:rPr>
              <a:t>NO</a:t>
            </a:r>
            <a:r>
              <a:rPr lang="es-MX" sz="1800" dirty="0">
                <a:latin typeface="High Tower Text" panose="02040502050506030303" pitchFamily="18" charset="0"/>
              </a:rPr>
              <a:t> </a:t>
            </a:r>
            <a:r>
              <a:rPr lang="es-MX" sz="1400" b="1" dirty="0">
                <a:latin typeface="Century Gothic" panose="020B0502020202020204" pitchFamily="34" charset="0"/>
              </a:rPr>
              <a:t>se toman en cuenta las capacidades y necesidades individuales de cada uno. 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sp>
        <p:nvSpPr>
          <p:cNvPr id="9" name="Google Shape;250;p36">
            <a:extLst>
              <a:ext uri="{FF2B5EF4-FFF2-40B4-BE49-F238E27FC236}">
                <a16:creationId xmlns:a16="http://schemas.microsoft.com/office/drawing/2014/main" id="{6710FE11-F375-41B2-A74C-2399230F3176}"/>
              </a:ext>
            </a:extLst>
          </p:cNvPr>
          <p:cNvSpPr txBox="1">
            <a:spLocks/>
          </p:cNvSpPr>
          <p:nvPr/>
        </p:nvSpPr>
        <p:spPr>
          <a:xfrm>
            <a:off x="202855" y="747022"/>
            <a:ext cx="5494781" cy="1444167"/>
          </a:xfrm>
          <a:custGeom>
            <a:avLst/>
            <a:gdLst>
              <a:gd name="connsiteX0" fmla="*/ 0 w 5494781"/>
              <a:gd name="connsiteY0" fmla="*/ 0 h 1444167"/>
              <a:gd name="connsiteX1" fmla="*/ 686848 w 5494781"/>
              <a:gd name="connsiteY1" fmla="*/ 0 h 1444167"/>
              <a:gd name="connsiteX2" fmla="*/ 1208852 w 5494781"/>
              <a:gd name="connsiteY2" fmla="*/ 0 h 1444167"/>
              <a:gd name="connsiteX3" fmla="*/ 1895699 w 5494781"/>
              <a:gd name="connsiteY3" fmla="*/ 0 h 1444167"/>
              <a:gd name="connsiteX4" fmla="*/ 2692443 w 5494781"/>
              <a:gd name="connsiteY4" fmla="*/ 0 h 1444167"/>
              <a:gd name="connsiteX5" fmla="*/ 3214447 w 5494781"/>
              <a:gd name="connsiteY5" fmla="*/ 0 h 1444167"/>
              <a:gd name="connsiteX6" fmla="*/ 3736451 w 5494781"/>
              <a:gd name="connsiteY6" fmla="*/ 0 h 1444167"/>
              <a:gd name="connsiteX7" fmla="*/ 4313403 w 5494781"/>
              <a:gd name="connsiteY7" fmla="*/ 0 h 1444167"/>
              <a:gd name="connsiteX8" fmla="*/ 5494781 w 5494781"/>
              <a:gd name="connsiteY8" fmla="*/ 0 h 1444167"/>
              <a:gd name="connsiteX9" fmla="*/ 5494781 w 5494781"/>
              <a:gd name="connsiteY9" fmla="*/ 452506 h 1444167"/>
              <a:gd name="connsiteX10" fmla="*/ 5494781 w 5494781"/>
              <a:gd name="connsiteY10" fmla="*/ 933895 h 1444167"/>
              <a:gd name="connsiteX11" fmla="*/ 5494781 w 5494781"/>
              <a:gd name="connsiteY11" fmla="*/ 1444167 h 1444167"/>
              <a:gd name="connsiteX12" fmla="*/ 4752986 w 5494781"/>
              <a:gd name="connsiteY12" fmla="*/ 1444167 h 1444167"/>
              <a:gd name="connsiteX13" fmla="*/ 4176034 w 5494781"/>
              <a:gd name="connsiteY13" fmla="*/ 1444167 h 1444167"/>
              <a:gd name="connsiteX14" fmla="*/ 3654029 w 5494781"/>
              <a:gd name="connsiteY14" fmla="*/ 1444167 h 1444167"/>
              <a:gd name="connsiteX15" fmla="*/ 3077077 w 5494781"/>
              <a:gd name="connsiteY15" fmla="*/ 1444167 h 1444167"/>
              <a:gd name="connsiteX16" fmla="*/ 2280334 w 5494781"/>
              <a:gd name="connsiteY16" fmla="*/ 1444167 h 1444167"/>
              <a:gd name="connsiteX17" fmla="*/ 1703382 w 5494781"/>
              <a:gd name="connsiteY17" fmla="*/ 1444167 h 1444167"/>
              <a:gd name="connsiteX18" fmla="*/ 1071482 w 5494781"/>
              <a:gd name="connsiteY18" fmla="*/ 1444167 h 1444167"/>
              <a:gd name="connsiteX19" fmla="*/ 0 w 5494781"/>
              <a:gd name="connsiteY19" fmla="*/ 1444167 h 1444167"/>
              <a:gd name="connsiteX20" fmla="*/ 0 w 5494781"/>
              <a:gd name="connsiteY20" fmla="*/ 962778 h 1444167"/>
              <a:gd name="connsiteX21" fmla="*/ 0 w 5494781"/>
              <a:gd name="connsiteY21" fmla="*/ 466947 h 1444167"/>
              <a:gd name="connsiteX22" fmla="*/ 0 w 5494781"/>
              <a:gd name="connsiteY22" fmla="*/ 0 h 144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94781" h="1444167" fill="none" extrusionOk="0">
                <a:moveTo>
                  <a:pt x="0" y="0"/>
                </a:moveTo>
                <a:cubicBezTo>
                  <a:pt x="236031" y="7354"/>
                  <a:pt x="376004" y="12727"/>
                  <a:pt x="686848" y="0"/>
                </a:cubicBezTo>
                <a:cubicBezTo>
                  <a:pt x="997692" y="-12727"/>
                  <a:pt x="1008147" y="-16290"/>
                  <a:pt x="1208852" y="0"/>
                </a:cubicBezTo>
                <a:cubicBezTo>
                  <a:pt x="1409557" y="16290"/>
                  <a:pt x="1563254" y="17551"/>
                  <a:pt x="1895699" y="0"/>
                </a:cubicBezTo>
                <a:cubicBezTo>
                  <a:pt x="2228144" y="-17551"/>
                  <a:pt x="2307424" y="21676"/>
                  <a:pt x="2692443" y="0"/>
                </a:cubicBezTo>
                <a:cubicBezTo>
                  <a:pt x="3077462" y="-21676"/>
                  <a:pt x="3001580" y="-4623"/>
                  <a:pt x="3214447" y="0"/>
                </a:cubicBezTo>
                <a:cubicBezTo>
                  <a:pt x="3427314" y="4623"/>
                  <a:pt x="3612838" y="15218"/>
                  <a:pt x="3736451" y="0"/>
                </a:cubicBezTo>
                <a:cubicBezTo>
                  <a:pt x="3860064" y="-15218"/>
                  <a:pt x="4079935" y="25053"/>
                  <a:pt x="4313403" y="0"/>
                </a:cubicBezTo>
                <a:cubicBezTo>
                  <a:pt x="4546871" y="-25053"/>
                  <a:pt x="5157436" y="2117"/>
                  <a:pt x="5494781" y="0"/>
                </a:cubicBezTo>
                <a:cubicBezTo>
                  <a:pt x="5513450" y="138762"/>
                  <a:pt x="5493525" y="355047"/>
                  <a:pt x="5494781" y="452506"/>
                </a:cubicBezTo>
                <a:cubicBezTo>
                  <a:pt x="5496037" y="549965"/>
                  <a:pt x="5478789" y="746273"/>
                  <a:pt x="5494781" y="933895"/>
                </a:cubicBezTo>
                <a:cubicBezTo>
                  <a:pt x="5510773" y="1121517"/>
                  <a:pt x="5503576" y="1249918"/>
                  <a:pt x="5494781" y="1444167"/>
                </a:cubicBezTo>
                <a:cubicBezTo>
                  <a:pt x="5128456" y="1419521"/>
                  <a:pt x="5055719" y="1408008"/>
                  <a:pt x="4752986" y="1444167"/>
                </a:cubicBezTo>
                <a:cubicBezTo>
                  <a:pt x="4450254" y="1480326"/>
                  <a:pt x="4448939" y="1450489"/>
                  <a:pt x="4176034" y="1444167"/>
                </a:cubicBezTo>
                <a:cubicBezTo>
                  <a:pt x="3903129" y="1437845"/>
                  <a:pt x="3881711" y="1430574"/>
                  <a:pt x="3654029" y="1444167"/>
                </a:cubicBezTo>
                <a:cubicBezTo>
                  <a:pt x="3426348" y="1457760"/>
                  <a:pt x="3301204" y="1464592"/>
                  <a:pt x="3077077" y="1444167"/>
                </a:cubicBezTo>
                <a:cubicBezTo>
                  <a:pt x="2852950" y="1423742"/>
                  <a:pt x="2463592" y="1473655"/>
                  <a:pt x="2280334" y="1444167"/>
                </a:cubicBezTo>
                <a:cubicBezTo>
                  <a:pt x="2097076" y="1414679"/>
                  <a:pt x="1876708" y="1459389"/>
                  <a:pt x="1703382" y="1444167"/>
                </a:cubicBezTo>
                <a:cubicBezTo>
                  <a:pt x="1530056" y="1428945"/>
                  <a:pt x="1319569" y="1473302"/>
                  <a:pt x="1071482" y="1444167"/>
                </a:cubicBezTo>
                <a:cubicBezTo>
                  <a:pt x="823395" y="1415032"/>
                  <a:pt x="351945" y="1453151"/>
                  <a:pt x="0" y="1444167"/>
                </a:cubicBezTo>
                <a:cubicBezTo>
                  <a:pt x="1631" y="1301928"/>
                  <a:pt x="-1798" y="1085694"/>
                  <a:pt x="0" y="962778"/>
                </a:cubicBezTo>
                <a:cubicBezTo>
                  <a:pt x="1798" y="839862"/>
                  <a:pt x="-24436" y="706656"/>
                  <a:pt x="0" y="466947"/>
                </a:cubicBezTo>
                <a:cubicBezTo>
                  <a:pt x="24436" y="227238"/>
                  <a:pt x="22700" y="157052"/>
                  <a:pt x="0" y="0"/>
                </a:cubicBezTo>
                <a:close/>
              </a:path>
              <a:path w="5494781" h="1444167" stroke="0" extrusionOk="0">
                <a:moveTo>
                  <a:pt x="0" y="0"/>
                </a:moveTo>
                <a:cubicBezTo>
                  <a:pt x="243633" y="6323"/>
                  <a:pt x="396673" y="11006"/>
                  <a:pt x="741795" y="0"/>
                </a:cubicBezTo>
                <a:cubicBezTo>
                  <a:pt x="1086917" y="-11006"/>
                  <a:pt x="1243164" y="-23156"/>
                  <a:pt x="1373695" y="0"/>
                </a:cubicBezTo>
                <a:cubicBezTo>
                  <a:pt x="1504226" y="23156"/>
                  <a:pt x="1969759" y="-21268"/>
                  <a:pt x="2170438" y="0"/>
                </a:cubicBezTo>
                <a:cubicBezTo>
                  <a:pt x="2371117" y="21268"/>
                  <a:pt x="2456268" y="-17665"/>
                  <a:pt x="2692443" y="0"/>
                </a:cubicBezTo>
                <a:cubicBezTo>
                  <a:pt x="2928619" y="17665"/>
                  <a:pt x="3201223" y="37028"/>
                  <a:pt x="3434238" y="0"/>
                </a:cubicBezTo>
                <a:cubicBezTo>
                  <a:pt x="3667253" y="-37028"/>
                  <a:pt x="3740284" y="-26744"/>
                  <a:pt x="4011190" y="0"/>
                </a:cubicBezTo>
                <a:cubicBezTo>
                  <a:pt x="4282096" y="26744"/>
                  <a:pt x="4340239" y="3334"/>
                  <a:pt x="4588142" y="0"/>
                </a:cubicBezTo>
                <a:cubicBezTo>
                  <a:pt x="4836045" y="-3334"/>
                  <a:pt x="5090538" y="29126"/>
                  <a:pt x="5494781" y="0"/>
                </a:cubicBezTo>
                <a:cubicBezTo>
                  <a:pt x="5513435" y="158815"/>
                  <a:pt x="5471564" y="323028"/>
                  <a:pt x="5494781" y="466947"/>
                </a:cubicBezTo>
                <a:cubicBezTo>
                  <a:pt x="5517998" y="610866"/>
                  <a:pt x="5491309" y="692988"/>
                  <a:pt x="5494781" y="905011"/>
                </a:cubicBezTo>
                <a:cubicBezTo>
                  <a:pt x="5498253" y="1117034"/>
                  <a:pt x="5518556" y="1326745"/>
                  <a:pt x="5494781" y="1444167"/>
                </a:cubicBezTo>
                <a:cubicBezTo>
                  <a:pt x="5335082" y="1460606"/>
                  <a:pt x="5094973" y="1466367"/>
                  <a:pt x="4862881" y="1444167"/>
                </a:cubicBezTo>
                <a:cubicBezTo>
                  <a:pt x="4630789" y="1421967"/>
                  <a:pt x="4529864" y="1425191"/>
                  <a:pt x="4285929" y="1444167"/>
                </a:cubicBezTo>
                <a:cubicBezTo>
                  <a:pt x="4041994" y="1463143"/>
                  <a:pt x="3816723" y="1475229"/>
                  <a:pt x="3654029" y="1444167"/>
                </a:cubicBezTo>
                <a:cubicBezTo>
                  <a:pt x="3491335" y="1413105"/>
                  <a:pt x="3241208" y="1457477"/>
                  <a:pt x="2857286" y="1444167"/>
                </a:cubicBezTo>
                <a:cubicBezTo>
                  <a:pt x="2473364" y="1430857"/>
                  <a:pt x="2220602" y="1422323"/>
                  <a:pt x="2060543" y="1444167"/>
                </a:cubicBezTo>
                <a:cubicBezTo>
                  <a:pt x="1900484" y="1466011"/>
                  <a:pt x="1675672" y="1437433"/>
                  <a:pt x="1538539" y="1444167"/>
                </a:cubicBezTo>
                <a:cubicBezTo>
                  <a:pt x="1401406" y="1450901"/>
                  <a:pt x="981582" y="1467799"/>
                  <a:pt x="741795" y="1444167"/>
                </a:cubicBezTo>
                <a:cubicBezTo>
                  <a:pt x="502008" y="1420535"/>
                  <a:pt x="370006" y="1449635"/>
                  <a:pt x="0" y="1444167"/>
                </a:cubicBezTo>
                <a:cubicBezTo>
                  <a:pt x="-15048" y="1334721"/>
                  <a:pt x="-18896" y="1091030"/>
                  <a:pt x="0" y="962778"/>
                </a:cubicBezTo>
                <a:cubicBezTo>
                  <a:pt x="18896" y="834526"/>
                  <a:pt x="11358" y="716408"/>
                  <a:pt x="0" y="481389"/>
                </a:cubicBezTo>
                <a:cubicBezTo>
                  <a:pt x="-11358" y="246370"/>
                  <a:pt x="-1030" y="163181"/>
                  <a:pt x="0" y="0"/>
                </a:cubicBezTo>
                <a:close/>
              </a:path>
            </a:pathLst>
          </a:custGeom>
          <a:ln w="38100">
            <a:noFill/>
            <a:prstDash val="dashDot"/>
            <a:extLst>
              <a:ext uri="{C807C97D-BFC1-408E-A445-0C87EB9F89A2}">
                <ask:lineSketchStyleProps xmlns:ask="http://schemas.microsoft.com/office/drawing/2018/sketchyshapes" sd="23643027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Century Gothic" panose="020B0502020202020204" pitchFamily="34" charset="0"/>
                <a:cs typeface="Microsoft Tai Le" panose="020B0502040204020203" pitchFamily="34" charset="0"/>
              </a:rPr>
              <a:t>Dentro de las aulas existen niños con necesidades especiales que necesitan de mayor apoyo educativo.</a:t>
            </a: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8F5A39C3-2A3D-4271-9006-4A978DA21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79" y="610314"/>
            <a:ext cx="2408143" cy="242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9CD0A2-ED05-4A24-ADAF-825E94E71939}"/>
              </a:ext>
            </a:extLst>
          </p:cNvPr>
          <p:cNvSpPr txBox="1"/>
          <p:nvPr/>
        </p:nvSpPr>
        <p:spPr>
          <a:xfrm>
            <a:off x="1951125" y="2612209"/>
            <a:ext cx="2111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thiara -Demo Version-" panose="02000500000000000000" pitchFamily="2" charset="0"/>
              </a:rPr>
              <a:t>Importante.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Google Shape;250;p36">
            <a:extLst>
              <a:ext uri="{FF2B5EF4-FFF2-40B4-BE49-F238E27FC236}">
                <a16:creationId xmlns:a16="http://schemas.microsoft.com/office/drawing/2014/main" id="{74A7C164-6613-48B4-8B89-DCDAE3D94F1D}"/>
              </a:ext>
            </a:extLst>
          </p:cNvPr>
          <p:cNvSpPr txBox="1">
            <a:spLocks/>
          </p:cNvSpPr>
          <p:nvPr/>
        </p:nvSpPr>
        <p:spPr>
          <a:xfrm>
            <a:off x="594911" y="3089019"/>
            <a:ext cx="4710668" cy="1444167"/>
          </a:xfrm>
          <a:custGeom>
            <a:avLst/>
            <a:gdLst>
              <a:gd name="connsiteX0" fmla="*/ 0 w 4710668"/>
              <a:gd name="connsiteY0" fmla="*/ 0 h 1444167"/>
              <a:gd name="connsiteX1" fmla="*/ 672953 w 4710668"/>
              <a:gd name="connsiteY1" fmla="*/ 0 h 1444167"/>
              <a:gd name="connsiteX2" fmla="*/ 1393012 w 4710668"/>
              <a:gd name="connsiteY2" fmla="*/ 0 h 1444167"/>
              <a:gd name="connsiteX3" fmla="*/ 2160178 w 4710668"/>
              <a:gd name="connsiteY3" fmla="*/ 0 h 1444167"/>
              <a:gd name="connsiteX4" fmla="*/ 2691810 w 4710668"/>
              <a:gd name="connsiteY4" fmla="*/ 0 h 1444167"/>
              <a:gd name="connsiteX5" fmla="*/ 3364763 w 4710668"/>
              <a:gd name="connsiteY5" fmla="*/ 0 h 1444167"/>
              <a:gd name="connsiteX6" fmla="*/ 4131929 w 4710668"/>
              <a:gd name="connsiteY6" fmla="*/ 0 h 1444167"/>
              <a:gd name="connsiteX7" fmla="*/ 4710668 w 4710668"/>
              <a:gd name="connsiteY7" fmla="*/ 0 h 1444167"/>
              <a:gd name="connsiteX8" fmla="*/ 4710668 w 4710668"/>
              <a:gd name="connsiteY8" fmla="*/ 438064 h 1444167"/>
              <a:gd name="connsiteX9" fmla="*/ 4710668 w 4710668"/>
              <a:gd name="connsiteY9" fmla="*/ 905011 h 1444167"/>
              <a:gd name="connsiteX10" fmla="*/ 4710668 w 4710668"/>
              <a:gd name="connsiteY10" fmla="*/ 1444167 h 1444167"/>
              <a:gd name="connsiteX11" fmla="*/ 3943502 w 4710668"/>
              <a:gd name="connsiteY11" fmla="*/ 1444167 h 1444167"/>
              <a:gd name="connsiteX12" fmla="*/ 3317656 w 4710668"/>
              <a:gd name="connsiteY12" fmla="*/ 1444167 h 1444167"/>
              <a:gd name="connsiteX13" fmla="*/ 2691810 w 4710668"/>
              <a:gd name="connsiteY13" fmla="*/ 1444167 h 1444167"/>
              <a:gd name="connsiteX14" fmla="*/ 2160178 w 4710668"/>
              <a:gd name="connsiteY14" fmla="*/ 1444167 h 1444167"/>
              <a:gd name="connsiteX15" fmla="*/ 1581439 w 4710668"/>
              <a:gd name="connsiteY15" fmla="*/ 1444167 h 1444167"/>
              <a:gd name="connsiteX16" fmla="*/ 1049806 w 4710668"/>
              <a:gd name="connsiteY16" fmla="*/ 1444167 h 1444167"/>
              <a:gd name="connsiteX17" fmla="*/ 0 w 4710668"/>
              <a:gd name="connsiteY17" fmla="*/ 1444167 h 1444167"/>
              <a:gd name="connsiteX18" fmla="*/ 0 w 4710668"/>
              <a:gd name="connsiteY18" fmla="*/ 933895 h 1444167"/>
              <a:gd name="connsiteX19" fmla="*/ 0 w 4710668"/>
              <a:gd name="connsiteY19" fmla="*/ 466947 h 1444167"/>
              <a:gd name="connsiteX20" fmla="*/ 0 w 4710668"/>
              <a:gd name="connsiteY20" fmla="*/ 0 h 144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10668" h="1444167" fill="none" extrusionOk="0">
                <a:moveTo>
                  <a:pt x="0" y="0"/>
                </a:moveTo>
                <a:cubicBezTo>
                  <a:pt x="213078" y="25252"/>
                  <a:pt x="472346" y="3696"/>
                  <a:pt x="672953" y="0"/>
                </a:cubicBezTo>
                <a:cubicBezTo>
                  <a:pt x="873560" y="-3696"/>
                  <a:pt x="1073028" y="34045"/>
                  <a:pt x="1393012" y="0"/>
                </a:cubicBezTo>
                <a:cubicBezTo>
                  <a:pt x="1712996" y="-34045"/>
                  <a:pt x="1875979" y="16145"/>
                  <a:pt x="2160178" y="0"/>
                </a:cubicBezTo>
                <a:cubicBezTo>
                  <a:pt x="2444377" y="-16145"/>
                  <a:pt x="2495504" y="15195"/>
                  <a:pt x="2691810" y="0"/>
                </a:cubicBezTo>
                <a:cubicBezTo>
                  <a:pt x="2888116" y="-15195"/>
                  <a:pt x="3212113" y="-25381"/>
                  <a:pt x="3364763" y="0"/>
                </a:cubicBezTo>
                <a:cubicBezTo>
                  <a:pt x="3517413" y="25381"/>
                  <a:pt x="3790185" y="30059"/>
                  <a:pt x="4131929" y="0"/>
                </a:cubicBezTo>
                <a:cubicBezTo>
                  <a:pt x="4473673" y="-30059"/>
                  <a:pt x="4494034" y="-7140"/>
                  <a:pt x="4710668" y="0"/>
                </a:cubicBezTo>
                <a:cubicBezTo>
                  <a:pt x="4708679" y="166979"/>
                  <a:pt x="4706673" y="261992"/>
                  <a:pt x="4710668" y="438064"/>
                </a:cubicBezTo>
                <a:cubicBezTo>
                  <a:pt x="4714663" y="614136"/>
                  <a:pt x="4732403" y="792500"/>
                  <a:pt x="4710668" y="905011"/>
                </a:cubicBezTo>
                <a:cubicBezTo>
                  <a:pt x="4688933" y="1017522"/>
                  <a:pt x="4686945" y="1286276"/>
                  <a:pt x="4710668" y="1444167"/>
                </a:cubicBezTo>
                <a:cubicBezTo>
                  <a:pt x="4385927" y="1468769"/>
                  <a:pt x="4315900" y="1432989"/>
                  <a:pt x="3943502" y="1444167"/>
                </a:cubicBezTo>
                <a:cubicBezTo>
                  <a:pt x="3571104" y="1455345"/>
                  <a:pt x="3630213" y="1441665"/>
                  <a:pt x="3317656" y="1444167"/>
                </a:cubicBezTo>
                <a:cubicBezTo>
                  <a:pt x="3005099" y="1446669"/>
                  <a:pt x="2866656" y="1464204"/>
                  <a:pt x="2691810" y="1444167"/>
                </a:cubicBezTo>
                <a:cubicBezTo>
                  <a:pt x="2516964" y="1424130"/>
                  <a:pt x="2322377" y="1436547"/>
                  <a:pt x="2160178" y="1444167"/>
                </a:cubicBezTo>
                <a:cubicBezTo>
                  <a:pt x="1997979" y="1451787"/>
                  <a:pt x="1843630" y="1422108"/>
                  <a:pt x="1581439" y="1444167"/>
                </a:cubicBezTo>
                <a:cubicBezTo>
                  <a:pt x="1319248" y="1466226"/>
                  <a:pt x="1303207" y="1461907"/>
                  <a:pt x="1049806" y="1444167"/>
                </a:cubicBezTo>
                <a:cubicBezTo>
                  <a:pt x="796405" y="1426427"/>
                  <a:pt x="391504" y="1456841"/>
                  <a:pt x="0" y="1444167"/>
                </a:cubicBezTo>
                <a:cubicBezTo>
                  <a:pt x="-12733" y="1247402"/>
                  <a:pt x="-9314" y="1172894"/>
                  <a:pt x="0" y="933895"/>
                </a:cubicBezTo>
                <a:cubicBezTo>
                  <a:pt x="9314" y="694896"/>
                  <a:pt x="17443" y="624527"/>
                  <a:pt x="0" y="466947"/>
                </a:cubicBezTo>
                <a:cubicBezTo>
                  <a:pt x="-17443" y="309367"/>
                  <a:pt x="9625" y="126527"/>
                  <a:pt x="0" y="0"/>
                </a:cubicBezTo>
                <a:close/>
              </a:path>
              <a:path w="4710668" h="1444167" stroke="0" extrusionOk="0">
                <a:moveTo>
                  <a:pt x="0" y="0"/>
                </a:moveTo>
                <a:cubicBezTo>
                  <a:pt x="278320" y="25711"/>
                  <a:pt x="442999" y="1824"/>
                  <a:pt x="720059" y="0"/>
                </a:cubicBezTo>
                <a:cubicBezTo>
                  <a:pt x="997119" y="-1824"/>
                  <a:pt x="1170841" y="-10726"/>
                  <a:pt x="1345905" y="0"/>
                </a:cubicBezTo>
                <a:cubicBezTo>
                  <a:pt x="1520969" y="10726"/>
                  <a:pt x="1901327" y="-23633"/>
                  <a:pt x="2113071" y="0"/>
                </a:cubicBezTo>
                <a:cubicBezTo>
                  <a:pt x="2324815" y="23633"/>
                  <a:pt x="2508407" y="-17479"/>
                  <a:pt x="2644704" y="0"/>
                </a:cubicBezTo>
                <a:cubicBezTo>
                  <a:pt x="2781001" y="17479"/>
                  <a:pt x="3034830" y="28483"/>
                  <a:pt x="3364763" y="0"/>
                </a:cubicBezTo>
                <a:cubicBezTo>
                  <a:pt x="3694696" y="-28483"/>
                  <a:pt x="3774474" y="8788"/>
                  <a:pt x="3943502" y="0"/>
                </a:cubicBezTo>
                <a:cubicBezTo>
                  <a:pt x="4112530" y="-8788"/>
                  <a:pt x="4462972" y="-7858"/>
                  <a:pt x="4710668" y="0"/>
                </a:cubicBezTo>
                <a:cubicBezTo>
                  <a:pt x="4694801" y="130768"/>
                  <a:pt x="4720279" y="299072"/>
                  <a:pt x="4710668" y="438064"/>
                </a:cubicBezTo>
                <a:cubicBezTo>
                  <a:pt x="4701057" y="577056"/>
                  <a:pt x="4711536" y="749803"/>
                  <a:pt x="4710668" y="919453"/>
                </a:cubicBezTo>
                <a:cubicBezTo>
                  <a:pt x="4709800" y="1089103"/>
                  <a:pt x="4708093" y="1322626"/>
                  <a:pt x="4710668" y="1444167"/>
                </a:cubicBezTo>
                <a:cubicBezTo>
                  <a:pt x="4573889" y="1430917"/>
                  <a:pt x="4335624" y="1452955"/>
                  <a:pt x="4037715" y="1444167"/>
                </a:cubicBezTo>
                <a:cubicBezTo>
                  <a:pt x="3739806" y="1435379"/>
                  <a:pt x="3692903" y="1432648"/>
                  <a:pt x="3506083" y="1444167"/>
                </a:cubicBezTo>
                <a:cubicBezTo>
                  <a:pt x="3319263" y="1455686"/>
                  <a:pt x="3149086" y="1416842"/>
                  <a:pt x="2927344" y="1444167"/>
                </a:cubicBezTo>
                <a:cubicBezTo>
                  <a:pt x="2705602" y="1471492"/>
                  <a:pt x="2552586" y="1443690"/>
                  <a:pt x="2301498" y="1444167"/>
                </a:cubicBezTo>
                <a:cubicBezTo>
                  <a:pt x="2050410" y="1444644"/>
                  <a:pt x="1911573" y="1476081"/>
                  <a:pt x="1534332" y="1444167"/>
                </a:cubicBezTo>
                <a:cubicBezTo>
                  <a:pt x="1157091" y="1412253"/>
                  <a:pt x="1114805" y="1425346"/>
                  <a:pt x="767166" y="1444167"/>
                </a:cubicBezTo>
                <a:cubicBezTo>
                  <a:pt x="419527" y="1462988"/>
                  <a:pt x="283831" y="1433072"/>
                  <a:pt x="0" y="1444167"/>
                </a:cubicBezTo>
                <a:cubicBezTo>
                  <a:pt x="11746" y="1322025"/>
                  <a:pt x="-22877" y="1171207"/>
                  <a:pt x="0" y="933895"/>
                </a:cubicBezTo>
                <a:cubicBezTo>
                  <a:pt x="22877" y="696583"/>
                  <a:pt x="9033" y="556880"/>
                  <a:pt x="0" y="452506"/>
                </a:cubicBezTo>
                <a:cubicBezTo>
                  <a:pt x="-9033" y="348132"/>
                  <a:pt x="-8053" y="164297"/>
                  <a:pt x="0" y="0"/>
                </a:cubicBezTo>
                <a:close/>
              </a:path>
            </a:pathLst>
          </a:custGeom>
          <a:ln w="38100">
            <a:noFill/>
            <a:prstDash val="dashDot"/>
            <a:extLst>
              <a:ext uri="{C807C97D-BFC1-408E-A445-0C87EB9F89A2}">
                <ask:lineSketchStyleProps xmlns:ask="http://schemas.microsoft.com/office/drawing/2018/sketchyshapes" sd="23643027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Century Gothic" panose="020B0502020202020204" pitchFamily="34" charset="0"/>
                <a:cs typeface="Microsoft Tai Le" panose="020B0502040204020203" pitchFamily="34" charset="0"/>
              </a:rPr>
              <a:t>Realizar ajustes razonables del tipo curricular para brindar apoyo que favorezca el logro de los aprendizajes.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D5047D7-FC4A-42DD-A892-EDCC45C35A83}"/>
              </a:ext>
            </a:extLst>
          </p:cNvPr>
          <p:cNvGrpSpPr/>
          <p:nvPr/>
        </p:nvGrpSpPr>
        <p:grpSpPr>
          <a:xfrm rot="889964">
            <a:off x="486621" y="2015965"/>
            <a:ext cx="1743632" cy="622800"/>
            <a:chOff x="6831880" y="3088915"/>
            <a:chExt cx="1743632" cy="622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2CB52056-DDFF-4E16-A1DC-1F33C6B36068}"/>
                </a:ext>
              </a:extLst>
            </p:cNvPr>
            <p:cNvSpPr/>
            <p:nvPr/>
          </p:nvSpPr>
          <p:spPr>
            <a:xfrm>
              <a:off x="6831880" y="3602718"/>
              <a:ext cx="108575" cy="108997"/>
            </a:xfrm>
            <a:prstGeom prst="star5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A8DEF232-8B54-4C43-A7DB-CB33F5E82846}"/>
                </a:ext>
              </a:extLst>
            </p:cNvPr>
            <p:cNvSpPr/>
            <p:nvPr/>
          </p:nvSpPr>
          <p:spPr>
            <a:xfrm>
              <a:off x="7366021" y="3433114"/>
              <a:ext cx="108575" cy="108997"/>
            </a:xfrm>
            <a:prstGeom prst="star5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C8812359-AA71-4242-A6D3-E37BDDA0E8BB}"/>
                </a:ext>
              </a:extLst>
            </p:cNvPr>
            <p:cNvSpPr/>
            <p:nvPr/>
          </p:nvSpPr>
          <p:spPr>
            <a:xfrm>
              <a:off x="7905037" y="3241392"/>
              <a:ext cx="108575" cy="108997"/>
            </a:xfrm>
            <a:prstGeom prst="star5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7F9CF7D5-BB39-4F9F-81D6-8362FA7F0080}"/>
                </a:ext>
              </a:extLst>
            </p:cNvPr>
            <p:cNvSpPr/>
            <p:nvPr/>
          </p:nvSpPr>
          <p:spPr>
            <a:xfrm>
              <a:off x="8466937" y="3088915"/>
              <a:ext cx="108575" cy="108997"/>
            </a:xfrm>
            <a:prstGeom prst="star5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72108F-8070-471F-AD1C-5F765050E5ED}"/>
              </a:ext>
            </a:extLst>
          </p:cNvPr>
          <p:cNvGrpSpPr/>
          <p:nvPr/>
        </p:nvGrpSpPr>
        <p:grpSpPr>
          <a:xfrm rot="1089178">
            <a:off x="3900378" y="1966406"/>
            <a:ext cx="1743632" cy="622800"/>
            <a:chOff x="6831880" y="3088915"/>
            <a:chExt cx="1743632" cy="622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B23E9D8C-850F-4D0F-8BF8-4B8B78BB534C}"/>
                </a:ext>
              </a:extLst>
            </p:cNvPr>
            <p:cNvSpPr/>
            <p:nvPr/>
          </p:nvSpPr>
          <p:spPr>
            <a:xfrm>
              <a:off x="6831880" y="3602718"/>
              <a:ext cx="108575" cy="108997"/>
            </a:xfrm>
            <a:prstGeom prst="star5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84A77C37-A084-4F8E-B43A-BF0740B07985}"/>
                </a:ext>
              </a:extLst>
            </p:cNvPr>
            <p:cNvSpPr/>
            <p:nvPr/>
          </p:nvSpPr>
          <p:spPr>
            <a:xfrm>
              <a:off x="7366021" y="3433114"/>
              <a:ext cx="108575" cy="108997"/>
            </a:xfrm>
            <a:prstGeom prst="star5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8ABCEDD9-A435-4784-9FFC-7483EFEDBE0A}"/>
                </a:ext>
              </a:extLst>
            </p:cNvPr>
            <p:cNvSpPr/>
            <p:nvPr/>
          </p:nvSpPr>
          <p:spPr>
            <a:xfrm>
              <a:off x="7905037" y="3241392"/>
              <a:ext cx="108575" cy="108997"/>
            </a:xfrm>
            <a:prstGeom prst="star5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84274A83-C73E-45D3-AF8E-1BBD64DAEBA2}"/>
                </a:ext>
              </a:extLst>
            </p:cNvPr>
            <p:cNvSpPr/>
            <p:nvPr/>
          </p:nvSpPr>
          <p:spPr>
            <a:xfrm>
              <a:off x="8466937" y="3088915"/>
              <a:ext cx="108575" cy="108997"/>
            </a:xfrm>
            <a:prstGeom prst="star5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250;p36">
            <a:extLst>
              <a:ext uri="{FF2B5EF4-FFF2-40B4-BE49-F238E27FC236}">
                <a16:creationId xmlns:a16="http://schemas.microsoft.com/office/drawing/2014/main" id="{62921CEA-DDAD-4288-813B-819EB9340186}"/>
              </a:ext>
            </a:extLst>
          </p:cNvPr>
          <p:cNvSpPr txBox="1">
            <a:spLocks/>
          </p:cNvSpPr>
          <p:nvPr/>
        </p:nvSpPr>
        <p:spPr>
          <a:xfrm>
            <a:off x="1192096" y="367209"/>
            <a:ext cx="6759805" cy="1444167"/>
          </a:xfrm>
          <a:custGeom>
            <a:avLst/>
            <a:gdLst>
              <a:gd name="connsiteX0" fmla="*/ 0 w 6759805"/>
              <a:gd name="connsiteY0" fmla="*/ 0 h 1444167"/>
              <a:gd name="connsiteX1" fmla="*/ 675981 w 6759805"/>
              <a:gd name="connsiteY1" fmla="*/ 0 h 1444167"/>
              <a:gd name="connsiteX2" fmla="*/ 1149167 w 6759805"/>
              <a:gd name="connsiteY2" fmla="*/ 0 h 1444167"/>
              <a:gd name="connsiteX3" fmla="*/ 1622353 w 6759805"/>
              <a:gd name="connsiteY3" fmla="*/ 0 h 1444167"/>
              <a:gd name="connsiteX4" fmla="*/ 2163138 w 6759805"/>
              <a:gd name="connsiteY4" fmla="*/ 0 h 1444167"/>
              <a:gd name="connsiteX5" fmla="*/ 2906716 w 6759805"/>
              <a:gd name="connsiteY5" fmla="*/ 0 h 1444167"/>
              <a:gd name="connsiteX6" fmla="*/ 3447501 w 6759805"/>
              <a:gd name="connsiteY6" fmla="*/ 0 h 1444167"/>
              <a:gd name="connsiteX7" fmla="*/ 4258677 w 6759805"/>
              <a:gd name="connsiteY7" fmla="*/ 0 h 1444167"/>
              <a:gd name="connsiteX8" fmla="*/ 4731864 w 6759805"/>
              <a:gd name="connsiteY8" fmla="*/ 0 h 1444167"/>
              <a:gd name="connsiteX9" fmla="*/ 5543040 w 6759805"/>
              <a:gd name="connsiteY9" fmla="*/ 0 h 1444167"/>
              <a:gd name="connsiteX10" fmla="*/ 6759805 w 6759805"/>
              <a:gd name="connsiteY10" fmla="*/ 0 h 1444167"/>
              <a:gd name="connsiteX11" fmla="*/ 6759805 w 6759805"/>
              <a:gd name="connsiteY11" fmla="*/ 510272 h 1444167"/>
              <a:gd name="connsiteX12" fmla="*/ 6759805 w 6759805"/>
              <a:gd name="connsiteY12" fmla="*/ 1020545 h 1444167"/>
              <a:gd name="connsiteX13" fmla="*/ 6759805 w 6759805"/>
              <a:gd name="connsiteY13" fmla="*/ 1444167 h 1444167"/>
              <a:gd name="connsiteX14" fmla="*/ 6286619 w 6759805"/>
              <a:gd name="connsiteY14" fmla="*/ 1444167 h 1444167"/>
              <a:gd name="connsiteX15" fmla="*/ 5678236 w 6759805"/>
              <a:gd name="connsiteY15" fmla="*/ 1444167 h 1444167"/>
              <a:gd name="connsiteX16" fmla="*/ 4867060 w 6759805"/>
              <a:gd name="connsiteY16" fmla="*/ 1444167 h 1444167"/>
              <a:gd name="connsiteX17" fmla="*/ 4191079 w 6759805"/>
              <a:gd name="connsiteY17" fmla="*/ 1444167 h 1444167"/>
              <a:gd name="connsiteX18" fmla="*/ 3650295 w 6759805"/>
              <a:gd name="connsiteY18" fmla="*/ 1444167 h 1444167"/>
              <a:gd name="connsiteX19" fmla="*/ 3177108 w 6759805"/>
              <a:gd name="connsiteY19" fmla="*/ 1444167 h 1444167"/>
              <a:gd name="connsiteX20" fmla="*/ 2365932 w 6759805"/>
              <a:gd name="connsiteY20" fmla="*/ 1444167 h 1444167"/>
              <a:gd name="connsiteX21" fmla="*/ 1892745 w 6759805"/>
              <a:gd name="connsiteY21" fmla="*/ 1444167 h 1444167"/>
              <a:gd name="connsiteX22" fmla="*/ 1419559 w 6759805"/>
              <a:gd name="connsiteY22" fmla="*/ 1444167 h 1444167"/>
              <a:gd name="connsiteX23" fmla="*/ 675980 w 6759805"/>
              <a:gd name="connsiteY23" fmla="*/ 1444167 h 1444167"/>
              <a:gd name="connsiteX24" fmla="*/ 0 w 6759805"/>
              <a:gd name="connsiteY24" fmla="*/ 1444167 h 1444167"/>
              <a:gd name="connsiteX25" fmla="*/ 0 w 6759805"/>
              <a:gd name="connsiteY25" fmla="*/ 991661 h 1444167"/>
              <a:gd name="connsiteX26" fmla="*/ 0 w 6759805"/>
              <a:gd name="connsiteY26" fmla="*/ 539156 h 1444167"/>
              <a:gd name="connsiteX27" fmla="*/ 0 w 6759805"/>
              <a:gd name="connsiteY27" fmla="*/ 0 h 144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59805" h="1444167" fill="none" extrusionOk="0">
                <a:moveTo>
                  <a:pt x="0" y="0"/>
                </a:moveTo>
                <a:cubicBezTo>
                  <a:pt x="320736" y="-21308"/>
                  <a:pt x="356520" y="30931"/>
                  <a:pt x="675981" y="0"/>
                </a:cubicBezTo>
                <a:cubicBezTo>
                  <a:pt x="995442" y="-30931"/>
                  <a:pt x="1001302" y="21969"/>
                  <a:pt x="1149167" y="0"/>
                </a:cubicBezTo>
                <a:cubicBezTo>
                  <a:pt x="1297032" y="-21969"/>
                  <a:pt x="1480681" y="3404"/>
                  <a:pt x="1622353" y="0"/>
                </a:cubicBezTo>
                <a:cubicBezTo>
                  <a:pt x="1764025" y="-3404"/>
                  <a:pt x="1973352" y="-19739"/>
                  <a:pt x="2163138" y="0"/>
                </a:cubicBezTo>
                <a:cubicBezTo>
                  <a:pt x="2352924" y="19739"/>
                  <a:pt x="2731727" y="26462"/>
                  <a:pt x="2906716" y="0"/>
                </a:cubicBezTo>
                <a:cubicBezTo>
                  <a:pt x="3081705" y="-26462"/>
                  <a:pt x="3318077" y="6097"/>
                  <a:pt x="3447501" y="0"/>
                </a:cubicBezTo>
                <a:cubicBezTo>
                  <a:pt x="3576925" y="-6097"/>
                  <a:pt x="4086238" y="18037"/>
                  <a:pt x="4258677" y="0"/>
                </a:cubicBezTo>
                <a:cubicBezTo>
                  <a:pt x="4431116" y="-18037"/>
                  <a:pt x="4512036" y="18962"/>
                  <a:pt x="4731864" y="0"/>
                </a:cubicBezTo>
                <a:cubicBezTo>
                  <a:pt x="4951692" y="-18962"/>
                  <a:pt x="5237040" y="11512"/>
                  <a:pt x="5543040" y="0"/>
                </a:cubicBezTo>
                <a:cubicBezTo>
                  <a:pt x="5849040" y="-11512"/>
                  <a:pt x="6477949" y="-30105"/>
                  <a:pt x="6759805" y="0"/>
                </a:cubicBezTo>
                <a:cubicBezTo>
                  <a:pt x="6749342" y="109945"/>
                  <a:pt x="6741566" y="377932"/>
                  <a:pt x="6759805" y="510272"/>
                </a:cubicBezTo>
                <a:cubicBezTo>
                  <a:pt x="6778044" y="642612"/>
                  <a:pt x="6764495" y="903202"/>
                  <a:pt x="6759805" y="1020545"/>
                </a:cubicBezTo>
                <a:cubicBezTo>
                  <a:pt x="6755115" y="1137888"/>
                  <a:pt x="6746488" y="1329471"/>
                  <a:pt x="6759805" y="1444167"/>
                </a:cubicBezTo>
                <a:cubicBezTo>
                  <a:pt x="6659568" y="1453676"/>
                  <a:pt x="6402782" y="1420732"/>
                  <a:pt x="6286619" y="1444167"/>
                </a:cubicBezTo>
                <a:cubicBezTo>
                  <a:pt x="6170456" y="1467602"/>
                  <a:pt x="5850325" y="1422963"/>
                  <a:pt x="5678236" y="1444167"/>
                </a:cubicBezTo>
                <a:cubicBezTo>
                  <a:pt x="5506147" y="1465371"/>
                  <a:pt x="5196672" y="1414189"/>
                  <a:pt x="4867060" y="1444167"/>
                </a:cubicBezTo>
                <a:cubicBezTo>
                  <a:pt x="4537448" y="1474145"/>
                  <a:pt x="4463387" y="1430241"/>
                  <a:pt x="4191079" y="1444167"/>
                </a:cubicBezTo>
                <a:cubicBezTo>
                  <a:pt x="3918771" y="1458093"/>
                  <a:pt x="3794906" y="1463210"/>
                  <a:pt x="3650295" y="1444167"/>
                </a:cubicBezTo>
                <a:cubicBezTo>
                  <a:pt x="3505684" y="1425124"/>
                  <a:pt x="3342747" y="1465430"/>
                  <a:pt x="3177108" y="1444167"/>
                </a:cubicBezTo>
                <a:cubicBezTo>
                  <a:pt x="3011469" y="1422904"/>
                  <a:pt x="2720527" y="1410863"/>
                  <a:pt x="2365932" y="1444167"/>
                </a:cubicBezTo>
                <a:cubicBezTo>
                  <a:pt x="2011337" y="1477471"/>
                  <a:pt x="1987903" y="1465512"/>
                  <a:pt x="1892745" y="1444167"/>
                </a:cubicBezTo>
                <a:cubicBezTo>
                  <a:pt x="1797587" y="1422822"/>
                  <a:pt x="1637071" y="1445221"/>
                  <a:pt x="1419559" y="1444167"/>
                </a:cubicBezTo>
                <a:cubicBezTo>
                  <a:pt x="1202047" y="1443113"/>
                  <a:pt x="841000" y="1422956"/>
                  <a:pt x="675980" y="1444167"/>
                </a:cubicBezTo>
                <a:cubicBezTo>
                  <a:pt x="510960" y="1465378"/>
                  <a:pt x="186438" y="1413007"/>
                  <a:pt x="0" y="1444167"/>
                </a:cubicBezTo>
                <a:cubicBezTo>
                  <a:pt x="-3672" y="1245786"/>
                  <a:pt x="10958" y="1215594"/>
                  <a:pt x="0" y="991661"/>
                </a:cubicBezTo>
                <a:cubicBezTo>
                  <a:pt x="-10958" y="767728"/>
                  <a:pt x="7986" y="758600"/>
                  <a:pt x="0" y="539156"/>
                </a:cubicBezTo>
                <a:cubicBezTo>
                  <a:pt x="-7986" y="319713"/>
                  <a:pt x="-1341" y="243350"/>
                  <a:pt x="0" y="0"/>
                </a:cubicBezTo>
                <a:close/>
              </a:path>
              <a:path w="6759805" h="1444167" stroke="0" extrusionOk="0">
                <a:moveTo>
                  <a:pt x="0" y="0"/>
                </a:moveTo>
                <a:cubicBezTo>
                  <a:pt x="288823" y="-36310"/>
                  <a:pt x="571140" y="-163"/>
                  <a:pt x="743579" y="0"/>
                </a:cubicBezTo>
                <a:cubicBezTo>
                  <a:pt x="916018" y="163"/>
                  <a:pt x="1093535" y="10800"/>
                  <a:pt x="1351961" y="0"/>
                </a:cubicBezTo>
                <a:cubicBezTo>
                  <a:pt x="1610387" y="-10800"/>
                  <a:pt x="1893144" y="-1156"/>
                  <a:pt x="2163138" y="0"/>
                </a:cubicBezTo>
                <a:cubicBezTo>
                  <a:pt x="2433132" y="1156"/>
                  <a:pt x="2464570" y="-378"/>
                  <a:pt x="2636324" y="0"/>
                </a:cubicBezTo>
                <a:cubicBezTo>
                  <a:pt x="2808078" y="378"/>
                  <a:pt x="3060070" y="-20719"/>
                  <a:pt x="3379903" y="0"/>
                </a:cubicBezTo>
                <a:cubicBezTo>
                  <a:pt x="3699736" y="20719"/>
                  <a:pt x="3670994" y="-26593"/>
                  <a:pt x="3920687" y="0"/>
                </a:cubicBezTo>
                <a:cubicBezTo>
                  <a:pt x="4170380" y="26593"/>
                  <a:pt x="4250107" y="-23582"/>
                  <a:pt x="4461471" y="0"/>
                </a:cubicBezTo>
                <a:cubicBezTo>
                  <a:pt x="4672835" y="23582"/>
                  <a:pt x="4725571" y="8301"/>
                  <a:pt x="4934658" y="0"/>
                </a:cubicBezTo>
                <a:cubicBezTo>
                  <a:pt x="5143745" y="-8301"/>
                  <a:pt x="5273871" y="3877"/>
                  <a:pt x="5543040" y="0"/>
                </a:cubicBezTo>
                <a:cubicBezTo>
                  <a:pt x="5812209" y="-3877"/>
                  <a:pt x="6155638" y="-40241"/>
                  <a:pt x="6759805" y="0"/>
                </a:cubicBezTo>
                <a:cubicBezTo>
                  <a:pt x="6768158" y="194079"/>
                  <a:pt x="6735875" y="329004"/>
                  <a:pt x="6759805" y="481389"/>
                </a:cubicBezTo>
                <a:cubicBezTo>
                  <a:pt x="6783735" y="633774"/>
                  <a:pt x="6757060" y="821979"/>
                  <a:pt x="6759805" y="948336"/>
                </a:cubicBezTo>
                <a:cubicBezTo>
                  <a:pt x="6762550" y="1074693"/>
                  <a:pt x="6756035" y="1331586"/>
                  <a:pt x="6759805" y="1444167"/>
                </a:cubicBezTo>
                <a:cubicBezTo>
                  <a:pt x="6390307" y="1455221"/>
                  <a:pt x="6216333" y="1442940"/>
                  <a:pt x="6016226" y="1444167"/>
                </a:cubicBezTo>
                <a:cubicBezTo>
                  <a:pt x="5816119" y="1445394"/>
                  <a:pt x="5420375" y="1425473"/>
                  <a:pt x="5205050" y="1444167"/>
                </a:cubicBezTo>
                <a:cubicBezTo>
                  <a:pt x="4989725" y="1462861"/>
                  <a:pt x="4705567" y="1476959"/>
                  <a:pt x="4393873" y="1444167"/>
                </a:cubicBezTo>
                <a:cubicBezTo>
                  <a:pt x="4082179" y="1411375"/>
                  <a:pt x="4153432" y="1466208"/>
                  <a:pt x="3920687" y="1444167"/>
                </a:cubicBezTo>
                <a:cubicBezTo>
                  <a:pt x="3687942" y="1422126"/>
                  <a:pt x="3469317" y="1477658"/>
                  <a:pt x="3109510" y="1444167"/>
                </a:cubicBezTo>
                <a:cubicBezTo>
                  <a:pt x="2749703" y="1410676"/>
                  <a:pt x="2790926" y="1443722"/>
                  <a:pt x="2568726" y="1444167"/>
                </a:cubicBezTo>
                <a:cubicBezTo>
                  <a:pt x="2346526" y="1444612"/>
                  <a:pt x="2074419" y="1443965"/>
                  <a:pt x="1892745" y="1444167"/>
                </a:cubicBezTo>
                <a:cubicBezTo>
                  <a:pt x="1711071" y="1444369"/>
                  <a:pt x="1428985" y="1440451"/>
                  <a:pt x="1149167" y="1444167"/>
                </a:cubicBezTo>
                <a:cubicBezTo>
                  <a:pt x="869349" y="1447883"/>
                  <a:pt x="378695" y="1393494"/>
                  <a:pt x="0" y="1444167"/>
                </a:cubicBezTo>
                <a:cubicBezTo>
                  <a:pt x="-3052" y="1323316"/>
                  <a:pt x="2553" y="1183382"/>
                  <a:pt x="0" y="948336"/>
                </a:cubicBezTo>
                <a:cubicBezTo>
                  <a:pt x="-2553" y="713290"/>
                  <a:pt x="12154" y="605500"/>
                  <a:pt x="0" y="481389"/>
                </a:cubicBezTo>
                <a:cubicBezTo>
                  <a:pt x="-12154" y="357278"/>
                  <a:pt x="-730" y="138563"/>
                  <a:pt x="0" y="0"/>
                </a:cubicBezTo>
                <a:close/>
              </a:path>
            </a:pathLst>
          </a:custGeom>
          <a:ln w="38100">
            <a:noFill/>
            <a:prstDash val="dashDot"/>
            <a:extLst>
              <a:ext uri="{C807C97D-BFC1-408E-A445-0C87EB9F89A2}">
                <ask:lineSketchStyleProps xmlns:ask="http://schemas.microsoft.com/office/drawing/2018/sketchyshapes" sd="23643027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s-MX" sz="2800" dirty="0">
                <a:solidFill>
                  <a:srgbClr val="BA06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  <a:cs typeface="Microsoft Tai Le" panose="020B0502040204020203" pitchFamily="34" charset="0"/>
              </a:rPr>
              <a:t>Diseñar e implementar ajustes razonables de tipo curricular favorece:</a:t>
            </a:r>
          </a:p>
        </p:txBody>
      </p:sp>
      <p:sp>
        <p:nvSpPr>
          <p:cNvPr id="42" name="Google Shape;250;p36">
            <a:extLst>
              <a:ext uri="{FF2B5EF4-FFF2-40B4-BE49-F238E27FC236}">
                <a16:creationId xmlns:a16="http://schemas.microsoft.com/office/drawing/2014/main" id="{77ADBE51-034C-41E1-8C69-4EC08F164058}"/>
              </a:ext>
            </a:extLst>
          </p:cNvPr>
          <p:cNvSpPr txBox="1">
            <a:spLocks/>
          </p:cNvSpPr>
          <p:nvPr/>
        </p:nvSpPr>
        <p:spPr>
          <a:xfrm>
            <a:off x="1884306" y="1909465"/>
            <a:ext cx="5375383" cy="2391828"/>
          </a:xfrm>
          <a:custGeom>
            <a:avLst/>
            <a:gdLst>
              <a:gd name="connsiteX0" fmla="*/ 0 w 5375383"/>
              <a:gd name="connsiteY0" fmla="*/ 0 h 2391828"/>
              <a:gd name="connsiteX1" fmla="*/ 725677 w 5375383"/>
              <a:gd name="connsiteY1" fmla="*/ 0 h 2391828"/>
              <a:gd name="connsiteX2" fmla="*/ 1505107 w 5375383"/>
              <a:gd name="connsiteY2" fmla="*/ 0 h 2391828"/>
              <a:gd name="connsiteX3" fmla="*/ 2015769 w 5375383"/>
              <a:gd name="connsiteY3" fmla="*/ 0 h 2391828"/>
              <a:gd name="connsiteX4" fmla="*/ 2526430 w 5375383"/>
              <a:gd name="connsiteY4" fmla="*/ 0 h 2391828"/>
              <a:gd name="connsiteX5" fmla="*/ 3090845 w 5375383"/>
              <a:gd name="connsiteY5" fmla="*/ 0 h 2391828"/>
              <a:gd name="connsiteX6" fmla="*/ 3816522 w 5375383"/>
              <a:gd name="connsiteY6" fmla="*/ 0 h 2391828"/>
              <a:gd name="connsiteX7" fmla="*/ 4380937 w 5375383"/>
              <a:gd name="connsiteY7" fmla="*/ 0 h 2391828"/>
              <a:gd name="connsiteX8" fmla="*/ 5375383 w 5375383"/>
              <a:gd name="connsiteY8" fmla="*/ 0 h 2391828"/>
              <a:gd name="connsiteX9" fmla="*/ 5375383 w 5375383"/>
              <a:gd name="connsiteY9" fmla="*/ 526202 h 2391828"/>
              <a:gd name="connsiteX10" fmla="*/ 5375383 w 5375383"/>
              <a:gd name="connsiteY10" fmla="*/ 1148077 h 2391828"/>
              <a:gd name="connsiteX11" fmla="*/ 5375383 w 5375383"/>
              <a:gd name="connsiteY11" fmla="*/ 1793871 h 2391828"/>
              <a:gd name="connsiteX12" fmla="*/ 5375383 w 5375383"/>
              <a:gd name="connsiteY12" fmla="*/ 2391828 h 2391828"/>
              <a:gd name="connsiteX13" fmla="*/ 4595952 w 5375383"/>
              <a:gd name="connsiteY13" fmla="*/ 2391828 h 2391828"/>
              <a:gd name="connsiteX14" fmla="*/ 3816522 w 5375383"/>
              <a:gd name="connsiteY14" fmla="*/ 2391828 h 2391828"/>
              <a:gd name="connsiteX15" fmla="*/ 3252107 w 5375383"/>
              <a:gd name="connsiteY15" fmla="*/ 2391828 h 2391828"/>
              <a:gd name="connsiteX16" fmla="*/ 2633938 w 5375383"/>
              <a:gd name="connsiteY16" fmla="*/ 2391828 h 2391828"/>
              <a:gd name="connsiteX17" fmla="*/ 1854507 w 5375383"/>
              <a:gd name="connsiteY17" fmla="*/ 2391828 h 2391828"/>
              <a:gd name="connsiteX18" fmla="*/ 1182584 w 5375383"/>
              <a:gd name="connsiteY18" fmla="*/ 2391828 h 2391828"/>
              <a:gd name="connsiteX19" fmla="*/ 618169 w 5375383"/>
              <a:gd name="connsiteY19" fmla="*/ 2391828 h 2391828"/>
              <a:gd name="connsiteX20" fmla="*/ 0 w 5375383"/>
              <a:gd name="connsiteY20" fmla="*/ 2391828 h 2391828"/>
              <a:gd name="connsiteX21" fmla="*/ 0 w 5375383"/>
              <a:gd name="connsiteY21" fmla="*/ 1746034 h 2391828"/>
              <a:gd name="connsiteX22" fmla="*/ 0 w 5375383"/>
              <a:gd name="connsiteY22" fmla="*/ 1219832 h 2391828"/>
              <a:gd name="connsiteX23" fmla="*/ 0 w 5375383"/>
              <a:gd name="connsiteY23" fmla="*/ 574039 h 2391828"/>
              <a:gd name="connsiteX24" fmla="*/ 0 w 5375383"/>
              <a:gd name="connsiteY24" fmla="*/ 0 h 239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5383" h="2391828" fill="none" extrusionOk="0">
                <a:moveTo>
                  <a:pt x="0" y="0"/>
                </a:moveTo>
                <a:cubicBezTo>
                  <a:pt x="292813" y="-11262"/>
                  <a:pt x="497818" y="-21199"/>
                  <a:pt x="725677" y="0"/>
                </a:cubicBezTo>
                <a:cubicBezTo>
                  <a:pt x="953536" y="21199"/>
                  <a:pt x="1286307" y="-20586"/>
                  <a:pt x="1505107" y="0"/>
                </a:cubicBezTo>
                <a:cubicBezTo>
                  <a:pt x="1723907" y="20586"/>
                  <a:pt x="1911325" y="12985"/>
                  <a:pt x="2015769" y="0"/>
                </a:cubicBezTo>
                <a:cubicBezTo>
                  <a:pt x="2120213" y="-12985"/>
                  <a:pt x="2278861" y="20439"/>
                  <a:pt x="2526430" y="0"/>
                </a:cubicBezTo>
                <a:cubicBezTo>
                  <a:pt x="2773999" y="-20439"/>
                  <a:pt x="2950111" y="-18746"/>
                  <a:pt x="3090845" y="0"/>
                </a:cubicBezTo>
                <a:cubicBezTo>
                  <a:pt x="3231580" y="18746"/>
                  <a:pt x="3618639" y="-21472"/>
                  <a:pt x="3816522" y="0"/>
                </a:cubicBezTo>
                <a:cubicBezTo>
                  <a:pt x="4014405" y="21472"/>
                  <a:pt x="4239447" y="-14143"/>
                  <a:pt x="4380937" y="0"/>
                </a:cubicBezTo>
                <a:cubicBezTo>
                  <a:pt x="4522428" y="14143"/>
                  <a:pt x="5148169" y="-46654"/>
                  <a:pt x="5375383" y="0"/>
                </a:cubicBezTo>
                <a:cubicBezTo>
                  <a:pt x="5364068" y="257865"/>
                  <a:pt x="5384846" y="312706"/>
                  <a:pt x="5375383" y="526202"/>
                </a:cubicBezTo>
                <a:cubicBezTo>
                  <a:pt x="5365920" y="739698"/>
                  <a:pt x="5404100" y="875683"/>
                  <a:pt x="5375383" y="1148077"/>
                </a:cubicBezTo>
                <a:cubicBezTo>
                  <a:pt x="5346666" y="1420472"/>
                  <a:pt x="5345124" y="1554021"/>
                  <a:pt x="5375383" y="1793871"/>
                </a:cubicBezTo>
                <a:cubicBezTo>
                  <a:pt x="5405642" y="2033721"/>
                  <a:pt x="5376997" y="2116531"/>
                  <a:pt x="5375383" y="2391828"/>
                </a:cubicBezTo>
                <a:cubicBezTo>
                  <a:pt x="5142734" y="2397423"/>
                  <a:pt x="4903394" y="2361311"/>
                  <a:pt x="4595952" y="2391828"/>
                </a:cubicBezTo>
                <a:cubicBezTo>
                  <a:pt x="4288510" y="2422345"/>
                  <a:pt x="4101981" y="2415304"/>
                  <a:pt x="3816522" y="2391828"/>
                </a:cubicBezTo>
                <a:cubicBezTo>
                  <a:pt x="3531063" y="2368353"/>
                  <a:pt x="3487135" y="2373393"/>
                  <a:pt x="3252107" y="2391828"/>
                </a:cubicBezTo>
                <a:cubicBezTo>
                  <a:pt x="3017079" y="2410263"/>
                  <a:pt x="2820185" y="2386544"/>
                  <a:pt x="2633938" y="2391828"/>
                </a:cubicBezTo>
                <a:cubicBezTo>
                  <a:pt x="2447691" y="2397112"/>
                  <a:pt x="2103124" y="2399594"/>
                  <a:pt x="1854507" y="2391828"/>
                </a:cubicBezTo>
                <a:cubicBezTo>
                  <a:pt x="1605890" y="2384062"/>
                  <a:pt x="1319186" y="2404992"/>
                  <a:pt x="1182584" y="2391828"/>
                </a:cubicBezTo>
                <a:cubicBezTo>
                  <a:pt x="1045982" y="2378664"/>
                  <a:pt x="882124" y="2395456"/>
                  <a:pt x="618169" y="2391828"/>
                </a:cubicBezTo>
                <a:cubicBezTo>
                  <a:pt x="354215" y="2388200"/>
                  <a:pt x="252482" y="2392258"/>
                  <a:pt x="0" y="2391828"/>
                </a:cubicBezTo>
                <a:cubicBezTo>
                  <a:pt x="-22903" y="2180252"/>
                  <a:pt x="21172" y="2014564"/>
                  <a:pt x="0" y="1746034"/>
                </a:cubicBezTo>
                <a:cubicBezTo>
                  <a:pt x="-21172" y="1477504"/>
                  <a:pt x="19112" y="1451975"/>
                  <a:pt x="0" y="1219832"/>
                </a:cubicBezTo>
                <a:cubicBezTo>
                  <a:pt x="-19112" y="987689"/>
                  <a:pt x="779" y="833927"/>
                  <a:pt x="0" y="574039"/>
                </a:cubicBezTo>
                <a:cubicBezTo>
                  <a:pt x="-779" y="314151"/>
                  <a:pt x="5533" y="214239"/>
                  <a:pt x="0" y="0"/>
                </a:cubicBezTo>
                <a:close/>
              </a:path>
              <a:path w="5375383" h="2391828" stroke="0" extrusionOk="0">
                <a:moveTo>
                  <a:pt x="0" y="0"/>
                </a:moveTo>
                <a:cubicBezTo>
                  <a:pt x="261211" y="33384"/>
                  <a:pt x="539188" y="-14239"/>
                  <a:pt x="725677" y="0"/>
                </a:cubicBezTo>
                <a:cubicBezTo>
                  <a:pt x="912166" y="14239"/>
                  <a:pt x="1103891" y="10377"/>
                  <a:pt x="1343846" y="0"/>
                </a:cubicBezTo>
                <a:cubicBezTo>
                  <a:pt x="1583801" y="-10377"/>
                  <a:pt x="1812370" y="24772"/>
                  <a:pt x="2123276" y="0"/>
                </a:cubicBezTo>
                <a:cubicBezTo>
                  <a:pt x="2434182" y="-24772"/>
                  <a:pt x="2483218" y="-15632"/>
                  <a:pt x="2633938" y="0"/>
                </a:cubicBezTo>
                <a:cubicBezTo>
                  <a:pt x="2784658" y="15632"/>
                  <a:pt x="3054534" y="-20687"/>
                  <a:pt x="3359614" y="0"/>
                </a:cubicBezTo>
                <a:cubicBezTo>
                  <a:pt x="3664694" y="20687"/>
                  <a:pt x="3723283" y="-15126"/>
                  <a:pt x="3924030" y="0"/>
                </a:cubicBezTo>
                <a:cubicBezTo>
                  <a:pt x="4124777" y="15126"/>
                  <a:pt x="4341636" y="-24643"/>
                  <a:pt x="4488445" y="0"/>
                </a:cubicBezTo>
                <a:cubicBezTo>
                  <a:pt x="4635255" y="24643"/>
                  <a:pt x="5079648" y="-42417"/>
                  <a:pt x="5375383" y="0"/>
                </a:cubicBezTo>
                <a:cubicBezTo>
                  <a:pt x="5367182" y="157658"/>
                  <a:pt x="5380572" y="396829"/>
                  <a:pt x="5375383" y="574039"/>
                </a:cubicBezTo>
                <a:cubicBezTo>
                  <a:pt x="5370194" y="751249"/>
                  <a:pt x="5360297" y="978638"/>
                  <a:pt x="5375383" y="1100241"/>
                </a:cubicBezTo>
                <a:cubicBezTo>
                  <a:pt x="5390469" y="1221844"/>
                  <a:pt x="5360923" y="1577747"/>
                  <a:pt x="5375383" y="1698198"/>
                </a:cubicBezTo>
                <a:cubicBezTo>
                  <a:pt x="5389843" y="1818649"/>
                  <a:pt x="5359143" y="2075705"/>
                  <a:pt x="5375383" y="2391828"/>
                </a:cubicBezTo>
                <a:cubicBezTo>
                  <a:pt x="5251846" y="2402607"/>
                  <a:pt x="5057604" y="2390937"/>
                  <a:pt x="4864722" y="2391828"/>
                </a:cubicBezTo>
                <a:cubicBezTo>
                  <a:pt x="4671840" y="2392719"/>
                  <a:pt x="4383654" y="2386018"/>
                  <a:pt x="4246553" y="2391828"/>
                </a:cubicBezTo>
                <a:cubicBezTo>
                  <a:pt x="4109452" y="2397638"/>
                  <a:pt x="3720402" y="2401454"/>
                  <a:pt x="3467122" y="2391828"/>
                </a:cubicBezTo>
                <a:cubicBezTo>
                  <a:pt x="3213842" y="2382202"/>
                  <a:pt x="2923606" y="2422764"/>
                  <a:pt x="2687692" y="2391828"/>
                </a:cubicBezTo>
                <a:cubicBezTo>
                  <a:pt x="2451778" y="2360893"/>
                  <a:pt x="2420719" y="2411412"/>
                  <a:pt x="2177030" y="2391828"/>
                </a:cubicBezTo>
                <a:cubicBezTo>
                  <a:pt x="1933341" y="2372244"/>
                  <a:pt x="1577662" y="2377091"/>
                  <a:pt x="1397600" y="2391828"/>
                </a:cubicBezTo>
                <a:cubicBezTo>
                  <a:pt x="1217538" y="2406566"/>
                  <a:pt x="971957" y="2416774"/>
                  <a:pt x="833184" y="2391828"/>
                </a:cubicBezTo>
                <a:cubicBezTo>
                  <a:pt x="694411" y="2366882"/>
                  <a:pt x="326547" y="2415072"/>
                  <a:pt x="0" y="2391828"/>
                </a:cubicBezTo>
                <a:cubicBezTo>
                  <a:pt x="-9239" y="2181109"/>
                  <a:pt x="9098" y="2063543"/>
                  <a:pt x="0" y="1769953"/>
                </a:cubicBezTo>
                <a:cubicBezTo>
                  <a:pt x="-9098" y="1476363"/>
                  <a:pt x="-15531" y="1400559"/>
                  <a:pt x="0" y="1195914"/>
                </a:cubicBezTo>
                <a:cubicBezTo>
                  <a:pt x="15531" y="991269"/>
                  <a:pt x="-28901" y="873926"/>
                  <a:pt x="0" y="597957"/>
                </a:cubicBezTo>
                <a:cubicBezTo>
                  <a:pt x="28901" y="321988"/>
                  <a:pt x="-12915" y="267860"/>
                  <a:pt x="0" y="0"/>
                </a:cubicBezTo>
                <a:close/>
              </a:path>
            </a:pathLst>
          </a:custGeom>
          <a:ln w="38100">
            <a:noFill/>
            <a:prstDash val="dashDot"/>
            <a:extLst>
              <a:ext uri="{C807C97D-BFC1-408E-A445-0C87EB9F89A2}">
                <ask:lineSketchStyleProps xmlns:ask="http://schemas.microsoft.com/office/drawing/2018/sketchyshapes" sd="23643027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Century Gothic" panose="020B0502020202020204" pitchFamily="34" charset="0"/>
                <a:cs typeface="Microsoft Tai Le" panose="020B0502040204020203" pitchFamily="34" charset="0"/>
              </a:rPr>
              <a:t>Logro de aprendizajes.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Century Gothic" panose="020B0502020202020204" pitchFamily="34" charset="0"/>
                <a:cs typeface="Microsoft Tai Le" panose="020B0502040204020203" pitchFamily="34" charset="0"/>
              </a:rPr>
              <a:t>Respeto a las capacidades y necesidades individuales, así como los diversos ritmos.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Century Gothic" panose="020B0502020202020204" pitchFamily="34" charset="0"/>
                <a:cs typeface="Microsoft Tai Le" panose="020B0502040204020203" pitchFamily="34" charset="0"/>
              </a:rPr>
              <a:t>Erradicación o minimización de barreras de aprendizaje.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Century Gothic" panose="020B0502020202020204" pitchFamily="34" charset="0"/>
                <a:cs typeface="Microsoft Tai Le" panose="020B0502040204020203" pitchFamily="34" charset="0"/>
              </a:rPr>
              <a:t>Actividades de manera general, alcanzando los propósitos educativos. 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BE2D9D0B-43BC-46C2-A138-4C450AE86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15" y="931404"/>
            <a:ext cx="827767" cy="164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See the source image">
            <a:extLst>
              <a:ext uri="{FF2B5EF4-FFF2-40B4-BE49-F238E27FC236}">
                <a16:creationId xmlns:a16="http://schemas.microsoft.com/office/drawing/2014/main" id="{75D3E40B-573D-4609-97B8-A37885EDA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7" y="2996694"/>
            <a:ext cx="827767" cy="164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See the source image">
            <a:extLst>
              <a:ext uri="{FF2B5EF4-FFF2-40B4-BE49-F238E27FC236}">
                <a16:creationId xmlns:a16="http://schemas.microsoft.com/office/drawing/2014/main" id="{CE46DCA4-8EBD-4FBB-A09D-F3B0AAB59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35187" y="2996694"/>
            <a:ext cx="827767" cy="164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See the source image">
            <a:extLst>
              <a:ext uri="{FF2B5EF4-FFF2-40B4-BE49-F238E27FC236}">
                <a16:creationId xmlns:a16="http://schemas.microsoft.com/office/drawing/2014/main" id="{965B061F-EA94-4990-8099-42FB5185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35186" y="1089292"/>
            <a:ext cx="827767" cy="164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0;p36">
            <a:extLst>
              <a:ext uri="{FF2B5EF4-FFF2-40B4-BE49-F238E27FC236}">
                <a16:creationId xmlns:a16="http://schemas.microsoft.com/office/drawing/2014/main" id="{0EA8D30C-E3D0-4EEC-B800-6E38C619CA65}"/>
              </a:ext>
            </a:extLst>
          </p:cNvPr>
          <p:cNvSpPr txBox="1">
            <a:spLocks/>
          </p:cNvSpPr>
          <p:nvPr/>
        </p:nvSpPr>
        <p:spPr>
          <a:xfrm>
            <a:off x="3404212" y="3116797"/>
            <a:ext cx="5508434" cy="1444167"/>
          </a:xfrm>
          <a:custGeom>
            <a:avLst/>
            <a:gdLst>
              <a:gd name="connsiteX0" fmla="*/ 0 w 5508434"/>
              <a:gd name="connsiteY0" fmla="*/ 0 h 1444167"/>
              <a:gd name="connsiteX1" fmla="*/ 688554 w 5508434"/>
              <a:gd name="connsiteY1" fmla="*/ 0 h 1444167"/>
              <a:gd name="connsiteX2" fmla="*/ 1211855 w 5508434"/>
              <a:gd name="connsiteY2" fmla="*/ 0 h 1444167"/>
              <a:gd name="connsiteX3" fmla="*/ 1900410 w 5508434"/>
              <a:gd name="connsiteY3" fmla="*/ 0 h 1444167"/>
              <a:gd name="connsiteX4" fmla="*/ 2699133 w 5508434"/>
              <a:gd name="connsiteY4" fmla="*/ 0 h 1444167"/>
              <a:gd name="connsiteX5" fmla="*/ 3222434 w 5508434"/>
              <a:gd name="connsiteY5" fmla="*/ 0 h 1444167"/>
              <a:gd name="connsiteX6" fmla="*/ 3745735 w 5508434"/>
              <a:gd name="connsiteY6" fmla="*/ 0 h 1444167"/>
              <a:gd name="connsiteX7" fmla="*/ 4324121 w 5508434"/>
              <a:gd name="connsiteY7" fmla="*/ 0 h 1444167"/>
              <a:gd name="connsiteX8" fmla="*/ 5508434 w 5508434"/>
              <a:gd name="connsiteY8" fmla="*/ 0 h 1444167"/>
              <a:gd name="connsiteX9" fmla="*/ 5508434 w 5508434"/>
              <a:gd name="connsiteY9" fmla="*/ 452506 h 1444167"/>
              <a:gd name="connsiteX10" fmla="*/ 5508434 w 5508434"/>
              <a:gd name="connsiteY10" fmla="*/ 933895 h 1444167"/>
              <a:gd name="connsiteX11" fmla="*/ 5508434 w 5508434"/>
              <a:gd name="connsiteY11" fmla="*/ 1444167 h 1444167"/>
              <a:gd name="connsiteX12" fmla="*/ 4764795 w 5508434"/>
              <a:gd name="connsiteY12" fmla="*/ 1444167 h 1444167"/>
              <a:gd name="connsiteX13" fmla="*/ 4186410 w 5508434"/>
              <a:gd name="connsiteY13" fmla="*/ 1444167 h 1444167"/>
              <a:gd name="connsiteX14" fmla="*/ 3663109 w 5508434"/>
              <a:gd name="connsiteY14" fmla="*/ 1444167 h 1444167"/>
              <a:gd name="connsiteX15" fmla="*/ 3084723 w 5508434"/>
              <a:gd name="connsiteY15" fmla="*/ 1444167 h 1444167"/>
              <a:gd name="connsiteX16" fmla="*/ 2286000 w 5508434"/>
              <a:gd name="connsiteY16" fmla="*/ 1444167 h 1444167"/>
              <a:gd name="connsiteX17" fmla="*/ 1707615 w 5508434"/>
              <a:gd name="connsiteY17" fmla="*/ 1444167 h 1444167"/>
              <a:gd name="connsiteX18" fmla="*/ 1074145 w 5508434"/>
              <a:gd name="connsiteY18" fmla="*/ 1444167 h 1444167"/>
              <a:gd name="connsiteX19" fmla="*/ 0 w 5508434"/>
              <a:gd name="connsiteY19" fmla="*/ 1444167 h 1444167"/>
              <a:gd name="connsiteX20" fmla="*/ 0 w 5508434"/>
              <a:gd name="connsiteY20" fmla="*/ 962778 h 1444167"/>
              <a:gd name="connsiteX21" fmla="*/ 0 w 5508434"/>
              <a:gd name="connsiteY21" fmla="*/ 466947 h 1444167"/>
              <a:gd name="connsiteX22" fmla="*/ 0 w 5508434"/>
              <a:gd name="connsiteY22" fmla="*/ 0 h 144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08434" h="1444167" fill="none" extrusionOk="0">
                <a:moveTo>
                  <a:pt x="0" y="0"/>
                </a:moveTo>
                <a:cubicBezTo>
                  <a:pt x="199847" y="33262"/>
                  <a:pt x="411383" y="6007"/>
                  <a:pt x="688554" y="0"/>
                </a:cubicBezTo>
                <a:cubicBezTo>
                  <a:pt x="965725" y="-6007"/>
                  <a:pt x="999637" y="-5572"/>
                  <a:pt x="1211855" y="0"/>
                </a:cubicBezTo>
                <a:cubicBezTo>
                  <a:pt x="1424073" y="5572"/>
                  <a:pt x="1580724" y="19425"/>
                  <a:pt x="1900410" y="0"/>
                </a:cubicBezTo>
                <a:cubicBezTo>
                  <a:pt x="2220096" y="-19425"/>
                  <a:pt x="2477582" y="18755"/>
                  <a:pt x="2699133" y="0"/>
                </a:cubicBezTo>
                <a:cubicBezTo>
                  <a:pt x="2920684" y="-18755"/>
                  <a:pt x="3048905" y="-5199"/>
                  <a:pt x="3222434" y="0"/>
                </a:cubicBezTo>
                <a:cubicBezTo>
                  <a:pt x="3395963" y="5199"/>
                  <a:pt x="3624991" y="-18627"/>
                  <a:pt x="3745735" y="0"/>
                </a:cubicBezTo>
                <a:cubicBezTo>
                  <a:pt x="3866479" y="18627"/>
                  <a:pt x="4144046" y="20344"/>
                  <a:pt x="4324121" y="0"/>
                </a:cubicBezTo>
                <a:cubicBezTo>
                  <a:pt x="4504196" y="-20344"/>
                  <a:pt x="4950003" y="13339"/>
                  <a:pt x="5508434" y="0"/>
                </a:cubicBezTo>
                <a:cubicBezTo>
                  <a:pt x="5527103" y="138762"/>
                  <a:pt x="5507178" y="355047"/>
                  <a:pt x="5508434" y="452506"/>
                </a:cubicBezTo>
                <a:cubicBezTo>
                  <a:pt x="5509690" y="549965"/>
                  <a:pt x="5492442" y="746273"/>
                  <a:pt x="5508434" y="933895"/>
                </a:cubicBezTo>
                <a:cubicBezTo>
                  <a:pt x="5524426" y="1121517"/>
                  <a:pt x="5517229" y="1249918"/>
                  <a:pt x="5508434" y="1444167"/>
                </a:cubicBezTo>
                <a:cubicBezTo>
                  <a:pt x="5303907" y="1465655"/>
                  <a:pt x="4928970" y="1439697"/>
                  <a:pt x="4764795" y="1444167"/>
                </a:cubicBezTo>
                <a:cubicBezTo>
                  <a:pt x="4600620" y="1448637"/>
                  <a:pt x="4374854" y="1422513"/>
                  <a:pt x="4186410" y="1444167"/>
                </a:cubicBezTo>
                <a:cubicBezTo>
                  <a:pt x="3997967" y="1465821"/>
                  <a:pt x="3800218" y="1424944"/>
                  <a:pt x="3663109" y="1444167"/>
                </a:cubicBezTo>
                <a:cubicBezTo>
                  <a:pt x="3526000" y="1463390"/>
                  <a:pt x="3225665" y="1434224"/>
                  <a:pt x="3084723" y="1444167"/>
                </a:cubicBezTo>
                <a:cubicBezTo>
                  <a:pt x="2943781" y="1454110"/>
                  <a:pt x="2633666" y="1438873"/>
                  <a:pt x="2286000" y="1444167"/>
                </a:cubicBezTo>
                <a:cubicBezTo>
                  <a:pt x="1938334" y="1449461"/>
                  <a:pt x="1873328" y="1437764"/>
                  <a:pt x="1707615" y="1444167"/>
                </a:cubicBezTo>
                <a:cubicBezTo>
                  <a:pt x="1541903" y="1450570"/>
                  <a:pt x="1202792" y="1450479"/>
                  <a:pt x="1074145" y="1444167"/>
                </a:cubicBezTo>
                <a:cubicBezTo>
                  <a:pt x="945498" y="1437856"/>
                  <a:pt x="334897" y="1446900"/>
                  <a:pt x="0" y="1444167"/>
                </a:cubicBezTo>
                <a:cubicBezTo>
                  <a:pt x="1631" y="1301928"/>
                  <a:pt x="-1798" y="1085694"/>
                  <a:pt x="0" y="962778"/>
                </a:cubicBezTo>
                <a:cubicBezTo>
                  <a:pt x="1798" y="839862"/>
                  <a:pt x="-24436" y="706656"/>
                  <a:pt x="0" y="466947"/>
                </a:cubicBezTo>
                <a:cubicBezTo>
                  <a:pt x="24436" y="227238"/>
                  <a:pt x="22700" y="157052"/>
                  <a:pt x="0" y="0"/>
                </a:cubicBezTo>
                <a:close/>
              </a:path>
              <a:path w="5508434" h="1444167" stroke="0" extrusionOk="0">
                <a:moveTo>
                  <a:pt x="0" y="0"/>
                </a:moveTo>
                <a:cubicBezTo>
                  <a:pt x="311353" y="731"/>
                  <a:pt x="434802" y="-18964"/>
                  <a:pt x="743639" y="0"/>
                </a:cubicBezTo>
                <a:cubicBezTo>
                  <a:pt x="1052476" y="18964"/>
                  <a:pt x="1070727" y="10298"/>
                  <a:pt x="1377109" y="0"/>
                </a:cubicBezTo>
                <a:cubicBezTo>
                  <a:pt x="1683491" y="-10298"/>
                  <a:pt x="1962415" y="18621"/>
                  <a:pt x="2175831" y="0"/>
                </a:cubicBezTo>
                <a:cubicBezTo>
                  <a:pt x="2389247" y="-18621"/>
                  <a:pt x="2533247" y="20024"/>
                  <a:pt x="2699133" y="0"/>
                </a:cubicBezTo>
                <a:cubicBezTo>
                  <a:pt x="2865019" y="-20024"/>
                  <a:pt x="3284281" y="-27689"/>
                  <a:pt x="3442771" y="0"/>
                </a:cubicBezTo>
                <a:cubicBezTo>
                  <a:pt x="3601261" y="27689"/>
                  <a:pt x="3785007" y="-7622"/>
                  <a:pt x="4021157" y="0"/>
                </a:cubicBezTo>
                <a:cubicBezTo>
                  <a:pt x="4257307" y="7622"/>
                  <a:pt x="4452854" y="5043"/>
                  <a:pt x="4599542" y="0"/>
                </a:cubicBezTo>
                <a:cubicBezTo>
                  <a:pt x="4746231" y="-5043"/>
                  <a:pt x="5295240" y="-45028"/>
                  <a:pt x="5508434" y="0"/>
                </a:cubicBezTo>
                <a:cubicBezTo>
                  <a:pt x="5527088" y="158815"/>
                  <a:pt x="5485217" y="323028"/>
                  <a:pt x="5508434" y="466947"/>
                </a:cubicBezTo>
                <a:cubicBezTo>
                  <a:pt x="5531651" y="610866"/>
                  <a:pt x="5504962" y="692988"/>
                  <a:pt x="5508434" y="905011"/>
                </a:cubicBezTo>
                <a:cubicBezTo>
                  <a:pt x="5511906" y="1117034"/>
                  <a:pt x="5532209" y="1326745"/>
                  <a:pt x="5508434" y="1444167"/>
                </a:cubicBezTo>
                <a:cubicBezTo>
                  <a:pt x="5303858" y="1427058"/>
                  <a:pt x="5119889" y="1454727"/>
                  <a:pt x="4874964" y="1444167"/>
                </a:cubicBezTo>
                <a:cubicBezTo>
                  <a:pt x="4630039" y="1433608"/>
                  <a:pt x="4549712" y="1444106"/>
                  <a:pt x="4296579" y="1444167"/>
                </a:cubicBezTo>
                <a:cubicBezTo>
                  <a:pt x="4043447" y="1444228"/>
                  <a:pt x="3843903" y="1452623"/>
                  <a:pt x="3663109" y="1444167"/>
                </a:cubicBezTo>
                <a:cubicBezTo>
                  <a:pt x="3482315" y="1435712"/>
                  <a:pt x="3025882" y="1431649"/>
                  <a:pt x="2864386" y="1444167"/>
                </a:cubicBezTo>
                <a:cubicBezTo>
                  <a:pt x="2702890" y="1456685"/>
                  <a:pt x="2274518" y="1441885"/>
                  <a:pt x="2065663" y="1444167"/>
                </a:cubicBezTo>
                <a:cubicBezTo>
                  <a:pt x="1856808" y="1446449"/>
                  <a:pt x="1710780" y="1433931"/>
                  <a:pt x="1542362" y="1444167"/>
                </a:cubicBezTo>
                <a:cubicBezTo>
                  <a:pt x="1373944" y="1454403"/>
                  <a:pt x="967298" y="1481759"/>
                  <a:pt x="743639" y="1444167"/>
                </a:cubicBezTo>
                <a:cubicBezTo>
                  <a:pt x="519980" y="1406575"/>
                  <a:pt x="194433" y="1457833"/>
                  <a:pt x="0" y="1444167"/>
                </a:cubicBezTo>
                <a:cubicBezTo>
                  <a:pt x="-15048" y="1334721"/>
                  <a:pt x="-18896" y="1091030"/>
                  <a:pt x="0" y="962778"/>
                </a:cubicBezTo>
                <a:cubicBezTo>
                  <a:pt x="18896" y="834526"/>
                  <a:pt x="11358" y="716408"/>
                  <a:pt x="0" y="481389"/>
                </a:cubicBezTo>
                <a:cubicBezTo>
                  <a:pt x="-11358" y="246370"/>
                  <a:pt x="-1030" y="163181"/>
                  <a:pt x="0" y="0"/>
                </a:cubicBezTo>
                <a:close/>
              </a:path>
            </a:pathLst>
          </a:custGeom>
          <a:ln w="38100">
            <a:noFill/>
            <a:prstDash val="dashDot"/>
            <a:extLst>
              <a:ext uri="{C807C97D-BFC1-408E-A445-0C87EB9F89A2}">
                <ask:lineSketchStyleProps xmlns:ask="http://schemas.microsoft.com/office/drawing/2018/sketchyshapes" sd="23643027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Century Gothic" panose="020B0502020202020204" pitchFamily="34" charset="0"/>
                <a:cs typeface="Microsoft Tai Le" panose="020B0502040204020203" pitchFamily="34" charset="0"/>
              </a:rPr>
              <a:t>Se debe considerar como </a:t>
            </a:r>
            <a:r>
              <a:rPr lang="es-MX" b="1" dirty="0">
                <a:latin typeface="Century Gothic" panose="020B0502020202020204" pitchFamily="34" charset="0"/>
                <a:cs typeface="Microsoft Tai Le" panose="020B0502040204020203" pitchFamily="34" charset="0"/>
              </a:rPr>
              <a:t>el diseño de actividades que promuevan el desarrollo del mismo fin u objetivo. </a:t>
            </a:r>
          </a:p>
        </p:txBody>
      </p:sp>
      <p:sp>
        <p:nvSpPr>
          <p:cNvPr id="9" name="Google Shape;250;p36">
            <a:extLst>
              <a:ext uri="{FF2B5EF4-FFF2-40B4-BE49-F238E27FC236}">
                <a16:creationId xmlns:a16="http://schemas.microsoft.com/office/drawing/2014/main" id="{A1B84DCF-B999-48CC-ACB4-FAB5E97C69A3}"/>
              </a:ext>
            </a:extLst>
          </p:cNvPr>
          <p:cNvSpPr txBox="1">
            <a:spLocks/>
          </p:cNvSpPr>
          <p:nvPr/>
        </p:nvSpPr>
        <p:spPr>
          <a:xfrm>
            <a:off x="185449" y="405499"/>
            <a:ext cx="5508434" cy="1444167"/>
          </a:xfrm>
          <a:custGeom>
            <a:avLst/>
            <a:gdLst>
              <a:gd name="connsiteX0" fmla="*/ 0 w 5508434"/>
              <a:gd name="connsiteY0" fmla="*/ 0 h 1444167"/>
              <a:gd name="connsiteX1" fmla="*/ 688554 w 5508434"/>
              <a:gd name="connsiteY1" fmla="*/ 0 h 1444167"/>
              <a:gd name="connsiteX2" fmla="*/ 1211855 w 5508434"/>
              <a:gd name="connsiteY2" fmla="*/ 0 h 1444167"/>
              <a:gd name="connsiteX3" fmla="*/ 1900410 w 5508434"/>
              <a:gd name="connsiteY3" fmla="*/ 0 h 1444167"/>
              <a:gd name="connsiteX4" fmla="*/ 2699133 w 5508434"/>
              <a:gd name="connsiteY4" fmla="*/ 0 h 1444167"/>
              <a:gd name="connsiteX5" fmla="*/ 3222434 w 5508434"/>
              <a:gd name="connsiteY5" fmla="*/ 0 h 1444167"/>
              <a:gd name="connsiteX6" fmla="*/ 3745735 w 5508434"/>
              <a:gd name="connsiteY6" fmla="*/ 0 h 1444167"/>
              <a:gd name="connsiteX7" fmla="*/ 4324121 w 5508434"/>
              <a:gd name="connsiteY7" fmla="*/ 0 h 1444167"/>
              <a:gd name="connsiteX8" fmla="*/ 5508434 w 5508434"/>
              <a:gd name="connsiteY8" fmla="*/ 0 h 1444167"/>
              <a:gd name="connsiteX9" fmla="*/ 5508434 w 5508434"/>
              <a:gd name="connsiteY9" fmla="*/ 452506 h 1444167"/>
              <a:gd name="connsiteX10" fmla="*/ 5508434 w 5508434"/>
              <a:gd name="connsiteY10" fmla="*/ 933895 h 1444167"/>
              <a:gd name="connsiteX11" fmla="*/ 5508434 w 5508434"/>
              <a:gd name="connsiteY11" fmla="*/ 1444167 h 1444167"/>
              <a:gd name="connsiteX12" fmla="*/ 4764795 w 5508434"/>
              <a:gd name="connsiteY12" fmla="*/ 1444167 h 1444167"/>
              <a:gd name="connsiteX13" fmla="*/ 4186410 w 5508434"/>
              <a:gd name="connsiteY13" fmla="*/ 1444167 h 1444167"/>
              <a:gd name="connsiteX14" fmla="*/ 3663109 w 5508434"/>
              <a:gd name="connsiteY14" fmla="*/ 1444167 h 1444167"/>
              <a:gd name="connsiteX15" fmla="*/ 3084723 w 5508434"/>
              <a:gd name="connsiteY15" fmla="*/ 1444167 h 1444167"/>
              <a:gd name="connsiteX16" fmla="*/ 2286000 w 5508434"/>
              <a:gd name="connsiteY16" fmla="*/ 1444167 h 1444167"/>
              <a:gd name="connsiteX17" fmla="*/ 1707615 w 5508434"/>
              <a:gd name="connsiteY17" fmla="*/ 1444167 h 1444167"/>
              <a:gd name="connsiteX18" fmla="*/ 1074145 w 5508434"/>
              <a:gd name="connsiteY18" fmla="*/ 1444167 h 1444167"/>
              <a:gd name="connsiteX19" fmla="*/ 0 w 5508434"/>
              <a:gd name="connsiteY19" fmla="*/ 1444167 h 1444167"/>
              <a:gd name="connsiteX20" fmla="*/ 0 w 5508434"/>
              <a:gd name="connsiteY20" fmla="*/ 962778 h 1444167"/>
              <a:gd name="connsiteX21" fmla="*/ 0 w 5508434"/>
              <a:gd name="connsiteY21" fmla="*/ 466947 h 1444167"/>
              <a:gd name="connsiteX22" fmla="*/ 0 w 5508434"/>
              <a:gd name="connsiteY22" fmla="*/ 0 h 144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08434" h="1444167" fill="none" extrusionOk="0">
                <a:moveTo>
                  <a:pt x="0" y="0"/>
                </a:moveTo>
                <a:cubicBezTo>
                  <a:pt x="199847" y="33262"/>
                  <a:pt x="411383" y="6007"/>
                  <a:pt x="688554" y="0"/>
                </a:cubicBezTo>
                <a:cubicBezTo>
                  <a:pt x="965725" y="-6007"/>
                  <a:pt x="999637" y="-5572"/>
                  <a:pt x="1211855" y="0"/>
                </a:cubicBezTo>
                <a:cubicBezTo>
                  <a:pt x="1424073" y="5572"/>
                  <a:pt x="1580724" y="19425"/>
                  <a:pt x="1900410" y="0"/>
                </a:cubicBezTo>
                <a:cubicBezTo>
                  <a:pt x="2220096" y="-19425"/>
                  <a:pt x="2477582" y="18755"/>
                  <a:pt x="2699133" y="0"/>
                </a:cubicBezTo>
                <a:cubicBezTo>
                  <a:pt x="2920684" y="-18755"/>
                  <a:pt x="3048905" y="-5199"/>
                  <a:pt x="3222434" y="0"/>
                </a:cubicBezTo>
                <a:cubicBezTo>
                  <a:pt x="3395963" y="5199"/>
                  <a:pt x="3624991" y="-18627"/>
                  <a:pt x="3745735" y="0"/>
                </a:cubicBezTo>
                <a:cubicBezTo>
                  <a:pt x="3866479" y="18627"/>
                  <a:pt x="4144046" y="20344"/>
                  <a:pt x="4324121" y="0"/>
                </a:cubicBezTo>
                <a:cubicBezTo>
                  <a:pt x="4504196" y="-20344"/>
                  <a:pt x="4950003" y="13339"/>
                  <a:pt x="5508434" y="0"/>
                </a:cubicBezTo>
                <a:cubicBezTo>
                  <a:pt x="5527103" y="138762"/>
                  <a:pt x="5507178" y="355047"/>
                  <a:pt x="5508434" y="452506"/>
                </a:cubicBezTo>
                <a:cubicBezTo>
                  <a:pt x="5509690" y="549965"/>
                  <a:pt x="5492442" y="746273"/>
                  <a:pt x="5508434" y="933895"/>
                </a:cubicBezTo>
                <a:cubicBezTo>
                  <a:pt x="5524426" y="1121517"/>
                  <a:pt x="5517229" y="1249918"/>
                  <a:pt x="5508434" y="1444167"/>
                </a:cubicBezTo>
                <a:cubicBezTo>
                  <a:pt x="5303907" y="1465655"/>
                  <a:pt x="4928970" y="1439697"/>
                  <a:pt x="4764795" y="1444167"/>
                </a:cubicBezTo>
                <a:cubicBezTo>
                  <a:pt x="4600620" y="1448637"/>
                  <a:pt x="4374854" y="1422513"/>
                  <a:pt x="4186410" y="1444167"/>
                </a:cubicBezTo>
                <a:cubicBezTo>
                  <a:pt x="3997967" y="1465821"/>
                  <a:pt x="3800218" y="1424944"/>
                  <a:pt x="3663109" y="1444167"/>
                </a:cubicBezTo>
                <a:cubicBezTo>
                  <a:pt x="3526000" y="1463390"/>
                  <a:pt x="3225665" y="1434224"/>
                  <a:pt x="3084723" y="1444167"/>
                </a:cubicBezTo>
                <a:cubicBezTo>
                  <a:pt x="2943781" y="1454110"/>
                  <a:pt x="2633666" y="1438873"/>
                  <a:pt x="2286000" y="1444167"/>
                </a:cubicBezTo>
                <a:cubicBezTo>
                  <a:pt x="1938334" y="1449461"/>
                  <a:pt x="1873328" y="1437764"/>
                  <a:pt x="1707615" y="1444167"/>
                </a:cubicBezTo>
                <a:cubicBezTo>
                  <a:pt x="1541903" y="1450570"/>
                  <a:pt x="1202792" y="1450479"/>
                  <a:pt x="1074145" y="1444167"/>
                </a:cubicBezTo>
                <a:cubicBezTo>
                  <a:pt x="945498" y="1437856"/>
                  <a:pt x="334897" y="1446900"/>
                  <a:pt x="0" y="1444167"/>
                </a:cubicBezTo>
                <a:cubicBezTo>
                  <a:pt x="1631" y="1301928"/>
                  <a:pt x="-1798" y="1085694"/>
                  <a:pt x="0" y="962778"/>
                </a:cubicBezTo>
                <a:cubicBezTo>
                  <a:pt x="1798" y="839862"/>
                  <a:pt x="-24436" y="706656"/>
                  <a:pt x="0" y="466947"/>
                </a:cubicBezTo>
                <a:cubicBezTo>
                  <a:pt x="24436" y="227238"/>
                  <a:pt x="22700" y="157052"/>
                  <a:pt x="0" y="0"/>
                </a:cubicBezTo>
                <a:close/>
              </a:path>
              <a:path w="5508434" h="1444167" stroke="0" extrusionOk="0">
                <a:moveTo>
                  <a:pt x="0" y="0"/>
                </a:moveTo>
                <a:cubicBezTo>
                  <a:pt x="311353" y="731"/>
                  <a:pt x="434802" y="-18964"/>
                  <a:pt x="743639" y="0"/>
                </a:cubicBezTo>
                <a:cubicBezTo>
                  <a:pt x="1052476" y="18964"/>
                  <a:pt x="1070727" y="10298"/>
                  <a:pt x="1377109" y="0"/>
                </a:cubicBezTo>
                <a:cubicBezTo>
                  <a:pt x="1683491" y="-10298"/>
                  <a:pt x="1962415" y="18621"/>
                  <a:pt x="2175831" y="0"/>
                </a:cubicBezTo>
                <a:cubicBezTo>
                  <a:pt x="2389247" y="-18621"/>
                  <a:pt x="2533247" y="20024"/>
                  <a:pt x="2699133" y="0"/>
                </a:cubicBezTo>
                <a:cubicBezTo>
                  <a:pt x="2865019" y="-20024"/>
                  <a:pt x="3284281" y="-27689"/>
                  <a:pt x="3442771" y="0"/>
                </a:cubicBezTo>
                <a:cubicBezTo>
                  <a:pt x="3601261" y="27689"/>
                  <a:pt x="3785007" y="-7622"/>
                  <a:pt x="4021157" y="0"/>
                </a:cubicBezTo>
                <a:cubicBezTo>
                  <a:pt x="4257307" y="7622"/>
                  <a:pt x="4452854" y="5043"/>
                  <a:pt x="4599542" y="0"/>
                </a:cubicBezTo>
                <a:cubicBezTo>
                  <a:pt x="4746231" y="-5043"/>
                  <a:pt x="5295240" y="-45028"/>
                  <a:pt x="5508434" y="0"/>
                </a:cubicBezTo>
                <a:cubicBezTo>
                  <a:pt x="5527088" y="158815"/>
                  <a:pt x="5485217" y="323028"/>
                  <a:pt x="5508434" y="466947"/>
                </a:cubicBezTo>
                <a:cubicBezTo>
                  <a:pt x="5531651" y="610866"/>
                  <a:pt x="5504962" y="692988"/>
                  <a:pt x="5508434" y="905011"/>
                </a:cubicBezTo>
                <a:cubicBezTo>
                  <a:pt x="5511906" y="1117034"/>
                  <a:pt x="5532209" y="1326745"/>
                  <a:pt x="5508434" y="1444167"/>
                </a:cubicBezTo>
                <a:cubicBezTo>
                  <a:pt x="5303858" y="1427058"/>
                  <a:pt x="5119889" y="1454727"/>
                  <a:pt x="4874964" y="1444167"/>
                </a:cubicBezTo>
                <a:cubicBezTo>
                  <a:pt x="4630039" y="1433608"/>
                  <a:pt x="4549712" y="1444106"/>
                  <a:pt x="4296579" y="1444167"/>
                </a:cubicBezTo>
                <a:cubicBezTo>
                  <a:pt x="4043447" y="1444228"/>
                  <a:pt x="3843903" y="1452623"/>
                  <a:pt x="3663109" y="1444167"/>
                </a:cubicBezTo>
                <a:cubicBezTo>
                  <a:pt x="3482315" y="1435712"/>
                  <a:pt x="3025882" y="1431649"/>
                  <a:pt x="2864386" y="1444167"/>
                </a:cubicBezTo>
                <a:cubicBezTo>
                  <a:pt x="2702890" y="1456685"/>
                  <a:pt x="2274518" y="1441885"/>
                  <a:pt x="2065663" y="1444167"/>
                </a:cubicBezTo>
                <a:cubicBezTo>
                  <a:pt x="1856808" y="1446449"/>
                  <a:pt x="1710780" y="1433931"/>
                  <a:pt x="1542362" y="1444167"/>
                </a:cubicBezTo>
                <a:cubicBezTo>
                  <a:pt x="1373944" y="1454403"/>
                  <a:pt x="967298" y="1481759"/>
                  <a:pt x="743639" y="1444167"/>
                </a:cubicBezTo>
                <a:cubicBezTo>
                  <a:pt x="519980" y="1406575"/>
                  <a:pt x="194433" y="1457833"/>
                  <a:pt x="0" y="1444167"/>
                </a:cubicBezTo>
                <a:cubicBezTo>
                  <a:pt x="-15048" y="1334721"/>
                  <a:pt x="-18896" y="1091030"/>
                  <a:pt x="0" y="962778"/>
                </a:cubicBezTo>
                <a:cubicBezTo>
                  <a:pt x="18896" y="834526"/>
                  <a:pt x="11358" y="716408"/>
                  <a:pt x="0" y="481389"/>
                </a:cubicBezTo>
                <a:cubicBezTo>
                  <a:pt x="-11358" y="246370"/>
                  <a:pt x="-1030" y="163181"/>
                  <a:pt x="0" y="0"/>
                </a:cubicBezTo>
                <a:close/>
              </a:path>
            </a:pathLst>
          </a:custGeom>
          <a:ln w="38100">
            <a:noFill/>
            <a:prstDash val="dashDot"/>
            <a:extLst>
              <a:ext uri="{C807C97D-BFC1-408E-A445-0C87EB9F89A2}">
                <ask:lineSketchStyleProps xmlns:ask="http://schemas.microsoft.com/office/drawing/2018/sketchyshapes" sd="23643027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Century Gothic" panose="020B0502020202020204" pitchFamily="34" charset="0"/>
                <a:cs typeface="Microsoft Tai Le" panose="020B0502040204020203" pitchFamily="34" charset="0"/>
              </a:rPr>
              <a:t>Buscar estrategias para lograr resultados favorables en sus aprendizajes.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291E3-064C-413C-A358-22065F9B47BC}"/>
              </a:ext>
            </a:extLst>
          </p:cNvPr>
          <p:cNvSpPr txBox="1"/>
          <p:nvPr/>
        </p:nvSpPr>
        <p:spPr>
          <a:xfrm>
            <a:off x="6158429" y="543984"/>
            <a:ext cx="2568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spc="300" dirty="0">
                <a:solidFill>
                  <a:srgbClr val="FF6600"/>
                </a:solidFill>
                <a:latin typeface="Brighly Crush" panose="02000500000000000000" pitchFamily="50" charset="0"/>
              </a:rPr>
              <a:t>Ajuste razonable.</a:t>
            </a:r>
            <a:endParaRPr lang="en-US" sz="2800" b="1" spc="300" dirty="0">
              <a:solidFill>
                <a:srgbClr val="FF6600"/>
              </a:solidFill>
              <a:latin typeface="Brighly Crush" panose="02000500000000000000" pitchFamily="50" charset="0"/>
            </a:endParaRPr>
          </a:p>
        </p:txBody>
      </p:sp>
      <p:sp>
        <p:nvSpPr>
          <p:cNvPr id="11" name="Google Shape;250;p36">
            <a:extLst>
              <a:ext uri="{FF2B5EF4-FFF2-40B4-BE49-F238E27FC236}">
                <a16:creationId xmlns:a16="http://schemas.microsoft.com/office/drawing/2014/main" id="{B4EFCA99-9913-44AF-8819-5D84BA25D83F}"/>
              </a:ext>
            </a:extLst>
          </p:cNvPr>
          <p:cNvSpPr txBox="1">
            <a:spLocks/>
          </p:cNvSpPr>
          <p:nvPr/>
        </p:nvSpPr>
        <p:spPr>
          <a:xfrm>
            <a:off x="1379602" y="1737027"/>
            <a:ext cx="6786391" cy="1009836"/>
          </a:xfrm>
          <a:custGeom>
            <a:avLst/>
            <a:gdLst>
              <a:gd name="connsiteX0" fmla="*/ 0 w 6786391"/>
              <a:gd name="connsiteY0" fmla="*/ 0 h 1009836"/>
              <a:gd name="connsiteX1" fmla="*/ 746503 w 6786391"/>
              <a:gd name="connsiteY1" fmla="*/ 0 h 1009836"/>
              <a:gd name="connsiteX2" fmla="*/ 1560870 w 6786391"/>
              <a:gd name="connsiteY2" fmla="*/ 0 h 1009836"/>
              <a:gd name="connsiteX3" fmla="*/ 2035917 w 6786391"/>
              <a:gd name="connsiteY3" fmla="*/ 0 h 1009836"/>
              <a:gd name="connsiteX4" fmla="*/ 2510965 w 6786391"/>
              <a:gd name="connsiteY4" fmla="*/ 0 h 1009836"/>
              <a:gd name="connsiteX5" fmla="*/ 3053876 w 6786391"/>
              <a:gd name="connsiteY5" fmla="*/ 0 h 1009836"/>
              <a:gd name="connsiteX6" fmla="*/ 3800379 w 6786391"/>
              <a:gd name="connsiteY6" fmla="*/ 0 h 1009836"/>
              <a:gd name="connsiteX7" fmla="*/ 4343290 w 6786391"/>
              <a:gd name="connsiteY7" fmla="*/ 0 h 1009836"/>
              <a:gd name="connsiteX8" fmla="*/ 5157657 w 6786391"/>
              <a:gd name="connsiteY8" fmla="*/ 0 h 1009836"/>
              <a:gd name="connsiteX9" fmla="*/ 5632705 w 6786391"/>
              <a:gd name="connsiteY9" fmla="*/ 0 h 1009836"/>
              <a:gd name="connsiteX10" fmla="*/ 6786391 w 6786391"/>
              <a:gd name="connsiteY10" fmla="*/ 0 h 1009836"/>
              <a:gd name="connsiteX11" fmla="*/ 6786391 w 6786391"/>
              <a:gd name="connsiteY11" fmla="*/ 525115 h 1009836"/>
              <a:gd name="connsiteX12" fmla="*/ 6786391 w 6786391"/>
              <a:gd name="connsiteY12" fmla="*/ 1009836 h 1009836"/>
              <a:gd name="connsiteX13" fmla="*/ 5972024 w 6786391"/>
              <a:gd name="connsiteY13" fmla="*/ 1009836 h 1009836"/>
              <a:gd name="connsiteX14" fmla="*/ 5157657 w 6786391"/>
              <a:gd name="connsiteY14" fmla="*/ 1009836 h 1009836"/>
              <a:gd name="connsiteX15" fmla="*/ 4614746 w 6786391"/>
              <a:gd name="connsiteY15" fmla="*/ 1009836 h 1009836"/>
              <a:gd name="connsiteX16" fmla="*/ 4003971 w 6786391"/>
              <a:gd name="connsiteY16" fmla="*/ 1009836 h 1009836"/>
              <a:gd name="connsiteX17" fmla="*/ 3189604 w 6786391"/>
              <a:gd name="connsiteY17" fmla="*/ 1009836 h 1009836"/>
              <a:gd name="connsiteX18" fmla="*/ 2510965 w 6786391"/>
              <a:gd name="connsiteY18" fmla="*/ 1009836 h 1009836"/>
              <a:gd name="connsiteX19" fmla="*/ 1968053 w 6786391"/>
              <a:gd name="connsiteY19" fmla="*/ 1009836 h 1009836"/>
              <a:gd name="connsiteX20" fmla="*/ 1493006 w 6786391"/>
              <a:gd name="connsiteY20" fmla="*/ 1009836 h 1009836"/>
              <a:gd name="connsiteX21" fmla="*/ 678639 w 6786391"/>
              <a:gd name="connsiteY21" fmla="*/ 1009836 h 1009836"/>
              <a:gd name="connsiteX22" fmla="*/ 0 w 6786391"/>
              <a:gd name="connsiteY22" fmla="*/ 1009836 h 1009836"/>
              <a:gd name="connsiteX23" fmla="*/ 0 w 6786391"/>
              <a:gd name="connsiteY23" fmla="*/ 535213 h 1009836"/>
              <a:gd name="connsiteX24" fmla="*/ 0 w 6786391"/>
              <a:gd name="connsiteY24" fmla="*/ 0 h 100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86391" h="1009836" fill="none" extrusionOk="0">
                <a:moveTo>
                  <a:pt x="0" y="0"/>
                </a:moveTo>
                <a:cubicBezTo>
                  <a:pt x="232766" y="21874"/>
                  <a:pt x="496974" y="-1033"/>
                  <a:pt x="746503" y="0"/>
                </a:cubicBezTo>
                <a:cubicBezTo>
                  <a:pt x="996032" y="1033"/>
                  <a:pt x="1246368" y="2442"/>
                  <a:pt x="1560870" y="0"/>
                </a:cubicBezTo>
                <a:cubicBezTo>
                  <a:pt x="1875372" y="-2442"/>
                  <a:pt x="1939328" y="-13669"/>
                  <a:pt x="2035917" y="0"/>
                </a:cubicBezTo>
                <a:cubicBezTo>
                  <a:pt x="2132506" y="13669"/>
                  <a:pt x="2279969" y="11991"/>
                  <a:pt x="2510965" y="0"/>
                </a:cubicBezTo>
                <a:cubicBezTo>
                  <a:pt x="2741961" y="-11991"/>
                  <a:pt x="2843466" y="-23363"/>
                  <a:pt x="3053876" y="0"/>
                </a:cubicBezTo>
                <a:cubicBezTo>
                  <a:pt x="3264286" y="23363"/>
                  <a:pt x="3598499" y="-8194"/>
                  <a:pt x="3800379" y="0"/>
                </a:cubicBezTo>
                <a:cubicBezTo>
                  <a:pt x="4002259" y="8194"/>
                  <a:pt x="4223113" y="-12045"/>
                  <a:pt x="4343290" y="0"/>
                </a:cubicBezTo>
                <a:cubicBezTo>
                  <a:pt x="4463467" y="12045"/>
                  <a:pt x="4825989" y="38809"/>
                  <a:pt x="5157657" y="0"/>
                </a:cubicBezTo>
                <a:cubicBezTo>
                  <a:pt x="5489325" y="-38809"/>
                  <a:pt x="5536264" y="-19177"/>
                  <a:pt x="5632705" y="0"/>
                </a:cubicBezTo>
                <a:cubicBezTo>
                  <a:pt x="5729146" y="19177"/>
                  <a:pt x="6459270" y="-34328"/>
                  <a:pt x="6786391" y="0"/>
                </a:cubicBezTo>
                <a:cubicBezTo>
                  <a:pt x="6782576" y="237027"/>
                  <a:pt x="6786257" y="341581"/>
                  <a:pt x="6786391" y="525115"/>
                </a:cubicBezTo>
                <a:cubicBezTo>
                  <a:pt x="6786525" y="708650"/>
                  <a:pt x="6769499" y="781957"/>
                  <a:pt x="6786391" y="1009836"/>
                </a:cubicBezTo>
                <a:cubicBezTo>
                  <a:pt x="6475917" y="1026072"/>
                  <a:pt x="6311002" y="1026511"/>
                  <a:pt x="5972024" y="1009836"/>
                </a:cubicBezTo>
                <a:cubicBezTo>
                  <a:pt x="5633046" y="993161"/>
                  <a:pt x="5387526" y="992857"/>
                  <a:pt x="5157657" y="1009836"/>
                </a:cubicBezTo>
                <a:cubicBezTo>
                  <a:pt x="4927788" y="1026815"/>
                  <a:pt x="4870887" y="993920"/>
                  <a:pt x="4614746" y="1009836"/>
                </a:cubicBezTo>
                <a:cubicBezTo>
                  <a:pt x="4358605" y="1025752"/>
                  <a:pt x="4285066" y="1001670"/>
                  <a:pt x="4003971" y="1009836"/>
                </a:cubicBezTo>
                <a:cubicBezTo>
                  <a:pt x="3722877" y="1018002"/>
                  <a:pt x="3539151" y="1019716"/>
                  <a:pt x="3189604" y="1009836"/>
                </a:cubicBezTo>
                <a:cubicBezTo>
                  <a:pt x="2840057" y="999956"/>
                  <a:pt x="2815779" y="1034379"/>
                  <a:pt x="2510965" y="1009836"/>
                </a:cubicBezTo>
                <a:cubicBezTo>
                  <a:pt x="2206151" y="985293"/>
                  <a:pt x="2176856" y="984117"/>
                  <a:pt x="1968053" y="1009836"/>
                </a:cubicBezTo>
                <a:cubicBezTo>
                  <a:pt x="1759250" y="1035555"/>
                  <a:pt x="1654721" y="1002992"/>
                  <a:pt x="1493006" y="1009836"/>
                </a:cubicBezTo>
                <a:cubicBezTo>
                  <a:pt x="1331291" y="1016680"/>
                  <a:pt x="848833" y="1018271"/>
                  <a:pt x="678639" y="1009836"/>
                </a:cubicBezTo>
                <a:cubicBezTo>
                  <a:pt x="508445" y="1001401"/>
                  <a:pt x="142143" y="1036863"/>
                  <a:pt x="0" y="1009836"/>
                </a:cubicBezTo>
                <a:cubicBezTo>
                  <a:pt x="-20208" y="783309"/>
                  <a:pt x="-7016" y="764922"/>
                  <a:pt x="0" y="535213"/>
                </a:cubicBezTo>
                <a:cubicBezTo>
                  <a:pt x="7016" y="305504"/>
                  <a:pt x="8094" y="243543"/>
                  <a:pt x="0" y="0"/>
                </a:cubicBezTo>
                <a:close/>
              </a:path>
              <a:path w="6786391" h="1009836" stroke="0" extrusionOk="0">
                <a:moveTo>
                  <a:pt x="0" y="0"/>
                </a:moveTo>
                <a:cubicBezTo>
                  <a:pt x="368652" y="4141"/>
                  <a:pt x="421540" y="-27527"/>
                  <a:pt x="746503" y="0"/>
                </a:cubicBezTo>
                <a:cubicBezTo>
                  <a:pt x="1071466" y="27527"/>
                  <a:pt x="1168566" y="28693"/>
                  <a:pt x="1357278" y="0"/>
                </a:cubicBezTo>
                <a:cubicBezTo>
                  <a:pt x="1545990" y="-28693"/>
                  <a:pt x="1899211" y="-12566"/>
                  <a:pt x="2171645" y="0"/>
                </a:cubicBezTo>
                <a:cubicBezTo>
                  <a:pt x="2444079" y="12566"/>
                  <a:pt x="2501668" y="7929"/>
                  <a:pt x="2646692" y="0"/>
                </a:cubicBezTo>
                <a:cubicBezTo>
                  <a:pt x="2791716" y="-7929"/>
                  <a:pt x="3147388" y="-4806"/>
                  <a:pt x="3393196" y="0"/>
                </a:cubicBezTo>
                <a:cubicBezTo>
                  <a:pt x="3639004" y="4806"/>
                  <a:pt x="3736376" y="-6003"/>
                  <a:pt x="3936107" y="0"/>
                </a:cubicBezTo>
                <a:cubicBezTo>
                  <a:pt x="4135838" y="6003"/>
                  <a:pt x="4357195" y="-11151"/>
                  <a:pt x="4479018" y="0"/>
                </a:cubicBezTo>
                <a:cubicBezTo>
                  <a:pt x="4600841" y="11151"/>
                  <a:pt x="4732818" y="13168"/>
                  <a:pt x="4954065" y="0"/>
                </a:cubicBezTo>
                <a:cubicBezTo>
                  <a:pt x="5175312" y="-13168"/>
                  <a:pt x="5386966" y="21182"/>
                  <a:pt x="5564841" y="0"/>
                </a:cubicBezTo>
                <a:cubicBezTo>
                  <a:pt x="5742716" y="-21182"/>
                  <a:pt x="6473329" y="14575"/>
                  <a:pt x="6786391" y="0"/>
                </a:cubicBezTo>
                <a:cubicBezTo>
                  <a:pt x="6792912" y="128076"/>
                  <a:pt x="6763778" y="340152"/>
                  <a:pt x="6786391" y="504918"/>
                </a:cubicBezTo>
                <a:cubicBezTo>
                  <a:pt x="6809004" y="669684"/>
                  <a:pt x="6797376" y="855481"/>
                  <a:pt x="6786391" y="1009836"/>
                </a:cubicBezTo>
                <a:cubicBezTo>
                  <a:pt x="6636501" y="1012047"/>
                  <a:pt x="6431295" y="1013963"/>
                  <a:pt x="6311344" y="1009836"/>
                </a:cubicBezTo>
                <a:cubicBezTo>
                  <a:pt x="6191393" y="1005709"/>
                  <a:pt x="5960673" y="1006053"/>
                  <a:pt x="5700568" y="1009836"/>
                </a:cubicBezTo>
                <a:cubicBezTo>
                  <a:pt x="5440463" y="1013619"/>
                  <a:pt x="5104937" y="1011783"/>
                  <a:pt x="4886202" y="1009836"/>
                </a:cubicBezTo>
                <a:cubicBezTo>
                  <a:pt x="4667467" y="1007889"/>
                  <a:pt x="4463615" y="1004169"/>
                  <a:pt x="4071835" y="1009836"/>
                </a:cubicBezTo>
                <a:cubicBezTo>
                  <a:pt x="3680055" y="1015503"/>
                  <a:pt x="3830175" y="988656"/>
                  <a:pt x="3596787" y="1009836"/>
                </a:cubicBezTo>
                <a:cubicBezTo>
                  <a:pt x="3363399" y="1031016"/>
                  <a:pt x="3176634" y="997862"/>
                  <a:pt x="2782420" y="1009836"/>
                </a:cubicBezTo>
                <a:cubicBezTo>
                  <a:pt x="2388206" y="1021810"/>
                  <a:pt x="2482889" y="1008398"/>
                  <a:pt x="2239509" y="1009836"/>
                </a:cubicBezTo>
                <a:cubicBezTo>
                  <a:pt x="1996129" y="1011274"/>
                  <a:pt x="1865367" y="1031933"/>
                  <a:pt x="1560870" y="1009836"/>
                </a:cubicBezTo>
                <a:cubicBezTo>
                  <a:pt x="1256373" y="987739"/>
                  <a:pt x="1174805" y="1010818"/>
                  <a:pt x="814367" y="1009836"/>
                </a:cubicBezTo>
                <a:cubicBezTo>
                  <a:pt x="453929" y="1008854"/>
                  <a:pt x="372551" y="1042347"/>
                  <a:pt x="0" y="1009836"/>
                </a:cubicBezTo>
                <a:cubicBezTo>
                  <a:pt x="6170" y="775898"/>
                  <a:pt x="-24117" y="673080"/>
                  <a:pt x="0" y="494820"/>
                </a:cubicBezTo>
                <a:cubicBezTo>
                  <a:pt x="24117" y="316560"/>
                  <a:pt x="17457" y="175947"/>
                  <a:pt x="0" y="0"/>
                </a:cubicBezTo>
                <a:close/>
              </a:path>
            </a:pathLst>
          </a:custGeom>
          <a:ln w="38100">
            <a:noFill/>
            <a:prstDash val="dashDot"/>
            <a:extLst>
              <a:ext uri="{C807C97D-BFC1-408E-A445-0C87EB9F89A2}">
                <ask:lineSketchStyleProps xmlns:ask="http://schemas.microsoft.com/office/drawing/2018/sketchyshapes" sd="236430272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Century Gothic" panose="020B0502020202020204" pitchFamily="34" charset="0"/>
                <a:cs typeface="Microsoft Tai Le" panose="020B0502040204020203" pitchFamily="34" charset="0"/>
              </a:rPr>
              <a:t>Representa un soporte como método o desarrollo de estrategias que permitan atender las diferencias individuales.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BDEC4572-6E69-4B25-BDDB-75957D292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61" y="2850227"/>
            <a:ext cx="2300805" cy="21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8C1DE44-41C7-46BF-AADF-3D8D20590452}"/>
              </a:ext>
            </a:extLst>
          </p:cNvPr>
          <p:cNvGrpSpPr/>
          <p:nvPr/>
        </p:nvGrpSpPr>
        <p:grpSpPr>
          <a:xfrm rot="1089178">
            <a:off x="4128897" y="1018765"/>
            <a:ext cx="1743632" cy="622800"/>
            <a:chOff x="6831880" y="3088915"/>
            <a:chExt cx="1743632" cy="622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DD3F8ADF-2DED-48F8-8FDE-EEEA360157F5}"/>
                </a:ext>
              </a:extLst>
            </p:cNvPr>
            <p:cNvSpPr/>
            <p:nvPr/>
          </p:nvSpPr>
          <p:spPr>
            <a:xfrm>
              <a:off x="6831880" y="3602718"/>
              <a:ext cx="108575" cy="108997"/>
            </a:xfrm>
            <a:prstGeom prst="star5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E42597BA-14A7-4557-8CA4-AA34F825B9CB}"/>
                </a:ext>
              </a:extLst>
            </p:cNvPr>
            <p:cNvSpPr/>
            <p:nvPr/>
          </p:nvSpPr>
          <p:spPr>
            <a:xfrm>
              <a:off x="7366021" y="3433114"/>
              <a:ext cx="108575" cy="108997"/>
            </a:xfrm>
            <a:prstGeom prst="star5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C9E5B380-2A5E-4EF2-ADBE-739FB82B06D8}"/>
                </a:ext>
              </a:extLst>
            </p:cNvPr>
            <p:cNvSpPr/>
            <p:nvPr/>
          </p:nvSpPr>
          <p:spPr>
            <a:xfrm>
              <a:off x="7905037" y="3241392"/>
              <a:ext cx="108575" cy="108997"/>
            </a:xfrm>
            <a:prstGeom prst="star5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10D480C3-D63F-453B-8FDA-554404B72A59}"/>
                </a:ext>
              </a:extLst>
            </p:cNvPr>
            <p:cNvSpPr/>
            <p:nvPr/>
          </p:nvSpPr>
          <p:spPr>
            <a:xfrm>
              <a:off x="8466937" y="3088915"/>
              <a:ext cx="108575" cy="108997"/>
            </a:xfrm>
            <a:prstGeom prst="star5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11E112C-5978-4996-B63F-D43C295D7781}"/>
              </a:ext>
            </a:extLst>
          </p:cNvPr>
          <p:cNvSpPr txBox="1"/>
          <p:nvPr/>
        </p:nvSpPr>
        <p:spPr>
          <a:xfrm>
            <a:off x="462709" y="1092370"/>
            <a:ext cx="4296578" cy="2958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i="1" dirty="0">
                <a:latin typeface="Century Gothic" panose="020B0502020202020204" pitchFamily="34" charset="0"/>
              </a:rPr>
              <a:t>“Los ajustes razonables son medidas que pretenden adaptar el entorno, bienes y servicios a las específicas necesidades de personas que se encuentran en ciertas situaciones. Se adoptan cuando falla el diseño para todos y tienen en cuenta las necesidades específicas de una persona.“</a:t>
            </a:r>
          </a:p>
          <a:p>
            <a:pPr algn="ctr">
              <a:lnSpc>
                <a:spcPct val="150000"/>
              </a:lnSpc>
            </a:pPr>
            <a:endParaRPr lang="es-MX" b="1" i="1" dirty="0">
              <a:latin typeface="Century Gothic" panose="020B0502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s-MX" b="1" i="1" dirty="0">
                <a:latin typeface="Century Gothic" panose="020B0502020202020204" pitchFamily="34" charset="0"/>
              </a:rPr>
              <a:t>(de </a:t>
            </a:r>
            <a:r>
              <a:rPr lang="es-MX" b="1" i="1" dirty="0" err="1">
                <a:latin typeface="Century Gothic" panose="020B0502020202020204" pitchFamily="34" charset="0"/>
              </a:rPr>
              <a:t>Asis</a:t>
            </a:r>
            <a:r>
              <a:rPr lang="es-MX" b="1" i="1" dirty="0">
                <a:latin typeface="Century Gothic" panose="020B0502020202020204" pitchFamily="34" charset="0"/>
              </a:rPr>
              <a:t>)</a:t>
            </a:r>
            <a:endParaRPr lang="en-US" b="1" i="1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8F2F974A-7586-493F-9B84-B96CAAE8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46" y="1212888"/>
            <a:ext cx="2519420" cy="251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87C5AB-2908-4012-9C14-E8CB2980D188}"/>
              </a:ext>
            </a:extLst>
          </p:cNvPr>
          <p:cNvSpPr txBox="1"/>
          <p:nvPr/>
        </p:nvSpPr>
        <p:spPr>
          <a:xfrm>
            <a:off x="206566" y="1451241"/>
            <a:ext cx="5500171" cy="1153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Atender a la diversidad, generando ambientes de aprendizaje enriquecedores, diversificando la enseñanza.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DBD8E2-EB65-4FDC-955F-FD99AE912D02}"/>
              </a:ext>
            </a:extLst>
          </p:cNvPr>
          <p:cNvSpPr txBox="1"/>
          <p:nvPr/>
        </p:nvSpPr>
        <p:spPr>
          <a:xfrm>
            <a:off x="2286000" y="2604762"/>
            <a:ext cx="6571561" cy="189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Centrarse en las características que los alumnos presentan, en su ritmo de aprendizaje y no implementar actividades igualitarias para todos sus alumnos, las cuales podrían ocasionarles frustración y además podrían provocar que no se alcancen los aprendizajes esperados. 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9D47A-E81E-4863-B6B2-B4D247AA34F6}"/>
              </a:ext>
            </a:extLst>
          </p:cNvPr>
          <p:cNvSpPr txBox="1"/>
          <p:nvPr/>
        </p:nvSpPr>
        <p:spPr>
          <a:xfrm>
            <a:off x="418640" y="807059"/>
            <a:ext cx="4287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spc="300" dirty="0">
                <a:solidFill>
                  <a:srgbClr val="CC6600"/>
                </a:solidFill>
                <a:latin typeface="Brighly Crush" panose="02000500000000000000" pitchFamily="50" charset="0"/>
              </a:rPr>
              <a:t>Como docente:</a:t>
            </a:r>
            <a:endParaRPr lang="en-US" sz="2800" b="1" spc="300" dirty="0">
              <a:solidFill>
                <a:srgbClr val="CC6600"/>
              </a:solidFill>
              <a:latin typeface="Brighly Crush" panose="02000500000000000000" pitchFamily="50" charset="0"/>
            </a:endParaRPr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559A4F6C-F267-497F-975D-252507B3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84" y="538476"/>
            <a:ext cx="1825529" cy="18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ee the source image">
            <a:extLst>
              <a:ext uri="{FF2B5EF4-FFF2-40B4-BE49-F238E27FC236}">
                <a16:creationId xmlns:a16="http://schemas.microsoft.com/office/drawing/2014/main" id="{D224B514-7198-41E4-B34A-41F6B8C55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9" y="2941276"/>
            <a:ext cx="1254622" cy="173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0E3655C-28F9-43B3-ACD1-ED4EFCD26684}"/>
              </a:ext>
            </a:extLst>
          </p:cNvPr>
          <p:cNvSpPr txBox="1"/>
          <p:nvPr/>
        </p:nvSpPr>
        <p:spPr>
          <a:xfrm>
            <a:off x="729177" y="503791"/>
            <a:ext cx="7685643" cy="784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Los niños necesitan atravesar por diferentes estados para adquirir un nuevo conocimiento, y a veces como docentes no nos damos cuenta. 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AA52AD-DBFD-4EF5-BE88-64CF426F33C3}"/>
              </a:ext>
            </a:extLst>
          </p:cNvPr>
          <p:cNvSpPr txBox="1"/>
          <p:nvPr/>
        </p:nvSpPr>
        <p:spPr>
          <a:xfrm>
            <a:off x="154148" y="1565892"/>
            <a:ext cx="29954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FFC000"/>
                </a:solidFill>
                <a:latin typeface="Modern Love" panose="04090805081005020601" pitchFamily="82" charset="0"/>
              </a:rPr>
              <a:t>Paradigma  constructivista.</a:t>
            </a:r>
            <a:endParaRPr lang="en-US" sz="2400" dirty="0">
              <a:solidFill>
                <a:srgbClr val="FFC000"/>
              </a:solidFill>
              <a:latin typeface="Modern Love" panose="04090805081005020601" pitchFamily="8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309E87-BEDA-40FA-85BC-97C22672F61B}"/>
              </a:ext>
            </a:extLst>
          </p:cNvPr>
          <p:cNvSpPr txBox="1"/>
          <p:nvPr/>
        </p:nvSpPr>
        <p:spPr>
          <a:xfrm>
            <a:off x="231354" y="2576570"/>
            <a:ext cx="5266063" cy="189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Mientras mejor sea la distancia entre el sujeto y el objeto, mayor la objetividad y un conocimiento acabado (si se mantienen actividades a los niños según sus niveles y ritmos, mayor el conocimiento para ellos).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741D12-1213-486D-9357-15AA20BACB86}"/>
              </a:ext>
            </a:extLst>
          </p:cNvPr>
          <p:cNvGrpSpPr/>
          <p:nvPr/>
        </p:nvGrpSpPr>
        <p:grpSpPr>
          <a:xfrm rot="1089178">
            <a:off x="3269581" y="1620875"/>
            <a:ext cx="1743632" cy="622800"/>
            <a:chOff x="6831880" y="3088915"/>
            <a:chExt cx="1743632" cy="622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80AE7DCD-30F0-4A8B-93D6-2CE4C8419D60}"/>
                </a:ext>
              </a:extLst>
            </p:cNvPr>
            <p:cNvSpPr/>
            <p:nvPr/>
          </p:nvSpPr>
          <p:spPr>
            <a:xfrm>
              <a:off x="6831880" y="3602718"/>
              <a:ext cx="108575" cy="108997"/>
            </a:xfrm>
            <a:prstGeom prst="star5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69A67E5B-8977-4F36-B722-F5F43A9B33E1}"/>
                </a:ext>
              </a:extLst>
            </p:cNvPr>
            <p:cNvSpPr/>
            <p:nvPr/>
          </p:nvSpPr>
          <p:spPr>
            <a:xfrm>
              <a:off x="7366021" y="3433114"/>
              <a:ext cx="108575" cy="108997"/>
            </a:xfrm>
            <a:prstGeom prst="star5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C105E2D8-2C17-4542-A065-CF7DFDA5C144}"/>
                </a:ext>
              </a:extLst>
            </p:cNvPr>
            <p:cNvSpPr/>
            <p:nvPr/>
          </p:nvSpPr>
          <p:spPr>
            <a:xfrm>
              <a:off x="7905037" y="3241392"/>
              <a:ext cx="108575" cy="108997"/>
            </a:xfrm>
            <a:prstGeom prst="star5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6D2B682-71F3-4F7A-BCDE-D2652CC199FA}"/>
                </a:ext>
              </a:extLst>
            </p:cNvPr>
            <p:cNvSpPr/>
            <p:nvPr/>
          </p:nvSpPr>
          <p:spPr>
            <a:xfrm>
              <a:off x="8466937" y="3088915"/>
              <a:ext cx="108575" cy="108997"/>
            </a:xfrm>
            <a:prstGeom prst="star5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B1F05159-9FF0-45E4-9480-7ABAF95D6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85" y="1565892"/>
            <a:ext cx="2596690" cy="317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7781983A-1858-4A81-9629-E38ED1C140A5}"/>
              </a:ext>
            </a:extLst>
          </p:cNvPr>
          <p:cNvSpPr txBox="1"/>
          <p:nvPr/>
        </p:nvSpPr>
        <p:spPr>
          <a:xfrm>
            <a:off x="3833871" y="1071659"/>
            <a:ext cx="4109292" cy="3000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En el principio 8 del acuerdo 612 (2011) se manifiesta que dentro de las aulas se debe de crear un ambiente inclusivo en donde se atienda de manera pertinente a la diversidad, respetando y atendiendo sus características y sus necesidades individuales. 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9531F8F9-31E2-460D-9915-AE225EA68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9" y="958351"/>
            <a:ext cx="3226795" cy="322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0EC9CC9F-B438-4086-9046-EDB5255C3061}"/>
              </a:ext>
            </a:extLst>
          </p:cNvPr>
          <p:cNvSpPr txBox="1"/>
          <p:nvPr/>
        </p:nvSpPr>
        <p:spPr>
          <a:xfrm>
            <a:off x="859314" y="962611"/>
            <a:ext cx="6488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spc="300" dirty="0">
                <a:solidFill>
                  <a:srgbClr val="002060"/>
                </a:solidFill>
                <a:latin typeface="Brighly Crush" panose="02000500000000000000" pitchFamily="50" charset="0"/>
              </a:rPr>
              <a:t>Marco teórico- conceptual. </a:t>
            </a:r>
            <a:endParaRPr lang="en-US" sz="2800" b="1" spc="300" dirty="0">
              <a:solidFill>
                <a:srgbClr val="002060"/>
              </a:solidFill>
              <a:latin typeface="Brighly Crush" panose="020005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ABE7D0-F099-45A7-8535-CD44D83C1E10}"/>
              </a:ext>
            </a:extLst>
          </p:cNvPr>
          <p:cNvSpPr txBox="1"/>
          <p:nvPr/>
        </p:nvSpPr>
        <p:spPr>
          <a:xfrm>
            <a:off x="462707" y="1656386"/>
            <a:ext cx="6709273" cy="1020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Century Gothic" panose="020B0502020202020204" pitchFamily="34" charset="0"/>
              </a:rPr>
              <a:t>Los ajustes razonables con modificaciones y adaptaciones que garantizan el  máximo logro de aprendizajes de los niños con necesidades educativas que lo requieren.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B7D705-0E1E-412D-9B07-E7E69679A2F0}"/>
              </a:ext>
            </a:extLst>
          </p:cNvPr>
          <p:cNvSpPr txBox="1"/>
          <p:nvPr/>
        </p:nvSpPr>
        <p:spPr>
          <a:xfrm>
            <a:off x="462707" y="2836867"/>
            <a:ext cx="6709273" cy="1344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Century Gothic" panose="020B0502020202020204" pitchFamily="34" charset="0"/>
              </a:rPr>
              <a:t>Se orientan a la aplicación de estrategias diversificadas para alumnos que necesitan de ellos . Enfocadas en los diferentes medios para motivarlos de forma que tengan una predisposición favorable para el aprendizaje.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9218" name="Picture 2" descr="See the source image">
            <a:extLst>
              <a:ext uri="{FF2B5EF4-FFF2-40B4-BE49-F238E27FC236}">
                <a16:creationId xmlns:a16="http://schemas.microsoft.com/office/drawing/2014/main" id="{734252B6-B893-4E00-954D-64D11999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980" y="1050325"/>
            <a:ext cx="3367317" cy="32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nimalist Business Slides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485</Words>
  <Application>Microsoft Office PowerPoint</Application>
  <PresentationFormat>On-screen Show (16:9)</PresentationFormat>
  <Paragraphs>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Lato</vt:lpstr>
      <vt:lpstr>Brighly Crush</vt:lpstr>
      <vt:lpstr>Vidaloka</vt:lpstr>
      <vt:lpstr>High Tower Text</vt:lpstr>
      <vt:lpstr>Muthiara -Demo Version-</vt:lpstr>
      <vt:lpstr>Crimson Text</vt:lpstr>
      <vt:lpstr>Hanitha</vt:lpstr>
      <vt:lpstr>Arial</vt:lpstr>
      <vt:lpstr>Montserrat</vt:lpstr>
      <vt:lpstr>Century Gothic</vt:lpstr>
      <vt:lpstr>Modern Love</vt:lpstr>
      <vt:lpstr>Minimalist Business Slides by Slidesgo</vt:lpstr>
      <vt:lpstr>Implementación de ajustes razonables curriculares para...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Implementación de ajustes razonables curriculares para... </dc:title>
  <dc:creator>Jaqueline Garcia Soto</dc:creator>
  <cp:lastModifiedBy>Jaqueline Garcia Soto</cp:lastModifiedBy>
  <cp:revision>12</cp:revision>
  <dcterms:modified xsi:type="dcterms:W3CDTF">2021-12-13T07:59:20Z</dcterms:modified>
</cp:coreProperties>
</file>