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257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02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17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410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17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307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759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716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690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144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0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1DACB-05AE-4C1E-98AD-AC7E79153509}" type="datetimeFigureOut">
              <a:rPr lang="es-MX" smtClean="0"/>
              <a:t>15/12/2021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29750-191D-4D58-87AE-47C7108D245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674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988820" y="2068830"/>
            <a:ext cx="8846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800" dirty="0"/>
              <a:t>𝓛𝓪 </a:t>
            </a:r>
            <a:r>
              <a:rPr lang="es-MX" sz="8800" dirty="0" smtClean="0"/>
              <a:t>𝓷𝓾𝓽𝓻𝓲𝓬𝓲𝓸𝓷</a:t>
            </a:r>
            <a:endParaRPr lang="es-MX" sz="8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263140" y="3429000"/>
            <a:ext cx="7338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/>
              <a:t>𝓝𝓪𝓮𝓵𝓪 𝓨𝓪𝓶𝓲𝓵𝓮𝓽𝓱 𝓐𝓵𝓿𝓪𝓻𝓪𝓭𝓸 𝓗𝓮𝓻𝓷𝓪𝓷𝓭𝓮𝔃</a:t>
            </a:r>
            <a:endParaRPr lang="es-MX" sz="2000" dirty="0"/>
          </a:p>
        </p:txBody>
      </p:sp>
      <p:sp>
        <p:nvSpPr>
          <p:cNvPr id="7" name="CuadroTexto 6"/>
          <p:cNvSpPr txBox="1"/>
          <p:nvPr/>
        </p:nvSpPr>
        <p:spPr>
          <a:xfrm>
            <a:off x="4503420" y="393198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15 𝓭𝓮 𝓭𝓲𝓬𝓲𝓮𝓶𝓫𝓻𝓮 2021</a:t>
            </a:r>
            <a:endParaRPr lang="es-MX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90661" l="3994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0" t="19298" r="32508" b="7687"/>
          <a:stretch/>
        </p:blipFill>
        <p:spPr>
          <a:xfrm>
            <a:off x="8670360" y="4674870"/>
            <a:ext cx="2042895" cy="191006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8" b="90467" l="53355" r="947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40" t="10428" b="9553"/>
          <a:stretch/>
        </p:blipFill>
        <p:spPr>
          <a:xfrm>
            <a:off x="10444059" y="4674871"/>
            <a:ext cx="1522321" cy="20100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3" r="33206"/>
          <a:stretch/>
        </p:blipFill>
        <p:spPr>
          <a:xfrm rot="16200000">
            <a:off x="1481848" y="-1482460"/>
            <a:ext cx="1521423" cy="448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17630" y="358815"/>
            <a:ext cx="6632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𝓓𝓮𝓯𝓲𝓷𝓲𝓬𝓲𝓸𝓷</a:t>
            </a:r>
            <a:endParaRPr lang="es-MX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17630" y="1319513"/>
            <a:ext cx="816879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IMMS</a:t>
            </a:r>
          </a:p>
          <a:p>
            <a:r>
              <a:rPr lang="es-MX" sz="2200" dirty="0" smtClean="0"/>
              <a:t>La</a:t>
            </a:r>
            <a:r>
              <a:rPr lang="es-MX" sz="2200" dirty="0"/>
              <a:t> </a:t>
            </a:r>
            <a:r>
              <a:rPr lang="es-MX" sz="2200" b="1" dirty="0"/>
              <a:t>nutrición</a:t>
            </a:r>
            <a:r>
              <a:rPr lang="es-MX" sz="2200" dirty="0"/>
              <a:t> se refiere a los nutrientes que componen los alimentos, e implica los procesos que suceden en tu cuerpo después de que ingieres alimento, es decir la obtención, asimilación y digestión de los nutrimientos por el organismo</a:t>
            </a:r>
            <a:r>
              <a:rPr lang="es-MX" sz="2200" dirty="0" smtClean="0"/>
              <a:t>.</a:t>
            </a:r>
          </a:p>
          <a:p>
            <a:endParaRPr lang="es-MX" sz="2000" dirty="0"/>
          </a:p>
          <a:p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7324" r="14182" b="9484"/>
          <a:stretch/>
        </p:blipFill>
        <p:spPr>
          <a:xfrm>
            <a:off x="8435664" y="3052293"/>
            <a:ext cx="2620982" cy="318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3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02276" y="489397"/>
            <a:ext cx="610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𝓓𝓮𝓯𝓲𝓷𝓲𝓬𝓲𝓸𝓷</a:t>
            </a:r>
            <a:endParaRPr lang="es-MX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631063" y="1224207"/>
            <a:ext cx="76886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>
                <a:solidFill>
                  <a:srgbClr val="202124"/>
                </a:solidFill>
              </a:rPr>
              <a:t>Según la OMS, la nutrición es la ingesta de alimentos en relación con las necesidades dietéticas del organismo. Una buena nutrición, entendida como una dieta suficiente y equilibrada combinada con el ejercicio físico regular, es un elemento fundamental para mantener una vida saludable</a:t>
            </a:r>
            <a:r>
              <a:rPr lang="es-MX" sz="2000" dirty="0">
                <a:solidFill>
                  <a:srgbClr val="202124"/>
                </a:solidFill>
              </a:rPr>
              <a:t>.</a:t>
            </a:r>
            <a:endParaRPr lang="es-MX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00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69" r="32535" b="15464"/>
          <a:stretch/>
        </p:blipFill>
        <p:spPr>
          <a:xfrm>
            <a:off x="6808013" y="3018531"/>
            <a:ext cx="3023477" cy="30146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000" b="71333" l="56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20" t="11718" b="21014"/>
          <a:stretch/>
        </p:blipFill>
        <p:spPr>
          <a:xfrm>
            <a:off x="9499780" y="2810008"/>
            <a:ext cx="2168480" cy="32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9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70585" y="669701"/>
            <a:ext cx="10650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𝓝𝓸𝓽𝓪 𝓻𝓮𝓯𝓵𝓮𝔁𝓲𝓿𝓪</a:t>
            </a:r>
            <a:endParaRPr lang="es-MX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770586" y="1519707"/>
            <a:ext cx="9352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dirty="0" smtClean="0"/>
              <a:t>La nutrición es cuando ingieres algún tipo de alimento y dependiendo de si este es bueno o malo este le da energía al cuerpo y así si comes saludablemente llevas una vida buena y saludable.</a:t>
            </a:r>
          </a:p>
          <a:p>
            <a:r>
              <a:rPr lang="es-MX" sz="2200" dirty="0" smtClean="0"/>
              <a:t>Por eso siempre debemos cuidar lo que consumamos </a:t>
            </a:r>
            <a:r>
              <a:rPr lang="es-MX" sz="2200" dirty="0"/>
              <a:t>y checar que tipo de nutrientes nos </a:t>
            </a:r>
            <a:r>
              <a:rPr lang="es-MX" sz="2200" dirty="0" smtClean="0"/>
              <a:t>proporciona, también debemos tener una dieta balanceada y acompañarla de ejercicio.</a:t>
            </a:r>
            <a:endParaRPr lang="es-MX" sz="22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7859" y1="25080" x2="36741" y2="18850"/>
                        <a14:foregroundMark x1="36741" y1="18850" x2="35623" y2="18850"/>
                        <a14:foregroundMark x1="68690" y1="66613" x2="71565" y2="66773"/>
                        <a14:foregroundMark x1="44089" y1="74121" x2="45687" y2="73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3" t="7564" r="15298" b="8372"/>
          <a:stretch/>
        </p:blipFill>
        <p:spPr>
          <a:xfrm>
            <a:off x="8345509" y="3458699"/>
            <a:ext cx="2547871" cy="30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8033" y="399245"/>
            <a:ext cx="860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𝓣𝓲𝓹𝓼 𝓹𝓪𝓻𝓪 𝓽𝓮𝓷𝓮𝓻 𝓾𝓷𝓪 𝓮𝔁𝓬𝓮𝓵𝓮𝓷𝓽𝓮 </a:t>
            </a:r>
            <a:r>
              <a:rPr lang="es-MX" sz="2800" dirty="0" smtClean="0"/>
              <a:t>𝓷𝓾𝓽𝓻𝓲𝓬𝓲o𝓷</a:t>
            </a:r>
            <a:endParaRPr lang="es-MX" sz="2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759854" y="1352282"/>
            <a:ext cx="51901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Toma suficiente agua.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Come una porción de grasas saludables cada día.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Vigila la porción de grasas saturadas.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Nunca te olvides de la fibra.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Cambia la sal refinada por sal del Himalaya.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Agrega siempre proteínas en tu plato.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200" dirty="0"/>
              <a:t>Come más verduras y frutas frescas.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3" b="89863" l="8307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0" t="9061" r="45468" b="11480"/>
          <a:stretch/>
        </p:blipFill>
        <p:spPr>
          <a:xfrm>
            <a:off x="5699278" y="3550024"/>
            <a:ext cx="3431842" cy="325002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3" b="89863" l="51757" r="899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94" t="13197" r="6316" b="14567"/>
          <a:stretch/>
        </p:blipFill>
        <p:spPr>
          <a:xfrm>
            <a:off x="8766219" y="3658231"/>
            <a:ext cx="3001757" cy="29340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55" t="23530" r="30849" b="8431"/>
          <a:stretch/>
        </p:blipFill>
        <p:spPr>
          <a:xfrm>
            <a:off x="8574259" y="3144929"/>
            <a:ext cx="606495" cy="10266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67" b="49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856" t="7707" r="37320" b="68175"/>
          <a:stretch/>
        </p:blipFill>
        <p:spPr>
          <a:xfrm>
            <a:off x="8613337" y="2725439"/>
            <a:ext cx="569498" cy="47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577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97</Words>
  <Application>Microsoft Office PowerPoint</Application>
  <PresentationFormat>Panorámica</PresentationFormat>
  <Paragraphs>19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alvarado garcia</dc:creator>
  <cp:lastModifiedBy>francisco javier alvarado garcia</cp:lastModifiedBy>
  <cp:revision>14</cp:revision>
  <dcterms:created xsi:type="dcterms:W3CDTF">2021-12-15T21:40:32Z</dcterms:created>
  <dcterms:modified xsi:type="dcterms:W3CDTF">2021-12-16T05:28:41Z</dcterms:modified>
</cp:coreProperties>
</file>