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5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857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11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7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8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73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3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3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92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97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3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79C3-510F-4BF4-9203-E76D99997648}" type="datetimeFigureOut">
              <a:rPr lang="es-MX" smtClean="0"/>
              <a:t>02/01/2022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0209-D0C0-4D1B-9F53-5447C74CC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51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4" y="3063464"/>
            <a:ext cx="4310445" cy="32328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85" y="3040716"/>
            <a:ext cx="4310445" cy="32328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2" y="320710"/>
            <a:ext cx="3317072" cy="248780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423009" y="785838"/>
            <a:ext cx="68241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PROYECTO DE NUTRICIÓN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9" y="1406504"/>
            <a:ext cx="2954010" cy="22155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9" y="3948027"/>
            <a:ext cx="2991691" cy="22437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56" y="2465051"/>
            <a:ext cx="5424548" cy="40684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3009" y="785838"/>
            <a:ext cx="682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CUENTO MOTOR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" y="1337492"/>
            <a:ext cx="3150870" cy="42011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23009" y="785838"/>
            <a:ext cx="6824111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RALLY </a:t>
            </a:r>
          </a:p>
          <a:p>
            <a:pPr algn="ctr"/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(estación)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85063" y="236085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Esta actividad se realizo el día de la posada en conjunto con el grupo de 3° grado, debido a que la madres estaban presentes no se pudieron sacar tantas fotografías.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14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2</cp:revision>
  <dcterms:created xsi:type="dcterms:W3CDTF">2022-01-03T05:33:47Z</dcterms:created>
  <dcterms:modified xsi:type="dcterms:W3CDTF">2022-01-03T05:38:19Z</dcterms:modified>
</cp:coreProperties>
</file>