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5"/>
  </p:notesMasterIdLst>
  <p:sldIdLst>
    <p:sldId id="294" r:id="rId2"/>
    <p:sldId id="256" r:id="rId3"/>
    <p:sldId id="257" r:id="rId4"/>
    <p:sldId id="259" r:id="rId5"/>
    <p:sldId id="261" r:id="rId6"/>
    <p:sldId id="287" r:id="rId7"/>
    <p:sldId id="264" r:id="rId8"/>
    <p:sldId id="295" r:id="rId9"/>
    <p:sldId id="296" r:id="rId10"/>
    <p:sldId id="297" r:id="rId11"/>
    <p:sldId id="298" r:id="rId12"/>
    <p:sldId id="299" r:id="rId13"/>
    <p:sldId id="29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A7E463-D265-42A8-9BF9-55E8C4A3D588}">
  <a:tblStyle styleId="{BEA7E463-D265-42A8-9BF9-55E8C4A3D5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5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gcec13a25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4" name="Google Shape;3394;gcec13a25d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1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/>
          <p:nvPr/>
        </p:nvSpPr>
        <p:spPr>
          <a:xfrm>
            <a:off x="-128026" y="4106413"/>
            <a:ext cx="3465023" cy="1209053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7"/>
          <p:cNvSpPr/>
          <p:nvPr/>
        </p:nvSpPr>
        <p:spPr>
          <a:xfrm>
            <a:off x="7140208" y="-213544"/>
            <a:ext cx="2085100" cy="110124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-251977" y="-424375"/>
            <a:ext cx="4573114" cy="1659548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7213473" y="3051297"/>
            <a:ext cx="2320001" cy="2598236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1693050" y="445025"/>
            <a:ext cx="57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713225" y="1442650"/>
            <a:ext cx="7717500" cy="31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 rot="899945">
            <a:off x="7776598" y="266617"/>
            <a:ext cx="359746" cy="325869"/>
            <a:chOff x="1640475" y="1197075"/>
            <a:chExt cx="55475" cy="50250"/>
          </a:xfrm>
        </p:grpSpPr>
        <p:sp>
          <p:nvSpPr>
            <p:cNvPr id="727" name="Google Shape;72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27"/>
          <p:cNvSpPr/>
          <p:nvPr/>
        </p:nvSpPr>
        <p:spPr>
          <a:xfrm rot="997180" flipH="1">
            <a:off x="220521" y="343717"/>
            <a:ext cx="848082" cy="17165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7"/>
          <p:cNvSpPr/>
          <p:nvPr/>
        </p:nvSpPr>
        <p:spPr>
          <a:xfrm rot="-10262709">
            <a:off x="6864155" y="4703248"/>
            <a:ext cx="970031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 rot="-3600132">
            <a:off x="1590800" y="402690"/>
            <a:ext cx="239901" cy="217311"/>
            <a:chOff x="1640475" y="1197075"/>
            <a:chExt cx="55475" cy="50250"/>
          </a:xfrm>
        </p:grpSpPr>
        <p:sp>
          <p:nvSpPr>
            <p:cNvPr id="733" name="Google Shape;73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10799765">
            <a:off x="8163975" y="4278850"/>
            <a:ext cx="243108" cy="220216"/>
            <a:chOff x="1640475" y="1197075"/>
            <a:chExt cx="55475" cy="50250"/>
          </a:xfrm>
        </p:grpSpPr>
        <p:sp>
          <p:nvSpPr>
            <p:cNvPr id="737" name="Google Shape;73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7"/>
          <p:cNvSpPr/>
          <p:nvPr/>
        </p:nvSpPr>
        <p:spPr>
          <a:xfrm flipH="1">
            <a:off x="8391886" y="405626"/>
            <a:ext cx="510489" cy="754774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7"/>
          <p:cNvSpPr/>
          <p:nvPr/>
        </p:nvSpPr>
        <p:spPr>
          <a:xfrm rot="-9876870">
            <a:off x="896524" y="4221099"/>
            <a:ext cx="959264" cy="7018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27"/>
          <p:cNvGrpSpPr/>
          <p:nvPr/>
        </p:nvGrpSpPr>
        <p:grpSpPr>
          <a:xfrm rot="-5400000">
            <a:off x="268420" y="4295778"/>
            <a:ext cx="359744" cy="325866"/>
            <a:chOff x="1640475" y="1197075"/>
            <a:chExt cx="55475" cy="50250"/>
          </a:xfrm>
        </p:grpSpPr>
        <p:sp>
          <p:nvSpPr>
            <p:cNvPr id="743" name="Google Shape;74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1" r:id="rId7"/>
    <p:sldLayoutId id="2147483673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_9oCFvIm5XFdTWMpW57en2Y6j9WrVAsa/view?usp=shari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812087"/>
            <a:ext cx="91440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 </a:t>
            </a:r>
            <a:endParaRPr lang="es-MX" dirty="0"/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Curso: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en el servicio.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Profesora: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Guadalupe Ramos Suarez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Actividad: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Narrativa digital.  </a:t>
            </a:r>
          </a:p>
          <a:p>
            <a:pPr algn="ctr"/>
            <a:r>
              <a:rPr lang="es-MX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Competencias: 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Emplea la evaluación para intervenir en los diferentes ámbitos y momentos de la tarea educativa para mejorar los aprendizajes de sus alumnos.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Colabora con la comunidad escolar, padres de familia, autoridades y docentes, en la toma de decisiones y en el desarrollo de alternativas de solución a problemáticas socioeducativas.</a:t>
            </a:r>
            <a:endParaRPr lang="es-MX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Alumna: </a:t>
            </a:r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Vanessa Rico Velázquez No.14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“A”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                                                      08 de enero de 2022.</a:t>
            </a:r>
          </a:p>
        </p:txBody>
      </p:sp>
      <p:pic>
        <p:nvPicPr>
          <p:cNvPr id="3" name="Imagen 2" descr="Una señal con letras y números&#10;&#10;Descripción generada automáticamente con confianza b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17436"/>
          <a:stretch/>
        </p:blipFill>
        <p:spPr bwMode="auto">
          <a:xfrm>
            <a:off x="4094966" y="990862"/>
            <a:ext cx="954068" cy="1097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57854" y="0"/>
            <a:ext cx="482828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Preescolar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73153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A76707-0AE9-4F9F-AFAF-926EDD0A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21" y="170121"/>
            <a:ext cx="73585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09D89E-2184-4B5A-94A8-B4CF5289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0" y="425302"/>
            <a:ext cx="74045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5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FFEE64-D641-4D99-ADE8-3926BFE37E2E}"/>
              </a:ext>
            </a:extLst>
          </p:cNvPr>
          <p:cNvSpPr txBox="1"/>
          <p:nvPr/>
        </p:nvSpPr>
        <p:spPr>
          <a:xfrm>
            <a:off x="813391" y="2063918"/>
            <a:ext cx="751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LINK DEL VIDEO</a:t>
            </a:r>
          </a:p>
          <a:p>
            <a:r>
              <a:rPr lang="es-MX" sz="2000" dirty="0">
                <a:latin typeface="Century Gothic" panose="020B0502020202020204" pitchFamily="34" charset="0"/>
                <a:hlinkClick r:id="rId2"/>
              </a:rPr>
              <a:t>https://drive.google.com/file/d/1_9oCFvIm5XFdTWMpW57en2Y6j9WrVAsa/view?usp=sharing</a:t>
            </a:r>
            <a:r>
              <a:rPr lang="es-MX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87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cias GIFs - Get the best GIF on GIPHY">
            <a:extLst>
              <a:ext uri="{FF2B5EF4-FFF2-40B4-BE49-F238E27FC236}">
                <a16:creationId xmlns:a16="http://schemas.microsoft.com/office/drawing/2014/main" id="{36ADB827-2B9C-4A8B-B36D-02F64A226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" y="-113636"/>
            <a:ext cx="7708605" cy="53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624518" y="786809"/>
            <a:ext cx="5894963" cy="280192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983031" y="1306944"/>
            <a:ext cx="5250989" cy="2062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dern Love Grunge" panose="04070805081005020601" pitchFamily="82" charset="0"/>
              </a:rPr>
              <a:t>NARRATIVA DIGITAL DE LA JORNADA DE PRACTICA.</a:t>
            </a:r>
            <a:endParaRPr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dern Love Grunge" panose="04070805081005020601" pitchFamily="82" charset="0"/>
            </a:endParaRPr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159197" y="3797096"/>
            <a:ext cx="3043857" cy="820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Modern Love" panose="04090805081005020601" pitchFamily="82" charset="0"/>
              </a:rPr>
              <a:t>Por: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Modern Love" panose="04090805081005020601" pitchFamily="82" charset="0"/>
              </a:rPr>
              <a:t>Vanessa Rico Velázquez No. 14</a:t>
            </a:r>
            <a:endParaRPr dirty="0">
              <a:solidFill>
                <a:schemeClr val="tx1"/>
              </a:solidFill>
              <a:latin typeface="Modern Love" panose="04090805081005020601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874105" y="266430"/>
            <a:ext cx="7158440" cy="921454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2040655" y="271684"/>
            <a:ext cx="4983441" cy="692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INTRODUCCIÓN.</a:t>
            </a:r>
            <a:endParaRPr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455983-6CEA-4BA5-AD3B-69C657D64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18" y="1342193"/>
            <a:ext cx="5019964" cy="36137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FD3FA-151D-4694-A1ED-D632E697C799}"/>
              </a:ext>
            </a:extLst>
          </p:cNvPr>
          <p:cNvSpPr txBox="1"/>
          <p:nvPr/>
        </p:nvSpPr>
        <p:spPr>
          <a:xfrm>
            <a:off x="382772" y="2331366"/>
            <a:ext cx="163198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AREAS DE OPORTUNIDAD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48DCAA4-B1DC-43A1-9BFB-1DC7781DEE6C}"/>
              </a:ext>
            </a:extLst>
          </p:cNvPr>
          <p:cNvSpPr txBox="1"/>
          <p:nvPr/>
        </p:nvSpPr>
        <p:spPr>
          <a:xfrm>
            <a:off x="311901" y="3542903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FORTALEZAS</a:t>
            </a:r>
            <a:r>
              <a:rPr lang="es-MX" sz="1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789312-532B-4AA0-B810-964207D9FF08}"/>
              </a:ext>
            </a:extLst>
          </p:cNvPr>
          <p:cNvSpPr txBox="1"/>
          <p:nvPr/>
        </p:nvSpPr>
        <p:spPr>
          <a:xfrm>
            <a:off x="7335883" y="3099233"/>
            <a:ext cx="163198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MEJORAS</a:t>
            </a:r>
            <a:r>
              <a:rPr lang="es-MX" sz="1800" dirty="0">
                <a:latin typeface="Modern Love" panose="04090805081005020601" pitchFamily="82" charset="0"/>
              </a:rPr>
              <a:t> </a:t>
            </a:r>
            <a:r>
              <a:rPr lang="es-MX" sz="1000" dirty="0"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82169C-ED2B-4199-BEA4-3BC95233B317}"/>
              </a:ext>
            </a:extLst>
          </p:cNvPr>
          <p:cNvSpPr txBox="1"/>
          <p:nvPr/>
        </p:nvSpPr>
        <p:spPr>
          <a:xfrm>
            <a:off x="7216553" y="1976926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EXPERIENCIAS</a:t>
            </a:r>
            <a:r>
              <a:rPr lang="es-MX" sz="1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FEDA93-C0B9-4FA5-99A7-5A38930E8834}"/>
              </a:ext>
            </a:extLst>
          </p:cNvPr>
          <p:cNvSpPr txBox="1"/>
          <p:nvPr/>
        </p:nvSpPr>
        <p:spPr>
          <a:xfrm>
            <a:off x="7245386" y="4083041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COMPETENCIAS</a:t>
            </a:r>
            <a:r>
              <a:rPr lang="es-MX" sz="1000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Google Shape;941;p38"/>
          <p:cNvGrpSpPr/>
          <p:nvPr/>
        </p:nvGrpSpPr>
        <p:grpSpPr>
          <a:xfrm>
            <a:off x="1707176" y="160339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288175" y="142180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 </a:t>
            </a:r>
            <a:endParaRPr dirty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581AD319-AAA4-4F45-8BE0-4DC265773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4" t="23959" r="16078" b="11801"/>
          <a:stretch/>
        </p:blipFill>
        <p:spPr>
          <a:xfrm>
            <a:off x="303490" y="959532"/>
            <a:ext cx="3822740" cy="200782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31D917DD-3222-43BC-A22C-EA20E5DC8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47" y="1027154"/>
            <a:ext cx="2497720" cy="187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1C614AF-6320-45C8-86E3-36EEA60E5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4" y="3179571"/>
            <a:ext cx="2497720" cy="187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55A21CD-A319-4A6E-9B52-123B1B6A0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176" y="3127771"/>
            <a:ext cx="2498065" cy="187354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AF52DB7C-9FA6-4002-88A4-0D776339BA02}"/>
              </a:ext>
            </a:extLst>
          </p:cNvPr>
          <p:cNvSpPr txBox="1"/>
          <p:nvPr/>
        </p:nvSpPr>
        <p:spPr>
          <a:xfrm>
            <a:off x="28022" y="3402825"/>
            <a:ext cx="163198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FALTA DE AREAS VERDES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1374572-9771-43F0-9E7E-0CF36CFDDD85}"/>
              </a:ext>
            </a:extLst>
          </p:cNvPr>
          <p:cNvSpPr txBox="1"/>
          <p:nvPr/>
        </p:nvSpPr>
        <p:spPr>
          <a:xfrm>
            <a:off x="7358022" y="1274577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ALEJADO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9B0AD7A-3C92-4F97-B647-1E3A351E857B}"/>
              </a:ext>
            </a:extLst>
          </p:cNvPr>
          <p:cNvSpPr txBox="1"/>
          <p:nvPr/>
        </p:nvSpPr>
        <p:spPr>
          <a:xfrm>
            <a:off x="28786" y="4423068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NO HAY SEÑAL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8086F46-2EEA-4CE5-8F42-B06CD575CFF1}"/>
              </a:ext>
            </a:extLst>
          </p:cNvPr>
          <p:cNvSpPr txBox="1"/>
          <p:nvPr/>
        </p:nvSpPr>
        <p:spPr>
          <a:xfrm>
            <a:off x="7358022" y="2130911"/>
            <a:ext cx="163198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NO HAY MUCHOS COMERCIOS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B81AE45-B23B-4C05-BAC5-DD9498466781}"/>
              </a:ext>
            </a:extLst>
          </p:cNvPr>
          <p:cNvSpPr txBox="1"/>
          <p:nvPr/>
        </p:nvSpPr>
        <p:spPr>
          <a:xfrm>
            <a:off x="4187001" y="4317194"/>
            <a:ext cx="118422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MUCHOS CAMIONES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E95BC43B-0D2F-49C4-BD25-4987813F83F5}"/>
              </a:ext>
            </a:extLst>
          </p:cNvPr>
          <p:cNvSpPr txBox="1"/>
          <p:nvPr/>
        </p:nvSpPr>
        <p:spPr>
          <a:xfrm>
            <a:off x="3823996" y="2890874"/>
            <a:ext cx="163198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INSEGURIDAD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B408DE4-A1EB-4E8A-9786-DBC37521A33F}"/>
              </a:ext>
            </a:extLst>
          </p:cNvPr>
          <p:cNvSpPr txBox="1"/>
          <p:nvPr/>
        </p:nvSpPr>
        <p:spPr>
          <a:xfrm>
            <a:off x="7850704" y="3766569"/>
            <a:ext cx="1172693" cy="5959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dern Love" panose="04090805081005020601" pitchFamily="82" charset="0"/>
              </a:rPr>
              <a:t>POCOS RECURSOS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2125768" y="120313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2897902" y="156309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dern Love Grunge" panose="04070805081005020601" pitchFamily="82" charset="0"/>
              </a:rPr>
              <a:t>PROBLEMATICAS</a:t>
            </a:r>
            <a:endParaRPr sz="3200" dirty="0">
              <a:latin typeface="Modern Love Grunge" panose="04070805081005020601" pitchFamily="82" charset="0"/>
            </a:endParaRPr>
          </a:p>
        </p:txBody>
      </p:sp>
      <p:grpSp>
        <p:nvGrpSpPr>
          <p:cNvPr id="1018" name="Google Shape;1018;p40"/>
          <p:cNvGrpSpPr/>
          <p:nvPr/>
        </p:nvGrpSpPr>
        <p:grpSpPr>
          <a:xfrm rot="20272275">
            <a:off x="-11525" y="3817699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679971" y="82473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48" name="Google Shape;1048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9" name="Google Shape;1049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D855049-31B7-4F79-85D3-6F2A713CE669}"/>
              </a:ext>
            </a:extLst>
          </p:cNvPr>
          <p:cNvSpPr txBox="1"/>
          <p:nvPr/>
        </p:nvSpPr>
        <p:spPr>
          <a:xfrm>
            <a:off x="833551" y="1248390"/>
            <a:ext cx="219379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POCA COMUNICACIÓN 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FF63570-4939-42FF-A068-402158053BCA}"/>
              </a:ext>
            </a:extLst>
          </p:cNvPr>
          <p:cNvSpPr txBox="1"/>
          <p:nvPr/>
        </p:nvSpPr>
        <p:spPr>
          <a:xfrm>
            <a:off x="2395745" y="2263542"/>
            <a:ext cx="219379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MUCHA INASISTENCIA 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B252EC6-9C9E-4340-9F16-B80EC0C96387}"/>
              </a:ext>
            </a:extLst>
          </p:cNvPr>
          <p:cNvSpPr txBox="1"/>
          <p:nvPr/>
        </p:nvSpPr>
        <p:spPr>
          <a:xfrm>
            <a:off x="3524379" y="1373796"/>
            <a:ext cx="219379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ECONOMIA 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BB50C70C-D8F5-43A3-A1A9-716289E72D24}"/>
              </a:ext>
            </a:extLst>
          </p:cNvPr>
          <p:cNvSpPr txBox="1"/>
          <p:nvPr/>
        </p:nvSpPr>
        <p:spPr>
          <a:xfrm>
            <a:off x="713184" y="2936753"/>
            <a:ext cx="219379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FALTA DE RECURSOS DIDACTICOS  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746264CE-361D-442F-BF70-6723A7343EA8}"/>
              </a:ext>
            </a:extLst>
          </p:cNvPr>
          <p:cNvSpPr txBox="1"/>
          <p:nvPr/>
        </p:nvSpPr>
        <p:spPr>
          <a:xfrm>
            <a:off x="3942462" y="2938029"/>
            <a:ext cx="2193790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FALTA DE APOYO POR PARTE DE LOS PADRES DE FAMILIA 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A4A44427-261A-4DCB-8CF9-28F856EAA56F}"/>
              </a:ext>
            </a:extLst>
          </p:cNvPr>
          <p:cNvSpPr txBox="1"/>
          <p:nvPr/>
        </p:nvSpPr>
        <p:spPr>
          <a:xfrm>
            <a:off x="4835546" y="2032989"/>
            <a:ext cx="159719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FALTA DE AGUA 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3654EB46-70FD-4541-ADA9-6B4528D11EF6}"/>
              </a:ext>
            </a:extLst>
          </p:cNvPr>
          <p:cNvSpPr txBox="1"/>
          <p:nvPr/>
        </p:nvSpPr>
        <p:spPr>
          <a:xfrm>
            <a:off x="6926060" y="1693468"/>
            <a:ext cx="1472841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REZAGO DE APRENDIZAJE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CBBC5A-8163-491C-BD87-264894A5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27" y="3535865"/>
            <a:ext cx="1470352" cy="11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F9338097-5F8E-466F-8596-1AA87D488809}"/>
              </a:ext>
            </a:extLst>
          </p:cNvPr>
          <p:cNvSpPr txBox="1"/>
          <p:nvPr/>
        </p:nvSpPr>
        <p:spPr>
          <a:xfrm>
            <a:off x="3975793" y="4086092"/>
            <a:ext cx="219379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FALTA DE SEÑAL</a:t>
            </a:r>
          </a:p>
        </p:txBody>
      </p:sp>
      <p:pic>
        <p:nvPicPr>
          <p:cNvPr id="8" name="Picture 4" descr="Educación y modalidades educativas">
            <a:extLst>
              <a:ext uri="{FF2B5EF4-FFF2-40B4-BE49-F238E27FC236}">
                <a16:creationId xmlns:a16="http://schemas.microsoft.com/office/drawing/2014/main" id="{53BEC312-BAA0-4872-A87C-76C1BC87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88" y="3617657"/>
            <a:ext cx="2013584" cy="9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tickers de Educación - Stickers de educación gratis">
            <a:extLst>
              <a:ext uri="{FF2B5EF4-FFF2-40B4-BE49-F238E27FC236}">
                <a16:creationId xmlns:a16="http://schemas.microsoft.com/office/drawing/2014/main" id="{7CB120BC-FBC9-44FE-BE50-156BA53D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" y="1819704"/>
            <a:ext cx="1228876" cy="12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ledat Googlem Cliparts Educacion And Escuela - Clipart Vectoriales –  Stunning free transparent png clipart images free download">
            <a:extLst>
              <a:ext uri="{FF2B5EF4-FFF2-40B4-BE49-F238E27FC236}">
                <a16:creationId xmlns:a16="http://schemas.microsoft.com/office/drawing/2014/main" id="{6C33FF0A-0BF5-4D62-9B10-0B6D915B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18" b="92008" l="4405" r="95238">
                        <a14:foregroundMark x1="4405" y1="62183" x2="4405" y2="62183"/>
                        <a14:foregroundMark x1="51071" y1="7407" x2="51071" y2="7407"/>
                        <a14:foregroundMark x1="95476" y1="51852" x2="95476" y2="51852"/>
                        <a14:foregroundMark x1="48214" y1="90448" x2="48214" y2="90448"/>
                        <a14:foregroundMark x1="57857" y1="85965" x2="57857" y2="85965"/>
                        <a14:foregroundMark x1="56071" y1="87524" x2="56071" y2="87524"/>
                        <a14:foregroundMark x1="59524" y1="83626" x2="59524" y2="83626"/>
                        <a14:foregroundMark x1="64762" y1="83236" x2="64762" y2="83236"/>
                        <a14:foregroundMark x1="26310" y1="83236" x2="26310" y2="83236"/>
                        <a14:foregroundMark x1="23571" y1="85185" x2="23571" y2="85185"/>
                        <a14:foregroundMark x1="20357" y1="92008" x2="20357" y2="92008"/>
                        <a14:foregroundMark x1="56667" y1="83041" x2="56667" y2="83041"/>
                        <a14:foregroundMark x1="76429" y1="86550" x2="24405" y2="81871"/>
                        <a14:foregroundMark x1="24405" y1="81871" x2="17976" y2="85965"/>
                        <a14:foregroundMark x1="17976" y1="85965" x2="24167" y2="86940"/>
                        <a14:foregroundMark x1="24167" y1="86940" x2="39167" y2="80312"/>
                        <a14:foregroundMark x1="39167" y1="80312" x2="54286" y2="83431"/>
                        <a14:foregroundMark x1="54286" y1="83431" x2="60000" y2="79727"/>
                        <a14:foregroundMark x1="60000" y1="79727" x2="74405" y2="86940"/>
                        <a14:foregroundMark x1="74405" y1="86940" x2="66667" y2="83236"/>
                        <a14:foregroundMark x1="66667" y1="83236" x2="30000" y2="84600"/>
                        <a14:foregroundMark x1="30000" y1="84600" x2="23452" y2="79532"/>
                        <a14:foregroundMark x1="23452" y1="79532" x2="18214" y2="85575"/>
                        <a14:foregroundMark x1="18214" y1="85575" x2="27619" y2="88109"/>
                        <a14:foregroundMark x1="27619" y1="88109" x2="35119" y2="85770"/>
                        <a14:foregroundMark x1="35119" y1="85770" x2="32381" y2="79337"/>
                        <a14:foregroundMark x1="80833" y1="80507" x2="80833" y2="80507"/>
                        <a14:foregroundMark x1="79643" y1="91423" x2="76667" y2="77388"/>
                        <a14:foregroundMark x1="76667" y1="77388" x2="80595" y2="87524"/>
                        <a14:foregroundMark x1="80595" y1="87524" x2="74524" y2="86940"/>
                        <a14:foregroundMark x1="74524" y1="86940" x2="71548" y2="79337"/>
                        <a14:foregroundMark x1="81548" y1="91423" x2="80595" y2="80897"/>
                        <a14:foregroundMark x1="80595" y1="80897" x2="78929" y2="79337"/>
                        <a14:foregroundMark x1="16786" y1="89864" x2="19167" y2="78168"/>
                        <a14:foregroundMark x1="19167" y1="78168" x2="19286" y2="78168"/>
                        <a14:foregroundMark x1="15952" y1="80312" x2="15357" y2="90448"/>
                        <a14:foregroundMark x1="13810" y1="91813" x2="42262" y2="86940"/>
                        <a14:foregroundMark x1="42262" y1="86940" x2="47976" y2="89864"/>
                        <a14:foregroundMark x1="47976" y1="89864" x2="50000" y2="86940"/>
                        <a14:foregroundMark x1="15476" y1="79922" x2="15476" y2="79922"/>
                        <a14:foregroundMark x1="14405" y1="79337" x2="14405" y2="79337"/>
                        <a14:foregroundMark x1="14643" y1="85575" x2="14643" y2="85575"/>
                        <a14:foregroundMark x1="81310" y1="79532" x2="81310" y2="79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643">
            <a:off x="6959510" y="246085"/>
            <a:ext cx="2149205" cy="13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715B18-755F-4B79-93DA-D84A562FC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00" b="93500" l="2000" r="99500">
                        <a14:foregroundMark x1="55000" y1="7250" x2="55000" y2="7250"/>
                        <a14:foregroundMark x1="97750" y1="40750" x2="97750" y2="40750"/>
                        <a14:foregroundMark x1="85500" y1="73250" x2="85500" y2="73250"/>
                        <a14:foregroundMark x1="95500" y1="80000" x2="95500" y2="80000"/>
                        <a14:foregroundMark x1="89500" y1="68750" x2="71000" y2="73500"/>
                        <a14:foregroundMark x1="71000" y1="73500" x2="80250" y2="86250"/>
                        <a14:foregroundMark x1="80250" y1="86250" x2="93250" y2="85750"/>
                        <a14:foregroundMark x1="93250" y1="85750" x2="95250" y2="74250"/>
                        <a14:foregroundMark x1="95250" y1="74250" x2="86500" y2="66500"/>
                        <a14:foregroundMark x1="86500" y1="66500" x2="86250" y2="66500"/>
                        <a14:foregroundMark x1="85250" y1="66750" x2="78500" y2="73250"/>
                        <a14:foregroundMark x1="78500" y1="73250" x2="75000" y2="83250"/>
                        <a14:foregroundMark x1="75000" y1="83250" x2="86250" y2="88000"/>
                        <a14:foregroundMark x1="86250" y1="88000" x2="75500" y2="90250"/>
                        <a14:foregroundMark x1="75500" y1="90250" x2="72500" y2="78500"/>
                        <a14:foregroundMark x1="72500" y1="78500" x2="75250" y2="70000"/>
                        <a14:foregroundMark x1="9500" y1="73750" x2="6750" y2="62250"/>
                        <a14:foregroundMark x1="6750" y1="62250" x2="9750" y2="54500"/>
                        <a14:foregroundMark x1="7000" y1="78000" x2="7000" y2="78000"/>
                        <a14:foregroundMark x1="92500" y1="87500" x2="92500" y2="87500"/>
                        <a14:foregroundMark x1="89250" y1="90500" x2="89250" y2="90500"/>
                        <a14:foregroundMark x1="19000" y1="19500" x2="19000" y2="19500"/>
                        <a14:foregroundMark x1="63500" y1="86000" x2="5500" y2="84500"/>
                        <a14:foregroundMark x1="5500" y1="84500" x2="2000" y2="82000"/>
                        <a14:foregroundMark x1="95500" y1="92500" x2="95500" y2="92500"/>
                        <a14:foregroundMark x1="94000" y1="92000" x2="94000" y2="92000"/>
                        <a14:foregroundMark x1="99000" y1="81500" x2="99000" y2="81500"/>
                        <a14:foregroundMark x1="82000" y1="93000" x2="82000" y2="93000"/>
                        <a14:foregroundMark x1="77500" y1="93500" x2="77500" y2="93500"/>
                        <a14:foregroundMark x1="76000" y1="93500" x2="76000" y2="93500"/>
                        <a14:foregroundMark x1="92750" y1="93000" x2="92750" y2="93000"/>
                        <a14:foregroundMark x1="90750" y1="93000" x2="90750" y2="93000"/>
                        <a14:foregroundMark x1="88750" y1="93250" x2="88750" y2="93250"/>
                        <a14:foregroundMark x1="89750" y1="93500" x2="89750" y2="93500"/>
                        <a14:foregroundMark x1="99500" y1="46500" x2="99500" y2="4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139" y="2313812"/>
            <a:ext cx="1297675" cy="129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66"/>
          <p:cNvSpPr/>
          <p:nvPr/>
        </p:nvSpPr>
        <p:spPr>
          <a:xfrm>
            <a:off x="1532793" y="4655339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66"/>
          <p:cNvSpPr/>
          <p:nvPr/>
        </p:nvSpPr>
        <p:spPr>
          <a:xfrm>
            <a:off x="8559923" y="4790375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66"/>
          <p:cNvSpPr/>
          <p:nvPr/>
        </p:nvSpPr>
        <p:spPr>
          <a:xfrm rot="2885595">
            <a:off x="6946614" y="470891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6"/>
          <p:cNvSpPr/>
          <p:nvPr/>
        </p:nvSpPr>
        <p:spPr>
          <a:xfrm>
            <a:off x="8315043" y="172964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66"/>
          <p:cNvGrpSpPr/>
          <p:nvPr/>
        </p:nvGrpSpPr>
        <p:grpSpPr>
          <a:xfrm rot="-1178588">
            <a:off x="460126" y="189659"/>
            <a:ext cx="271725" cy="633593"/>
            <a:chOff x="2281125" y="2925999"/>
            <a:chExt cx="175390" cy="408965"/>
          </a:xfrm>
        </p:grpSpPr>
        <p:sp>
          <p:nvSpPr>
            <p:cNvPr id="2697" name="Google Shape;2697;p66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111;p71">
            <a:extLst>
              <a:ext uri="{FF2B5EF4-FFF2-40B4-BE49-F238E27FC236}">
                <a16:creationId xmlns:a16="http://schemas.microsoft.com/office/drawing/2014/main" id="{4A1D6C9C-AECC-42CD-A677-674919506ED6}"/>
              </a:ext>
            </a:extLst>
          </p:cNvPr>
          <p:cNvGrpSpPr/>
          <p:nvPr/>
        </p:nvGrpSpPr>
        <p:grpSpPr>
          <a:xfrm>
            <a:off x="2392423" y="152180"/>
            <a:ext cx="4359153" cy="900444"/>
            <a:chOff x="4995725" y="3783017"/>
            <a:chExt cx="753225" cy="271993"/>
          </a:xfrm>
        </p:grpSpPr>
        <p:sp>
          <p:nvSpPr>
            <p:cNvPr id="16" name="Google Shape;3112;p71">
              <a:extLst>
                <a:ext uri="{FF2B5EF4-FFF2-40B4-BE49-F238E27FC236}">
                  <a16:creationId xmlns:a16="http://schemas.microsoft.com/office/drawing/2014/main" id="{EC330595-FC62-4CD3-AE32-D169088F83FD}"/>
                </a:ext>
              </a:extLst>
            </p:cNvPr>
            <p:cNvSpPr/>
            <p:nvPr/>
          </p:nvSpPr>
          <p:spPr>
            <a:xfrm>
              <a:off x="4995725" y="3783017"/>
              <a:ext cx="753225" cy="271993"/>
            </a:xfrm>
            <a:custGeom>
              <a:avLst/>
              <a:gdLst/>
              <a:ahLst/>
              <a:cxnLst/>
              <a:rect l="l" t="t" r="r" b="b"/>
              <a:pathLst>
                <a:path w="40545" h="14641" extrusionOk="0">
                  <a:moveTo>
                    <a:pt x="4196" y="545"/>
                  </a:moveTo>
                  <a:cubicBezTo>
                    <a:pt x="5494" y="545"/>
                    <a:pt x="6820" y="649"/>
                    <a:pt x="8088" y="649"/>
                  </a:cubicBezTo>
                  <a:cubicBezTo>
                    <a:pt x="10056" y="682"/>
                    <a:pt x="11991" y="682"/>
                    <a:pt x="13959" y="716"/>
                  </a:cubicBezTo>
                  <a:cubicBezTo>
                    <a:pt x="20644" y="772"/>
                    <a:pt x="27352" y="898"/>
                    <a:pt x="34045" y="898"/>
                  </a:cubicBezTo>
                  <a:cubicBezTo>
                    <a:pt x="35334" y="898"/>
                    <a:pt x="36622" y="893"/>
                    <a:pt x="37909" y="882"/>
                  </a:cubicBezTo>
                  <a:cubicBezTo>
                    <a:pt x="37976" y="882"/>
                    <a:pt x="38043" y="882"/>
                    <a:pt x="38076" y="849"/>
                  </a:cubicBezTo>
                  <a:cubicBezTo>
                    <a:pt x="38410" y="882"/>
                    <a:pt x="38843" y="849"/>
                    <a:pt x="39110" y="983"/>
                  </a:cubicBezTo>
                  <a:cubicBezTo>
                    <a:pt x="40011" y="1483"/>
                    <a:pt x="39711" y="2784"/>
                    <a:pt x="39677" y="3584"/>
                  </a:cubicBezTo>
                  <a:cubicBezTo>
                    <a:pt x="39644" y="4885"/>
                    <a:pt x="39611" y="6186"/>
                    <a:pt x="39611" y="7454"/>
                  </a:cubicBezTo>
                  <a:cubicBezTo>
                    <a:pt x="39611" y="8755"/>
                    <a:pt x="39611" y="10056"/>
                    <a:pt x="39644" y="11357"/>
                  </a:cubicBezTo>
                  <a:cubicBezTo>
                    <a:pt x="39677" y="12157"/>
                    <a:pt x="39977" y="13291"/>
                    <a:pt x="38877" y="13658"/>
                  </a:cubicBezTo>
                  <a:cubicBezTo>
                    <a:pt x="38762" y="13701"/>
                    <a:pt x="38617" y="13713"/>
                    <a:pt x="38460" y="13713"/>
                  </a:cubicBezTo>
                  <a:cubicBezTo>
                    <a:pt x="38250" y="13713"/>
                    <a:pt x="38019" y="13692"/>
                    <a:pt x="37809" y="13692"/>
                  </a:cubicBezTo>
                  <a:cubicBezTo>
                    <a:pt x="34740" y="13642"/>
                    <a:pt x="31663" y="13617"/>
                    <a:pt x="28586" y="13617"/>
                  </a:cubicBezTo>
                  <a:cubicBezTo>
                    <a:pt x="25509" y="13617"/>
                    <a:pt x="22432" y="13642"/>
                    <a:pt x="19363" y="13692"/>
                  </a:cubicBezTo>
                  <a:cubicBezTo>
                    <a:pt x="16260" y="13725"/>
                    <a:pt x="13158" y="13792"/>
                    <a:pt x="10089" y="13858"/>
                  </a:cubicBezTo>
                  <a:cubicBezTo>
                    <a:pt x="8522" y="13892"/>
                    <a:pt x="6987" y="13925"/>
                    <a:pt x="5453" y="13992"/>
                  </a:cubicBezTo>
                  <a:cubicBezTo>
                    <a:pt x="4871" y="14005"/>
                    <a:pt x="4154" y="14086"/>
                    <a:pt x="3451" y="14086"/>
                  </a:cubicBezTo>
                  <a:cubicBezTo>
                    <a:pt x="2381" y="14086"/>
                    <a:pt x="1346" y="13897"/>
                    <a:pt x="883" y="12991"/>
                  </a:cubicBezTo>
                  <a:cubicBezTo>
                    <a:pt x="916" y="12958"/>
                    <a:pt x="950" y="12891"/>
                    <a:pt x="916" y="12858"/>
                  </a:cubicBezTo>
                  <a:cubicBezTo>
                    <a:pt x="816" y="10823"/>
                    <a:pt x="649" y="8821"/>
                    <a:pt x="649" y="6787"/>
                  </a:cubicBezTo>
                  <a:cubicBezTo>
                    <a:pt x="616" y="5219"/>
                    <a:pt x="149" y="882"/>
                    <a:pt x="2284" y="649"/>
                  </a:cubicBezTo>
                  <a:cubicBezTo>
                    <a:pt x="2907" y="571"/>
                    <a:pt x="3548" y="545"/>
                    <a:pt x="4196" y="545"/>
                  </a:cubicBezTo>
                  <a:close/>
                  <a:moveTo>
                    <a:pt x="3001" y="0"/>
                  </a:moveTo>
                  <a:cubicBezTo>
                    <a:pt x="2075" y="0"/>
                    <a:pt x="1083" y="106"/>
                    <a:pt x="549" y="882"/>
                  </a:cubicBezTo>
                  <a:cubicBezTo>
                    <a:pt x="82" y="1516"/>
                    <a:pt x="149" y="2517"/>
                    <a:pt x="116" y="3251"/>
                  </a:cubicBezTo>
                  <a:cubicBezTo>
                    <a:pt x="82" y="4285"/>
                    <a:pt x="49" y="5286"/>
                    <a:pt x="49" y="6286"/>
                  </a:cubicBezTo>
                  <a:cubicBezTo>
                    <a:pt x="49" y="8321"/>
                    <a:pt x="116" y="10389"/>
                    <a:pt x="382" y="12391"/>
                  </a:cubicBezTo>
                  <a:cubicBezTo>
                    <a:pt x="349" y="12424"/>
                    <a:pt x="316" y="12457"/>
                    <a:pt x="316" y="12524"/>
                  </a:cubicBezTo>
                  <a:cubicBezTo>
                    <a:pt x="1" y="14365"/>
                    <a:pt x="1955" y="14641"/>
                    <a:pt x="3598" y="14641"/>
                  </a:cubicBezTo>
                  <a:cubicBezTo>
                    <a:pt x="4218" y="14641"/>
                    <a:pt x="4793" y="14601"/>
                    <a:pt x="5186" y="14592"/>
                  </a:cubicBezTo>
                  <a:cubicBezTo>
                    <a:pt x="8855" y="14459"/>
                    <a:pt x="12558" y="14359"/>
                    <a:pt x="16260" y="14325"/>
                  </a:cubicBezTo>
                  <a:cubicBezTo>
                    <a:pt x="20050" y="14254"/>
                    <a:pt x="23840" y="14221"/>
                    <a:pt x="27630" y="14221"/>
                  </a:cubicBezTo>
                  <a:cubicBezTo>
                    <a:pt x="30912" y="14221"/>
                    <a:pt x="34194" y="14246"/>
                    <a:pt x="37476" y="14292"/>
                  </a:cubicBezTo>
                  <a:cubicBezTo>
                    <a:pt x="37421" y="14428"/>
                    <a:pt x="37544" y="14586"/>
                    <a:pt x="37699" y="14586"/>
                  </a:cubicBezTo>
                  <a:cubicBezTo>
                    <a:pt x="37735" y="14586"/>
                    <a:pt x="37772" y="14577"/>
                    <a:pt x="37809" y="14559"/>
                  </a:cubicBezTo>
                  <a:cubicBezTo>
                    <a:pt x="37976" y="14492"/>
                    <a:pt x="38176" y="14392"/>
                    <a:pt x="38343" y="14259"/>
                  </a:cubicBezTo>
                  <a:cubicBezTo>
                    <a:pt x="38376" y="14259"/>
                    <a:pt x="38410" y="14225"/>
                    <a:pt x="38410" y="14192"/>
                  </a:cubicBezTo>
                  <a:cubicBezTo>
                    <a:pt x="38538" y="14197"/>
                    <a:pt x="38665" y="14201"/>
                    <a:pt x="38787" y="14201"/>
                  </a:cubicBezTo>
                  <a:cubicBezTo>
                    <a:pt x="39493" y="14201"/>
                    <a:pt x="40079" y="14062"/>
                    <a:pt x="40278" y="13125"/>
                  </a:cubicBezTo>
                  <a:cubicBezTo>
                    <a:pt x="40444" y="12257"/>
                    <a:pt x="40278" y="11223"/>
                    <a:pt x="40244" y="10356"/>
                  </a:cubicBezTo>
                  <a:cubicBezTo>
                    <a:pt x="40244" y="9222"/>
                    <a:pt x="40211" y="8088"/>
                    <a:pt x="40244" y="6953"/>
                  </a:cubicBezTo>
                  <a:cubicBezTo>
                    <a:pt x="40244" y="5819"/>
                    <a:pt x="40278" y="4685"/>
                    <a:pt x="40311" y="3584"/>
                  </a:cubicBezTo>
                  <a:cubicBezTo>
                    <a:pt x="40311" y="2884"/>
                    <a:pt x="40545" y="1917"/>
                    <a:pt x="40278" y="1249"/>
                  </a:cubicBezTo>
                  <a:cubicBezTo>
                    <a:pt x="40017" y="573"/>
                    <a:pt x="39290" y="282"/>
                    <a:pt x="38587" y="282"/>
                  </a:cubicBezTo>
                  <a:cubicBezTo>
                    <a:pt x="38389" y="282"/>
                    <a:pt x="38193" y="305"/>
                    <a:pt x="38009" y="349"/>
                  </a:cubicBezTo>
                  <a:cubicBezTo>
                    <a:pt x="37976" y="349"/>
                    <a:pt x="37943" y="315"/>
                    <a:pt x="37909" y="315"/>
                  </a:cubicBezTo>
                  <a:cubicBezTo>
                    <a:pt x="28836" y="115"/>
                    <a:pt x="19730" y="149"/>
                    <a:pt x="10623" y="82"/>
                  </a:cubicBezTo>
                  <a:cubicBezTo>
                    <a:pt x="8422" y="49"/>
                    <a:pt x="6220" y="49"/>
                    <a:pt x="3985" y="15"/>
                  </a:cubicBezTo>
                  <a:cubicBezTo>
                    <a:pt x="3685" y="15"/>
                    <a:pt x="3347" y="0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13;p71">
              <a:extLst>
                <a:ext uri="{FF2B5EF4-FFF2-40B4-BE49-F238E27FC236}">
                  <a16:creationId xmlns:a16="http://schemas.microsoft.com/office/drawing/2014/main" id="{A10DB429-3047-45FE-9CD0-AF4FA788E970}"/>
                </a:ext>
              </a:extLst>
            </p:cNvPr>
            <p:cNvSpPr/>
            <p:nvPr/>
          </p:nvSpPr>
          <p:spPr>
            <a:xfrm>
              <a:off x="4998475" y="3793141"/>
              <a:ext cx="740555" cy="251577"/>
            </a:xfrm>
            <a:custGeom>
              <a:avLst/>
              <a:gdLst/>
              <a:ahLst/>
              <a:cxnLst/>
              <a:rect l="l" t="t" r="r" b="b"/>
              <a:pathLst>
                <a:path w="39863" h="13542" extrusionOk="0">
                  <a:moveTo>
                    <a:pt x="7706" y="596"/>
                  </a:moveTo>
                  <a:cubicBezTo>
                    <a:pt x="7940" y="596"/>
                    <a:pt x="8173" y="604"/>
                    <a:pt x="8407" y="638"/>
                  </a:cubicBezTo>
                  <a:cubicBezTo>
                    <a:pt x="8540" y="638"/>
                    <a:pt x="8540" y="838"/>
                    <a:pt x="8407" y="871"/>
                  </a:cubicBezTo>
                  <a:cubicBezTo>
                    <a:pt x="8251" y="882"/>
                    <a:pt x="8096" y="886"/>
                    <a:pt x="7940" y="886"/>
                  </a:cubicBezTo>
                  <a:cubicBezTo>
                    <a:pt x="7629" y="886"/>
                    <a:pt x="7317" y="871"/>
                    <a:pt x="7006" y="871"/>
                  </a:cubicBezTo>
                  <a:cubicBezTo>
                    <a:pt x="6839" y="871"/>
                    <a:pt x="6839" y="638"/>
                    <a:pt x="7006" y="604"/>
                  </a:cubicBezTo>
                  <a:cubicBezTo>
                    <a:pt x="7239" y="604"/>
                    <a:pt x="7473" y="596"/>
                    <a:pt x="7706" y="596"/>
                  </a:cubicBezTo>
                  <a:close/>
                  <a:moveTo>
                    <a:pt x="27120" y="538"/>
                  </a:moveTo>
                  <a:cubicBezTo>
                    <a:pt x="27687" y="604"/>
                    <a:pt x="28221" y="571"/>
                    <a:pt x="28755" y="604"/>
                  </a:cubicBezTo>
                  <a:cubicBezTo>
                    <a:pt x="28888" y="604"/>
                    <a:pt x="28955" y="838"/>
                    <a:pt x="28788" y="871"/>
                  </a:cubicBezTo>
                  <a:cubicBezTo>
                    <a:pt x="28591" y="906"/>
                    <a:pt x="28393" y="921"/>
                    <a:pt x="28195" y="921"/>
                  </a:cubicBezTo>
                  <a:cubicBezTo>
                    <a:pt x="27826" y="921"/>
                    <a:pt x="27456" y="870"/>
                    <a:pt x="27087" y="804"/>
                  </a:cubicBezTo>
                  <a:cubicBezTo>
                    <a:pt x="26954" y="771"/>
                    <a:pt x="26987" y="538"/>
                    <a:pt x="27120" y="538"/>
                  </a:cubicBezTo>
                  <a:close/>
                  <a:moveTo>
                    <a:pt x="10541" y="667"/>
                  </a:moveTo>
                  <a:cubicBezTo>
                    <a:pt x="10552" y="667"/>
                    <a:pt x="10563" y="668"/>
                    <a:pt x="10575" y="671"/>
                  </a:cubicBezTo>
                  <a:cubicBezTo>
                    <a:pt x="10942" y="738"/>
                    <a:pt x="11309" y="738"/>
                    <a:pt x="11709" y="738"/>
                  </a:cubicBezTo>
                  <a:cubicBezTo>
                    <a:pt x="11843" y="738"/>
                    <a:pt x="11876" y="938"/>
                    <a:pt x="11743" y="971"/>
                  </a:cubicBezTo>
                  <a:cubicBezTo>
                    <a:pt x="11622" y="990"/>
                    <a:pt x="11503" y="998"/>
                    <a:pt x="11387" y="998"/>
                  </a:cubicBezTo>
                  <a:cubicBezTo>
                    <a:pt x="11086" y="998"/>
                    <a:pt x="10797" y="943"/>
                    <a:pt x="10508" y="871"/>
                  </a:cubicBezTo>
                  <a:cubicBezTo>
                    <a:pt x="10387" y="810"/>
                    <a:pt x="10431" y="667"/>
                    <a:pt x="10541" y="667"/>
                  </a:cubicBezTo>
                  <a:close/>
                  <a:moveTo>
                    <a:pt x="3370" y="671"/>
                  </a:moveTo>
                  <a:cubicBezTo>
                    <a:pt x="3937" y="671"/>
                    <a:pt x="4538" y="671"/>
                    <a:pt x="5105" y="771"/>
                  </a:cubicBezTo>
                  <a:cubicBezTo>
                    <a:pt x="5238" y="804"/>
                    <a:pt x="5205" y="971"/>
                    <a:pt x="5071" y="1005"/>
                  </a:cubicBezTo>
                  <a:cubicBezTo>
                    <a:pt x="4504" y="1005"/>
                    <a:pt x="3904" y="905"/>
                    <a:pt x="3370" y="838"/>
                  </a:cubicBezTo>
                  <a:cubicBezTo>
                    <a:pt x="3237" y="838"/>
                    <a:pt x="3237" y="671"/>
                    <a:pt x="3370" y="671"/>
                  </a:cubicBezTo>
                  <a:close/>
                  <a:moveTo>
                    <a:pt x="17614" y="604"/>
                  </a:moveTo>
                  <a:cubicBezTo>
                    <a:pt x="18114" y="604"/>
                    <a:pt x="18648" y="604"/>
                    <a:pt x="19148" y="704"/>
                  </a:cubicBezTo>
                  <a:cubicBezTo>
                    <a:pt x="19315" y="738"/>
                    <a:pt x="19248" y="1005"/>
                    <a:pt x="19115" y="1005"/>
                  </a:cubicBezTo>
                  <a:cubicBezTo>
                    <a:pt x="18614" y="1005"/>
                    <a:pt x="18081" y="971"/>
                    <a:pt x="17580" y="871"/>
                  </a:cubicBezTo>
                  <a:cubicBezTo>
                    <a:pt x="17380" y="871"/>
                    <a:pt x="17447" y="604"/>
                    <a:pt x="17614" y="604"/>
                  </a:cubicBezTo>
                  <a:close/>
                  <a:moveTo>
                    <a:pt x="21750" y="690"/>
                  </a:moveTo>
                  <a:cubicBezTo>
                    <a:pt x="21906" y="690"/>
                    <a:pt x="22061" y="693"/>
                    <a:pt x="22217" y="704"/>
                  </a:cubicBezTo>
                  <a:cubicBezTo>
                    <a:pt x="22384" y="738"/>
                    <a:pt x="22384" y="971"/>
                    <a:pt x="22217" y="1005"/>
                  </a:cubicBezTo>
                  <a:cubicBezTo>
                    <a:pt x="22061" y="1016"/>
                    <a:pt x="21906" y="1019"/>
                    <a:pt x="21750" y="1019"/>
                  </a:cubicBezTo>
                  <a:cubicBezTo>
                    <a:pt x="21439" y="1019"/>
                    <a:pt x="21127" y="1005"/>
                    <a:pt x="20816" y="1005"/>
                  </a:cubicBezTo>
                  <a:cubicBezTo>
                    <a:pt x="20649" y="1005"/>
                    <a:pt x="20649" y="704"/>
                    <a:pt x="20816" y="704"/>
                  </a:cubicBezTo>
                  <a:cubicBezTo>
                    <a:pt x="21127" y="704"/>
                    <a:pt x="21439" y="690"/>
                    <a:pt x="21750" y="690"/>
                  </a:cubicBezTo>
                  <a:close/>
                  <a:moveTo>
                    <a:pt x="25044" y="685"/>
                  </a:moveTo>
                  <a:cubicBezTo>
                    <a:pt x="25262" y="685"/>
                    <a:pt x="25477" y="698"/>
                    <a:pt x="25686" y="738"/>
                  </a:cubicBezTo>
                  <a:cubicBezTo>
                    <a:pt x="25786" y="738"/>
                    <a:pt x="25786" y="938"/>
                    <a:pt x="25686" y="971"/>
                  </a:cubicBezTo>
                  <a:cubicBezTo>
                    <a:pt x="25477" y="1010"/>
                    <a:pt x="25262" y="1024"/>
                    <a:pt x="25044" y="1024"/>
                  </a:cubicBezTo>
                  <a:cubicBezTo>
                    <a:pt x="24707" y="1024"/>
                    <a:pt x="24363" y="991"/>
                    <a:pt x="24018" y="971"/>
                  </a:cubicBezTo>
                  <a:cubicBezTo>
                    <a:pt x="23851" y="971"/>
                    <a:pt x="23851" y="738"/>
                    <a:pt x="24018" y="738"/>
                  </a:cubicBezTo>
                  <a:cubicBezTo>
                    <a:pt x="24363" y="717"/>
                    <a:pt x="24707" y="685"/>
                    <a:pt x="25044" y="685"/>
                  </a:cubicBezTo>
                  <a:close/>
                  <a:moveTo>
                    <a:pt x="15245" y="838"/>
                  </a:moveTo>
                  <a:cubicBezTo>
                    <a:pt x="15412" y="838"/>
                    <a:pt x="15412" y="1071"/>
                    <a:pt x="15245" y="1071"/>
                  </a:cubicBezTo>
                  <a:cubicBezTo>
                    <a:pt x="15134" y="1082"/>
                    <a:pt x="15027" y="1086"/>
                    <a:pt x="14920" y="1086"/>
                  </a:cubicBezTo>
                  <a:cubicBezTo>
                    <a:pt x="14708" y="1086"/>
                    <a:pt x="14500" y="1071"/>
                    <a:pt x="14278" y="1071"/>
                  </a:cubicBezTo>
                  <a:cubicBezTo>
                    <a:pt x="14144" y="1038"/>
                    <a:pt x="14144" y="871"/>
                    <a:pt x="14278" y="838"/>
                  </a:cubicBezTo>
                  <a:close/>
                  <a:moveTo>
                    <a:pt x="35793" y="690"/>
                  </a:moveTo>
                  <a:cubicBezTo>
                    <a:pt x="35993" y="690"/>
                    <a:pt x="36194" y="704"/>
                    <a:pt x="36394" y="738"/>
                  </a:cubicBezTo>
                  <a:cubicBezTo>
                    <a:pt x="36527" y="771"/>
                    <a:pt x="36494" y="971"/>
                    <a:pt x="36360" y="971"/>
                  </a:cubicBezTo>
                  <a:cubicBezTo>
                    <a:pt x="35793" y="1005"/>
                    <a:pt x="35226" y="1005"/>
                    <a:pt x="34659" y="1105"/>
                  </a:cubicBezTo>
                  <a:cubicBezTo>
                    <a:pt x="34492" y="1105"/>
                    <a:pt x="34426" y="871"/>
                    <a:pt x="34592" y="838"/>
                  </a:cubicBezTo>
                  <a:cubicBezTo>
                    <a:pt x="34993" y="749"/>
                    <a:pt x="35393" y="690"/>
                    <a:pt x="35793" y="690"/>
                  </a:cubicBezTo>
                  <a:close/>
                  <a:moveTo>
                    <a:pt x="30631" y="868"/>
                  </a:moveTo>
                  <a:cubicBezTo>
                    <a:pt x="30639" y="868"/>
                    <a:pt x="30647" y="869"/>
                    <a:pt x="30656" y="871"/>
                  </a:cubicBezTo>
                  <a:cubicBezTo>
                    <a:pt x="31190" y="938"/>
                    <a:pt x="31757" y="938"/>
                    <a:pt x="32291" y="938"/>
                  </a:cubicBezTo>
                  <a:cubicBezTo>
                    <a:pt x="32424" y="938"/>
                    <a:pt x="32458" y="1171"/>
                    <a:pt x="32324" y="1205"/>
                  </a:cubicBezTo>
                  <a:cubicBezTo>
                    <a:pt x="32135" y="1238"/>
                    <a:pt x="31946" y="1253"/>
                    <a:pt x="31757" y="1253"/>
                  </a:cubicBezTo>
                  <a:cubicBezTo>
                    <a:pt x="31379" y="1253"/>
                    <a:pt x="31001" y="1194"/>
                    <a:pt x="30623" y="1105"/>
                  </a:cubicBezTo>
                  <a:cubicBezTo>
                    <a:pt x="30498" y="1074"/>
                    <a:pt x="30519" y="868"/>
                    <a:pt x="30631" y="868"/>
                  </a:cubicBezTo>
                  <a:close/>
                  <a:moveTo>
                    <a:pt x="37761" y="902"/>
                  </a:moveTo>
                  <a:cubicBezTo>
                    <a:pt x="37772" y="902"/>
                    <a:pt x="37783" y="903"/>
                    <a:pt x="37795" y="905"/>
                  </a:cubicBezTo>
                  <a:cubicBezTo>
                    <a:pt x="38195" y="971"/>
                    <a:pt x="38595" y="1205"/>
                    <a:pt x="38729" y="1572"/>
                  </a:cubicBezTo>
                  <a:cubicBezTo>
                    <a:pt x="38776" y="1667"/>
                    <a:pt x="38687" y="1746"/>
                    <a:pt x="38596" y="1746"/>
                  </a:cubicBezTo>
                  <a:cubicBezTo>
                    <a:pt x="38560" y="1746"/>
                    <a:pt x="38524" y="1733"/>
                    <a:pt x="38495" y="1705"/>
                  </a:cubicBezTo>
                  <a:cubicBezTo>
                    <a:pt x="38262" y="1505"/>
                    <a:pt x="38028" y="1305"/>
                    <a:pt x="37695" y="1205"/>
                  </a:cubicBezTo>
                  <a:cubicBezTo>
                    <a:pt x="37506" y="1142"/>
                    <a:pt x="37584" y="902"/>
                    <a:pt x="37761" y="902"/>
                  </a:cubicBezTo>
                  <a:close/>
                  <a:moveTo>
                    <a:pt x="2326" y="659"/>
                  </a:moveTo>
                  <a:cubicBezTo>
                    <a:pt x="2449" y="659"/>
                    <a:pt x="2487" y="850"/>
                    <a:pt x="2369" y="938"/>
                  </a:cubicBezTo>
                  <a:cubicBezTo>
                    <a:pt x="2236" y="1038"/>
                    <a:pt x="2036" y="1138"/>
                    <a:pt x="1902" y="1305"/>
                  </a:cubicBezTo>
                  <a:cubicBezTo>
                    <a:pt x="1769" y="1438"/>
                    <a:pt x="1635" y="1638"/>
                    <a:pt x="1569" y="1839"/>
                  </a:cubicBezTo>
                  <a:cubicBezTo>
                    <a:pt x="1554" y="1868"/>
                    <a:pt x="1519" y="1885"/>
                    <a:pt x="1484" y="1885"/>
                  </a:cubicBezTo>
                  <a:cubicBezTo>
                    <a:pt x="1442" y="1885"/>
                    <a:pt x="1402" y="1860"/>
                    <a:pt x="1402" y="1805"/>
                  </a:cubicBezTo>
                  <a:cubicBezTo>
                    <a:pt x="1469" y="1338"/>
                    <a:pt x="1802" y="804"/>
                    <a:pt x="2269" y="671"/>
                  </a:cubicBezTo>
                  <a:cubicBezTo>
                    <a:pt x="2290" y="663"/>
                    <a:pt x="2308" y="659"/>
                    <a:pt x="2326" y="659"/>
                  </a:cubicBezTo>
                  <a:close/>
                  <a:moveTo>
                    <a:pt x="38710" y="3003"/>
                  </a:moveTo>
                  <a:cubicBezTo>
                    <a:pt x="38740" y="3003"/>
                    <a:pt x="38770" y="3014"/>
                    <a:pt x="38795" y="3039"/>
                  </a:cubicBezTo>
                  <a:cubicBezTo>
                    <a:pt x="38962" y="3206"/>
                    <a:pt x="38862" y="3540"/>
                    <a:pt x="38729" y="3707"/>
                  </a:cubicBezTo>
                  <a:cubicBezTo>
                    <a:pt x="38699" y="3746"/>
                    <a:pt x="38661" y="3762"/>
                    <a:pt x="38624" y="3762"/>
                  </a:cubicBezTo>
                  <a:cubicBezTo>
                    <a:pt x="38534" y="3762"/>
                    <a:pt x="38448" y="3667"/>
                    <a:pt x="38495" y="3573"/>
                  </a:cubicBezTo>
                  <a:cubicBezTo>
                    <a:pt x="38562" y="3506"/>
                    <a:pt x="38562" y="3406"/>
                    <a:pt x="38595" y="3340"/>
                  </a:cubicBezTo>
                  <a:cubicBezTo>
                    <a:pt x="38595" y="3240"/>
                    <a:pt x="38562" y="3173"/>
                    <a:pt x="38595" y="3073"/>
                  </a:cubicBezTo>
                  <a:cubicBezTo>
                    <a:pt x="38616" y="3031"/>
                    <a:pt x="38662" y="3003"/>
                    <a:pt x="38710" y="3003"/>
                  </a:cubicBezTo>
                  <a:close/>
                  <a:moveTo>
                    <a:pt x="1391" y="2754"/>
                  </a:moveTo>
                  <a:cubicBezTo>
                    <a:pt x="1462" y="2754"/>
                    <a:pt x="1535" y="2798"/>
                    <a:pt x="1535" y="2873"/>
                  </a:cubicBezTo>
                  <a:cubicBezTo>
                    <a:pt x="1535" y="3273"/>
                    <a:pt x="1402" y="3707"/>
                    <a:pt x="1335" y="4107"/>
                  </a:cubicBezTo>
                  <a:cubicBezTo>
                    <a:pt x="1321" y="4149"/>
                    <a:pt x="1278" y="4167"/>
                    <a:pt x="1235" y="4167"/>
                  </a:cubicBezTo>
                  <a:cubicBezTo>
                    <a:pt x="1175" y="4167"/>
                    <a:pt x="1116" y="4132"/>
                    <a:pt x="1135" y="4073"/>
                  </a:cubicBezTo>
                  <a:cubicBezTo>
                    <a:pt x="1168" y="3673"/>
                    <a:pt x="1135" y="3206"/>
                    <a:pt x="1269" y="2839"/>
                  </a:cubicBezTo>
                  <a:cubicBezTo>
                    <a:pt x="1283" y="2781"/>
                    <a:pt x="1336" y="2754"/>
                    <a:pt x="1391" y="2754"/>
                  </a:cubicBezTo>
                  <a:close/>
                  <a:moveTo>
                    <a:pt x="38581" y="5135"/>
                  </a:moveTo>
                  <a:cubicBezTo>
                    <a:pt x="38625" y="5135"/>
                    <a:pt x="38670" y="5157"/>
                    <a:pt x="38695" y="5208"/>
                  </a:cubicBezTo>
                  <a:cubicBezTo>
                    <a:pt x="38929" y="5675"/>
                    <a:pt x="38962" y="6175"/>
                    <a:pt x="38862" y="6675"/>
                  </a:cubicBezTo>
                  <a:cubicBezTo>
                    <a:pt x="38847" y="6722"/>
                    <a:pt x="38795" y="6747"/>
                    <a:pt x="38748" y="6747"/>
                  </a:cubicBezTo>
                  <a:cubicBezTo>
                    <a:pt x="38693" y="6747"/>
                    <a:pt x="38644" y="6713"/>
                    <a:pt x="38662" y="6642"/>
                  </a:cubicBezTo>
                  <a:cubicBezTo>
                    <a:pt x="38695" y="6175"/>
                    <a:pt x="38629" y="5741"/>
                    <a:pt x="38462" y="5274"/>
                  </a:cubicBezTo>
                  <a:cubicBezTo>
                    <a:pt x="38441" y="5192"/>
                    <a:pt x="38510" y="5135"/>
                    <a:pt x="38581" y="5135"/>
                  </a:cubicBezTo>
                  <a:close/>
                  <a:moveTo>
                    <a:pt x="1214" y="5449"/>
                  </a:moveTo>
                  <a:cubicBezTo>
                    <a:pt x="1277" y="5449"/>
                    <a:pt x="1335" y="5491"/>
                    <a:pt x="1335" y="5575"/>
                  </a:cubicBezTo>
                  <a:cubicBezTo>
                    <a:pt x="1402" y="6142"/>
                    <a:pt x="1335" y="6809"/>
                    <a:pt x="1302" y="7376"/>
                  </a:cubicBezTo>
                  <a:cubicBezTo>
                    <a:pt x="1302" y="7438"/>
                    <a:pt x="1266" y="7464"/>
                    <a:pt x="1227" y="7464"/>
                  </a:cubicBezTo>
                  <a:cubicBezTo>
                    <a:pt x="1183" y="7464"/>
                    <a:pt x="1135" y="7429"/>
                    <a:pt x="1135" y="7376"/>
                  </a:cubicBezTo>
                  <a:cubicBezTo>
                    <a:pt x="1102" y="6809"/>
                    <a:pt x="1002" y="6142"/>
                    <a:pt x="1068" y="5575"/>
                  </a:cubicBezTo>
                  <a:cubicBezTo>
                    <a:pt x="1085" y="5491"/>
                    <a:pt x="1152" y="5449"/>
                    <a:pt x="1214" y="5449"/>
                  </a:cubicBezTo>
                  <a:close/>
                  <a:moveTo>
                    <a:pt x="38825" y="8043"/>
                  </a:moveTo>
                  <a:cubicBezTo>
                    <a:pt x="38879" y="8043"/>
                    <a:pt x="38929" y="8076"/>
                    <a:pt x="38929" y="8143"/>
                  </a:cubicBezTo>
                  <a:cubicBezTo>
                    <a:pt x="38996" y="8643"/>
                    <a:pt x="38962" y="9144"/>
                    <a:pt x="38929" y="9644"/>
                  </a:cubicBezTo>
                  <a:cubicBezTo>
                    <a:pt x="38929" y="9711"/>
                    <a:pt x="38870" y="9744"/>
                    <a:pt x="38812" y="9744"/>
                  </a:cubicBezTo>
                  <a:cubicBezTo>
                    <a:pt x="38754" y="9744"/>
                    <a:pt x="38695" y="9711"/>
                    <a:pt x="38695" y="9644"/>
                  </a:cubicBezTo>
                  <a:cubicBezTo>
                    <a:pt x="38695" y="9144"/>
                    <a:pt x="38662" y="8643"/>
                    <a:pt x="38695" y="8143"/>
                  </a:cubicBezTo>
                  <a:cubicBezTo>
                    <a:pt x="38712" y="8076"/>
                    <a:pt x="38770" y="8043"/>
                    <a:pt x="38825" y="8043"/>
                  </a:cubicBezTo>
                  <a:close/>
                  <a:moveTo>
                    <a:pt x="1300" y="8330"/>
                  </a:moveTo>
                  <a:cubicBezTo>
                    <a:pt x="1359" y="8330"/>
                    <a:pt x="1420" y="8364"/>
                    <a:pt x="1435" y="8443"/>
                  </a:cubicBezTo>
                  <a:cubicBezTo>
                    <a:pt x="1535" y="8910"/>
                    <a:pt x="1535" y="9444"/>
                    <a:pt x="1569" y="9944"/>
                  </a:cubicBezTo>
                  <a:cubicBezTo>
                    <a:pt x="1569" y="10028"/>
                    <a:pt x="1510" y="10069"/>
                    <a:pt x="1452" y="10069"/>
                  </a:cubicBezTo>
                  <a:cubicBezTo>
                    <a:pt x="1394" y="10069"/>
                    <a:pt x="1335" y="10028"/>
                    <a:pt x="1335" y="9944"/>
                  </a:cubicBezTo>
                  <a:cubicBezTo>
                    <a:pt x="1269" y="9477"/>
                    <a:pt x="1168" y="8944"/>
                    <a:pt x="1168" y="8443"/>
                  </a:cubicBezTo>
                  <a:cubicBezTo>
                    <a:pt x="1168" y="8373"/>
                    <a:pt x="1233" y="8330"/>
                    <a:pt x="1300" y="8330"/>
                  </a:cubicBezTo>
                  <a:close/>
                  <a:moveTo>
                    <a:pt x="29489" y="11746"/>
                  </a:moveTo>
                  <a:cubicBezTo>
                    <a:pt x="29656" y="11746"/>
                    <a:pt x="29689" y="11979"/>
                    <a:pt x="29522" y="12046"/>
                  </a:cubicBezTo>
                  <a:cubicBezTo>
                    <a:pt x="29155" y="12179"/>
                    <a:pt x="28655" y="12179"/>
                    <a:pt x="28255" y="12246"/>
                  </a:cubicBezTo>
                  <a:cubicBezTo>
                    <a:pt x="28088" y="12246"/>
                    <a:pt x="28021" y="12046"/>
                    <a:pt x="28188" y="12012"/>
                  </a:cubicBezTo>
                  <a:cubicBezTo>
                    <a:pt x="28588" y="11912"/>
                    <a:pt x="29055" y="11746"/>
                    <a:pt x="29489" y="11746"/>
                  </a:cubicBezTo>
                  <a:close/>
                  <a:moveTo>
                    <a:pt x="31732" y="11876"/>
                  </a:moveTo>
                  <a:cubicBezTo>
                    <a:pt x="31740" y="11876"/>
                    <a:pt x="31748" y="11877"/>
                    <a:pt x="31757" y="11879"/>
                  </a:cubicBezTo>
                  <a:cubicBezTo>
                    <a:pt x="32357" y="11946"/>
                    <a:pt x="32991" y="11946"/>
                    <a:pt x="33592" y="12113"/>
                  </a:cubicBezTo>
                  <a:cubicBezTo>
                    <a:pt x="33725" y="12146"/>
                    <a:pt x="33692" y="12346"/>
                    <a:pt x="33558" y="12346"/>
                  </a:cubicBezTo>
                  <a:cubicBezTo>
                    <a:pt x="33494" y="12350"/>
                    <a:pt x="33430" y="12351"/>
                    <a:pt x="33365" y="12351"/>
                  </a:cubicBezTo>
                  <a:cubicBezTo>
                    <a:pt x="32822" y="12351"/>
                    <a:pt x="32256" y="12235"/>
                    <a:pt x="31690" y="12146"/>
                  </a:cubicBezTo>
                  <a:cubicBezTo>
                    <a:pt x="31532" y="12146"/>
                    <a:pt x="31584" y="11876"/>
                    <a:pt x="31732" y="11876"/>
                  </a:cubicBezTo>
                  <a:close/>
                  <a:moveTo>
                    <a:pt x="38920" y="10793"/>
                  </a:moveTo>
                  <a:cubicBezTo>
                    <a:pt x="38968" y="10793"/>
                    <a:pt x="39014" y="10820"/>
                    <a:pt x="39029" y="10878"/>
                  </a:cubicBezTo>
                  <a:cubicBezTo>
                    <a:pt x="39162" y="11412"/>
                    <a:pt x="38929" y="11946"/>
                    <a:pt x="38595" y="12313"/>
                  </a:cubicBezTo>
                  <a:cubicBezTo>
                    <a:pt x="38566" y="12342"/>
                    <a:pt x="38534" y="12354"/>
                    <a:pt x="38504" y="12354"/>
                  </a:cubicBezTo>
                  <a:cubicBezTo>
                    <a:pt x="38431" y="12354"/>
                    <a:pt x="38371" y="12283"/>
                    <a:pt x="38395" y="12213"/>
                  </a:cubicBezTo>
                  <a:lnTo>
                    <a:pt x="38328" y="12213"/>
                  </a:lnTo>
                  <a:lnTo>
                    <a:pt x="38328" y="12012"/>
                  </a:lnTo>
                  <a:cubicBezTo>
                    <a:pt x="38395" y="12012"/>
                    <a:pt x="38462" y="12012"/>
                    <a:pt x="38495" y="12046"/>
                  </a:cubicBezTo>
                  <a:cubicBezTo>
                    <a:pt x="38695" y="11712"/>
                    <a:pt x="38762" y="11345"/>
                    <a:pt x="38795" y="10912"/>
                  </a:cubicBezTo>
                  <a:cubicBezTo>
                    <a:pt x="38795" y="10837"/>
                    <a:pt x="38858" y="10793"/>
                    <a:pt x="38920" y="10793"/>
                  </a:cubicBezTo>
                  <a:close/>
                  <a:moveTo>
                    <a:pt x="22379" y="12054"/>
                  </a:moveTo>
                  <a:cubicBezTo>
                    <a:pt x="22650" y="12054"/>
                    <a:pt x="22917" y="12062"/>
                    <a:pt x="23184" y="12079"/>
                  </a:cubicBezTo>
                  <a:cubicBezTo>
                    <a:pt x="23318" y="12113"/>
                    <a:pt x="23318" y="12313"/>
                    <a:pt x="23184" y="12313"/>
                  </a:cubicBezTo>
                  <a:cubicBezTo>
                    <a:pt x="22807" y="12336"/>
                    <a:pt x="22429" y="12360"/>
                    <a:pt x="22040" y="12360"/>
                  </a:cubicBezTo>
                  <a:cubicBezTo>
                    <a:pt x="21879" y="12360"/>
                    <a:pt x="21716" y="12356"/>
                    <a:pt x="21550" y="12346"/>
                  </a:cubicBezTo>
                  <a:cubicBezTo>
                    <a:pt x="21416" y="12313"/>
                    <a:pt x="21416" y="12079"/>
                    <a:pt x="21550" y="12079"/>
                  </a:cubicBezTo>
                  <a:cubicBezTo>
                    <a:pt x="21833" y="12062"/>
                    <a:pt x="22108" y="12054"/>
                    <a:pt x="22379" y="12054"/>
                  </a:cubicBezTo>
                  <a:close/>
                  <a:moveTo>
                    <a:pt x="25019" y="12012"/>
                  </a:moveTo>
                  <a:cubicBezTo>
                    <a:pt x="25586" y="12113"/>
                    <a:pt x="26153" y="12079"/>
                    <a:pt x="26720" y="12113"/>
                  </a:cubicBezTo>
                  <a:cubicBezTo>
                    <a:pt x="26820" y="12113"/>
                    <a:pt x="26853" y="12279"/>
                    <a:pt x="26753" y="12313"/>
                  </a:cubicBezTo>
                  <a:cubicBezTo>
                    <a:pt x="26553" y="12346"/>
                    <a:pt x="26353" y="12361"/>
                    <a:pt x="26154" y="12361"/>
                  </a:cubicBezTo>
                  <a:cubicBezTo>
                    <a:pt x="25756" y="12361"/>
                    <a:pt x="25364" y="12302"/>
                    <a:pt x="24985" y="12213"/>
                  </a:cubicBezTo>
                  <a:cubicBezTo>
                    <a:pt x="24852" y="12179"/>
                    <a:pt x="24885" y="12012"/>
                    <a:pt x="25019" y="12012"/>
                  </a:cubicBezTo>
                  <a:close/>
                  <a:moveTo>
                    <a:pt x="19548" y="12113"/>
                  </a:moveTo>
                  <a:cubicBezTo>
                    <a:pt x="19682" y="12113"/>
                    <a:pt x="19682" y="12346"/>
                    <a:pt x="19548" y="12346"/>
                  </a:cubicBezTo>
                  <a:cubicBezTo>
                    <a:pt x="19015" y="12413"/>
                    <a:pt x="18447" y="12413"/>
                    <a:pt x="17914" y="12446"/>
                  </a:cubicBezTo>
                  <a:cubicBezTo>
                    <a:pt x="17780" y="12446"/>
                    <a:pt x="17814" y="12246"/>
                    <a:pt x="17914" y="12246"/>
                  </a:cubicBezTo>
                  <a:cubicBezTo>
                    <a:pt x="18447" y="12179"/>
                    <a:pt x="18981" y="12113"/>
                    <a:pt x="19548" y="12113"/>
                  </a:cubicBezTo>
                  <a:close/>
                  <a:moveTo>
                    <a:pt x="15579" y="12198"/>
                  </a:moveTo>
                  <a:cubicBezTo>
                    <a:pt x="15723" y="12198"/>
                    <a:pt x="15868" y="12201"/>
                    <a:pt x="16012" y="12213"/>
                  </a:cubicBezTo>
                  <a:cubicBezTo>
                    <a:pt x="16146" y="12213"/>
                    <a:pt x="16112" y="12413"/>
                    <a:pt x="16012" y="12413"/>
                  </a:cubicBezTo>
                  <a:cubicBezTo>
                    <a:pt x="15579" y="12479"/>
                    <a:pt x="15145" y="12446"/>
                    <a:pt x="14711" y="12479"/>
                  </a:cubicBezTo>
                  <a:cubicBezTo>
                    <a:pt x="14545" y="12479"/>
                    <a:pt x="14545" y="12213"/>
                    <a:pt x="14711" y="12213"/>
                  </a:cubicBezTo>
                  <a:cubicBezTo>
                    <a:pt x="15001" y="12213"/>
                    <a:pt x="15290" y="12198"/>
                    <a:pt x="15579" y="12198"/>
                  </a:cubicBezTo>
                  <a:close/>
                  <a:moveTo>
                    <a:pt x="12343" y="12313"/>
                  </a:moveTo>
                  <a:cubicBezTo>
                    <a:pt x="12477" y="12313"/>
                    <a:pt x="12477" y="12513"/>
                    <a:pt x="12343" y="12546"/>
                  </a:cubicBezTo>
                  <a:lnTo>
                    <a:pt x="10742" y="12546"/>
                  </a:lnTo>
                  <a:cubicBezTo>
                    <a:pt x="10609" y="12546"/>
                    <a:pt x="10609" y="12313"/>
                    <a:pt x="10742" y="12313"/>
                  </a:cubicBezTo>
                  <a:close/>
                  <a:moveTo>
                    <a:pt x="35170" y="12242"/>
                  </a:moveTo>
                  <a:cubicBezTo>
                    <a:pt x="35178" y="12242"/>
                    <a:pt x="35185" y="12243"/>
                    <a:pt x="35193" y="12246"/>
                  </a:cubicBezTo>
                  <a:cubicBezTo>
                    <a:pt x="35443" y="12296"/>
                    <a:pt x="35685" y="12304"/>
                    <a:pt x="35927" y="12304"/>
                  </a:cubicBezTo>
                  <a:cubicBezTo>
                    <a:pt x="36048" y="12304"/>
                    <a:pt x="36168" y="12302"/>
                    <a:pt x="36290" y="12302"/>
                  </a:cubicBezTo>
                  <a:cubicBezTo>
                    <a:pt x="36412" y="12302"/>
                    <a:pt x="36535" y="12304"/>
                    <a:pt x="36661" y="12313"/>
                  </a:cubicBezTo>
                  <a:cubicBezTo>
                    <a:pt x="36794" y="12313"/>
                    <a:pt x="36827" y="12513"/>
                    <a:pt x="36694" y="12546"/>
                  </a:cubicBezTo>
                  <a:cubicBezTo>
                    <a:pt x="36561" y="12575"/>
                    <a:pt x="36418" y="12587"/>
                    <a:pt x="36271" y="12587"/>
                  </a:cubicBezTo>
                  <a:cubicBezTo>
                    <a:pt x="35897" y="12587"/>
                    <a:pt x="35494" y="12508"/>
                    <a:pt x="35159" y="12413"/>
                  </a:cubicBezTo>
                  <a:cubicBezTo>
                    <a:pt x="35036" y="12413"/>
                    <a:pt x="35084" y="12242"/>
                    <a:pt x="35170" y="12242"/>
                  </a:cubicBezTo>
                  <a:close/>
                  <a:moveTo>
                    <a:pt x="1490" y="11327"/>
                  </a:moveTo>
                  <a:cubicBezTo>
                    <a:pt x="1541" y="11327"/>
                    <a:pt x="1588" y="11354"/>
                    <a:pt x="1602" y="11412"/>
                  </a:cubicBezTo>
                  <a:cubicBezTo>
                    <a:pt x="1635" y="11812"/>
                    <a:pt x="1802" y="12146"/>
                    <a:pt x="2102" y="12413"/>
                  </a:cubicBezTo>
                  <a:cubicBezTo>
                    <a:pt x="2186" y="12469"/>
                    <a:pt x="2106" y="12595"/>
                    <a:pt x="2019" y="12595"/>
                  </a:cubicBezTo>
                  <a:cubicBezTo>
                    <a:pt x="2002" y="12595"/>
                    <a:pt x="1985" y="12590"/>
                    <a:pt x="1969" y="12580"/>
                  </a:cubicBezTo>
                  <a:cubicBezTo>
                    <a:pt x="1602" y="12313"/>
                    <a:pt x="1335" y="11946"/>
                    <a:pt x="1335" y="11445"/>
                  </a:cubicBezTo>
                  <a:cubicBezTo>
                    <a:pt x="1354" y="11370"/>
                    <a:pt x="1425" y="11327"/>
                    <a:pt x="1490" y="11327"/>
                  </a:cubicBezTo>
                  <a:close/>
                  <a:moveTo>
                    <a:pt x="7773" y="12531"/>
                  </a:moveTo>
                  <a:cubicBezTo>
                    <a:pt x="7940" y="12531"/>
                    <a:pt x="8107" y="12535"/>
                    <a:pt x="8274" y="12546"/>
                  </a:cubicBezTo>
                  <a:cubicBezTo>
                    <a:pt x="8407" y="12546"/>
                    <a:pt x="8407" y="12713"/>
                    <a:pt x="8274" y="12713"/>
                  </a:cubicBezTo>
                  <a:cubicBezTo>
                    <a:pt x="7773" y="12746"/>
                    <a:pt x="7273" y="12746"/>
                    <a:pt x="6772" y="12746"/>
                  </a:cubicBezTo>
                  <a:cubicBezTo>
                    <a:pt x="6672" y="12713"/>
                    <a:pt x="6672" y="12546"/>
                    <a:pt x="6772" y="12546"/>
                  </a:cubicBezTo>
                  <a:cubicBezTo>
                    <a:pt x="7106" y="12546"/>
                    <a:pt x="7440" y="12531"/>
                    <a:pt x="7773" y="12531"/>
                  </a:cubicBezTo>
                  <a:close/>
                  <a:moveTo>
                    <a:pt x="4119" y="12478"/>
                  </a:moveTo>
                  <a:cubicBezTo>
                    <a:pt x="4419" y="12478"/>
                    <a:pt x="4723" y="12519"/>
                    <a:pt x="5005" y="12613"/>
                  </a:cubicBezTo>
                  <a:cubicBezTo>
                    <a:pt x="5128" y="12644"/>
                    <a:pt x="5109" y="12817"/>
                    <a:pt x="5000" y="12817"/>
                  </a:cubicBezTo>
                  <a:cubicBezTo>
                    <a:pt x="4991" y="12817"/>
                    <a:pt x="4981" y="12816"/>
                    <a:pt x="4971" y="12813"/>
                  </a:cubicBezTo>
                  <a:cubicBezTo>
                    <a:pt x="4471" y="12813"/>
                    <a:pt x="3970" y="12746"/>
                    <a:pt x="3470" y="12746"/>
                  </a:cubicBezTo>
                  <a:cubicBezTo>
                    <a:pt x="3337" y="12746"/>
                    <a:pt x="3303" y="12580"/>
                    <a:pt x="3437" y="12546"/>
                  </a:cubicBezTo>
                  <a:cubicBezTo>
                    <a:pt x="3655" y="12502"/>
                    <a:pt x="3886" y="12478"/>
                    <a:pt x="4119" y="12478"/>
                  </a:cubicBezTo>
                  <a:close/>
                  <a:moveTo>
                    <a:pt x="4048" y="0"/>
                  </a:moveTo>
                  <a:cubicBezTo>
                    <a:pt x="3400" y="0"/>
                    <a:pt x="2759" y="26"/>
                    <a:pt x="2136" y="104"/>
                  </a:cubicBezTo>
                  <a:cubicBezTo>
                    <a:pt x="1" y="337"/>
                    <a:pt x="468" y="4674"/>
                    <a:pt x="501" y="6242"/>
                  </a:cubicBezTo>
                  <a:cubicBezTo>
                    <a:pt x="501" y="8276"/>
                    <a:pt x="668" y="10278"/>
                    <a:pt x="768" y="12313"/>
                  </a:cubicBezTo>
                  <a:cubicBezTo>
                    <a:pt x="768" y="12379"/>
                    <a:pt x="768" y="12413"/>
                    <a:pt x="735" y="12446"/>
                  </a:cubicBezTo>
                  <a:cubicBezTo>
                    <a:pt x="1198" y="13352"/>
                    <a:pt x="2233" y="13541"/>
                    <a:pt x="3296" y="13541"/>
                  </a:cubicBezTo>
                  <a:cubicBezTo>
                    <a:pt x="3994" y="13541"/>
                    <a:pt x="4703" y="13460"/>
                    <a:pt x="5271" y="13447"/>
                  </a:cubicBezTo>
                  <a:cubicBezTo>
                    <a:pt x="6839" y="13380"/>
                    <a:pt x="8374" y="13347"/>
                    <a:pt x="9941" y="13313"/>
                  </a:cubicBezTo>
                  <a:cubicBezTo>
                    <a:pt x="13010" y="13247"/>
                    <a:pt x="16112" y="13180"/>
                    <a:pt x="19215" y="13147"/>
                  </a:cubicBezTo>
                  <a:cubicBezTo>
                    <a:pt x="21985" y="13101"/>
                    <a:pt x="24763" y="13083"/>
                    <a:pt x="27541" y="13083"/>
                  </a:cubicBezTo>
                  <a:cubicBezTo>
                    <a:pt x="30917" y="13083"/>
                    <a:pt x="34294" y="13110"/>
                    <a:pt x="37661" y="13147"/>
                  </a:cubicBezTo>
                  <a:cubicBezTo>
                    <a:pt x="37871" y="13147"/>
                    <a:pt x="38102" y="13168"/>
                    <a:pt x="38312" y="13168"/>
                  </a:cubicBezTo>
                  <a:cubicBezTo>
                    <a:pt x="38469" y="13168"/>
                    <a:pt x="38614" y="13156"/>
                    <a:pt x="38729" y="13113"/>
                  </a:cubicBezTo>
                  <a:cubicBezTo>
                    <a:pt x="39829" y="12746"/>
                    <a:pt x="39529" y="11612"/>
                    <a:pt x="39496" y="10845"/>
                  </a:cubicBezTo>
                  <a:cubicBezTo>
                    <a:pt x="39463" y="9544"/>
                    <a:pt x="39463" y="8243"/>
                    <a:pt x="39463" y="6942"/>
                  </a:cubicBezTo>
                  <a:cubicBezTo>
                    <a:pt x="39463" y="5641"/>
                    <a:pt x="39496" y="4340"/>
                    <a:pt x="39529" y="3039"/>
                  </a:cubicBezTo>
                  <a:cubicBezTo>
                    <a:pt x="39563" y="2239"/>
                    <a:pt x="39863" y="938"/>
                    <a:pt x="38962" y="438"/>
                  </a:cubicBezTo>
                  <a:cubicBezTo>
                    <a:pt x="38695" y="304"/>
                    <a:pt x="38262" y="337"/>
                    <a:pt x="37928" y="304"/>
                  </a:cubicBezTo>
                  <a:cubicBezTo>
                    <a:pt x="37861" y="337"/>
                    <a:pt x="37828" y="337"/>
                    <a:pt x="37761" y="337"/>
                  </a:cubicBezTo>
                  <a:cubicBezTo>
                    <a:pt x="36474" y="348"/>
                    <a:pt x="35186" y="353"/>
                    <a:pt x="33897" y="353"/>
                  </a:cubicBezTo>
                  <a:cubicBezTo>
                    <a:pt x="27204" y="353"/>
                    <a:pt x="20496" y="227"/>
                    <a:pt x="13811" y="171"/>
                  </a:cubicBezTo>
                  <a:cubicBezTo>
                    <a:pt x="11843" y="137"/>
                    <a:pt x="9908" y="137"/>
                    <a:pt x="7940" y="104"/>
                  </a:cubicBezTo>
                  <a:cubicBezTo>
                    <a:pt x="6672" y="104"/>
                    <a:pt x="5346" y="0"/>
                    <a:pt x="4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14;p71">
              <a:extLst>
                <a:ext uri="{FF2B5EF4-FFF2-40B4-BE49-F238E27FC236}">
                  <a16:creationId xmlns:a16="http://schemas.microsoft.com/office/drawing/2014/main" id="{0E782607-05D3-4EDC-AFE5-9CE8412420D6}"/>
                </a:ext>
              </a:extLst>
            </p:cNvPr>
            <p:cNvSpPr/>
            <p:nvPr/>
          </p:nvSpPr>
          <p:spPr>
            <a:xfrm>
              <a:off x="5710513" y="3993648"/>
              <a:ext cx="15512" cy="28999"/>
            </a:xfrm>
            <a:custGeom>
              <a:avLst/>
              <a:gdLst/>
              <a:ahLst/>
              <a:cxnLst/>
              <a:rect l="l" t="t" r="r" b="b"/>
              <a:pathLst>
                <a:path w="835" h="1561" extrusionOk="0">
                  <a:moveTo>
                    <a:pt x="592" y="0"/>
                  </a:moveTo>
                  <a:cubicBezTo>
                    <a:pt x="530" y="0"/>
                    <a:pt x="467" y="44"/>
                    <a:pt x="467" y="119"/>
                  </a:cubicBezTo>
                  <a:cubicBezTo>
                    <a:pt x="434" y="552"/>
                    <a:pt x="367" y="919"/>
                    <a:pt x="134" y="1253"/>
                  </a:cubicBezTo>
                  <a:cubicBezTo>
                    <a:pt x="134" y="1219"/>
                    <a:pt x="67" y="1219"/>
                    <a:pt x="0" y="1219"/>
                  </a:cubicBezTo>
                  <a:lnTo>
                    <a:pt x="0" y="1420"/>
                  </a:lnTo>
                  <a:cubicBezTo>
                    <a:pt x="0" y="1420"/>
                    <a:pt x="34" y="1420"/>
                    <a:pt x="67" y="1386"/>
                  </a:cubicBezTo>
                  <a:lnTo>
                    <a:pt x="67" y="1386"/>
                  </a:lnTo>
                  <a:cubicBezTo>
                    <a:pt x="43" y="1482"/>
                    <a:pt x="105" y="1560"/>
                    <a:pt x="179" y="1560"/>
                  </a:cubicBezTo>
                  <a:cubicBezTo>
                    <a:pt x="208" y="1560"/>
                    <a:pt x="239" y="1548"/>
                    <a:pt x="267" y="1520"/>
                  </a:cubicBezTo>
                  <a:cubicBezTo>
                    <a:pt x="601" y="1153"/>
                    <a:pt x="834" y="619"/>
                    <a:pt x="701" y="85"/>
                  </a:cubicBezTo>
                  <a:cubicBezTo>
                    <a:pt x="686" y="27"/>
                    <a:pt x="640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15;p71">
              <a:extLst>
                <a:ext uri="{FF2B5EF4-FFF2-40B4-BE49-F238E27FC236}">
                  <a16:creationId xmlns:a16="http://schemas.microsoft.com/office/drawing/2014/main" id="{BA98BD1A-7401-47FF-95F5-4E84D5B898DB}"/>
                </a:ext>
              </a:extLst>
            </p:cNvPr>
            <p:cNvSpPr/>
            <p:nvPr/>
          </p:nvSpPr>
          <p:spPr>
            <a:xfrm>
              <a:off x="5716087" y="3942542"/>
              <a:ext cx="6223" cy="31637"/>
            </a:xfrm>
            <a:custGeom>
              <a:avLst/>
              <a:gdLst/>
              <a:ahLst/>
              <a:cxnLst/>
              <a:rect l="l" t="t" r="r" b="b"/>
              <a:pathLst>
                <a:path w="335" h="1703" extrusionOk="0">
                  <a:moveTo>
                    <a:pt x="197" y="1"/>
                  </a:moveTo>
                  <a:cubicBezTo>
                    <a:pt x="142" y="1"/>
                    <a:pt x="84" y="34"/>
                    <a:pt x="67" y="101"/>
                  </a:cubicBezTo>
                  <a:cubicBezTo>
                    <a:pt x="1" y="601"/>
                    <a:pt x="34" y="1102"/>
                    <a:pt x="67" y="1602"/>
                  </a:cubicBezTo>
                  <a:cubicBezTo>
                    <a:pt x="67" y="1669"/>
                    <a:pt x="126" y="1702"/>
                    <a:pt x="184" y="1702"/>
                  </a:cubicBezTo>
                  <a:cubicBezTo>
                    <a:pt x="242" y="1702"/>
                    <a:pt x="301" y="1669"/>
                    <a:pt x="301" y="1602"/>
                  </a:cubicBezTo>
                  <a:cubicBezTo>
                    <a:pt x="334" y="1102"/>
                    <a:pt x="334" y="601"/>
                    <a:pt x="301" y="101"/>
                  </a:cubicBezTo>
                  <a:cubicBezTo>
                    <a:pt x="301" y="34"/>
                    <a:pt x="251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16;p71">
              <a:extLst>
                <a:ext uri="{FF2B5EF4-FFF2-40B4-BE49-F238E27FC236}">
                  <a16:creationId xmlns:a16="http://schemas.microsoft.com/office/drawing/2014/main" id="{22FA82BB-EAD3-4B5D-8B68-DCC6A5627F79}"/>
                </a:ext>
              </a:extLst>
            </p:cNvPr>
            <p:cNvSpPr/>
            <p:nvPr/>
          </p:nvSpPr>
          <p:spPr>
            <a:xfrm>
              <a:off x="5712613" y="3888518"/>
              <a:ext cx="9697" cy="29966"/>
            </a:xfrm>
            <a:custGeom>
              <a:avLst/>
              <a:gdLst/>
              <a:ahLst/>
              <a:cxnLst/>
              <a:rect l="l" t="t" r="r" b="b"/>
              <a:pathLst>
                <a:path w="522" h="1613" extrusionOk="0">
                  <a:moveTo>
                    <a:pt x="140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188" y="607"/>
                    <a:pt x="254" y="1041"/>
                    <a:pt x="188" y="1508"/>
                  </a:cubicBezTo>
                  <a:cubicBezTo>
                    <a:pt x="188" y="1579"/>
                    <a:pt x="245" y="1613"/>
                    <a:pt x="304" y="1613"/>
                  </a:cubicBezTo>
                  <a:cubicBezTo>
                    <a:pt x="354" y="1613"/>
                    <a:pt x="406" y="1588"/>
                    <a:pt x="421" y="1541"/>
                  </a:cubicBezTo>
                  <a:cubicBezTo>
                    <a:pt x="521" y="1041"/>
                    <a:pt x="488" y="541"/>
                    <a:pt x="254" y="74"/>
                  </a:cubicBezTo>
                  <a:cubicBezTo>
                    <a:pt x="229" y="23"/>
                    <a:pt x="184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17;p71">
              <a:extLst>
                <a:ext uri="{FF2B5EF4-FFF2-40B4-BE49-F238E27FC236}">
                  <a16:creationId xmlns:a16="http://schemas.microsoft.com/office/drawing/2014/main" id="{D0CE143D-2796-4F54-8CF1-65F8CD2F2E45}"/>
                </a:ext>
              </a:extLst>
            </p:cNvPr>
            <p:cNvSpPr/>
            <p:nvPr/>
          </p:nvSpPr>
          <p:spPr>
            <a:xfrm>
              <a:off x="5712297" y="3848930"/>
              <a:ext cx="10013" cy="14100"/>
            </a:xfrm>
            <a:custGeom>
              <a:avLst/>
              <a:gdLst/>
              <a:ahLst/>
              <a:cxnLst/>
              <a:rect l="l" t="t" r="r" b="b"/>
              <a:pathLst>
                <a:path w="539" h="759" extrusionOk="0">
                  <a:moveTo>
                    <a:pt x="286" y="0"/>
                  </a:moveTo>
                  <a:cubicBezTo>
                    <a:pt x="238" y="0"/>
                    <a:pt x="192" y="28"/>
                    <a:pt x="171" y="70"/>
                  </a:cubicBezTo>
                  <a:cubicBezTo>
                    <a:pt x="138" y="170"/>
                    <a:pt x="171" y="237"/>
                    <a:pt x="171" y="303"/>
                  </a:cubicBezTo>
                  <a:cubicBezTo>
                    <a:pt x="138" y="403"/>
                    <a:pt x="138" y="503"/>
                    <a:pt x="71" y="570"/>
                  </a:cubicBezTo>
                  <a:cubicBezTo>
                    <a:pt x="0" y="664"/>
                    <a:pt x="96" y="759"/>
                    <a:pt x="194" y="759"/>
                  </a:cubicBezTo>
                  <a:cubicBezTo>
                    <a:pt x="235" y="759"/>
                    <a:pt x="275" y="743"/>
                    <a:pt x="305" y="704"/>
                  </a:cubicBezTo>
                  <a:cubicBezTo>
                    <a:pt x="438" y="537"/>
                    <a:pt x="538" y="203"/>
                    <a:pt x="371" y="36"/>
                  </a:cubicBezTo>
                  <a:cubicBezTo>
                    <a:pt x="346" y="11"/>
                    <a:pt x="31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18;p71">
              <a:extLst>
                <a:ext uri="{FF2B5EF4-FFF2-40B4-BE49-F238E27FC236}">
                  <a16:creationId xmlns:a16="http://schemas.microsoft.com/office/drawing/2014/main" id="{CD18A797-19C0-47BF-BAAA-ACB4CB595756}"/>
                </a:ext>
              </a:extLst>
            </p:cNvPr>
            <p:cNvSpPr/>
            <p:nvPr/>
          </p:nvSpPr>
          <p:spPr>
            <a:xfrm>
              <a:off x="5695243" y="3809880"/>
              <a:ext cx="23631" cy="15438"/>
            </a:xfrm>
            <a:custGeom>
              <a:avLst/>
              <a:gdLst/>
              <a:ahLst/>
              <a:cxnLst/>
              <a:rect l="l" t="t" r="r" b="b"/>
              <a:pathLst>
                <a:path w="1272" h="831" extrusionOk="0">
                  <a:moveTo>
                    <a:pt x="255" y="1"/>
                  </a:moveTo>
                  <a:cubicBezTo>
                    <a:pt x="78" y="1"/>
                    <a:pt x="0" y="241"/>
                    <a:pt x="189" y="304"/>
                  </a:cubicBezTo>
                  <a:cubicBezTo>
                    <a:pt x="522" y="404"/>
                    <a:pt x="722" y="604"/>
                    <a:pt x="989" y="804"/>
                  </a:cubicBezTo>
                  <a:cubicBezTo>
                    <a:pt x="1016" y="822"/>
                    <a:pt x="1050" y="830"/>
                    <a:pt x="1084" y="830"/>
                  </a:cubicBezTo>
                  <a:cubicBezTo>
                    <a:pt x="1177" y="830"/>
                    <a:pt x="1271" y="768"/>
                    <a:pt x="1223" y="671"/>
                  </a:cubicBezTo>
                  <a:cubicBezTo>
                    <a:pt x="1089" y="304"/>
                    <a:pt x="689" y="70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9;p71">
              <a:extLst>
                <a:ext uri="{FF2B5EF4-FFF2-40B4-BE49-F238E27FC236}">
                  <a16:creationId xmlns:a16="http://schemas.microsoft.com/office/drawing/2014/main" id="{0149ADD0-A8E3-4A29-A800-6EA4F90FBB2C}"/>
                </a:ext>
              </a:extLst>
            </p:cNvPr>
            <p:cNvSpPr/>
            <p:nvPr/>
          </p:nvSpPr>
          <p:spPr>
            <a:xfrm>
              <a:off x="5649393" y="4020549"/>
              <a:ext cx="33254" cy="6428"/>
            </a:xfrm>
            <a:custGeom>
              <a:avLst/>
              <a:gdLst/>
              <a:ahLst/>
              <a:cxnLst/>
              <a:rect l="l" t="t" r="r" b="b"/>
              <a:pathLst>
                <a:path w="1790" h="346" extrusionOk="0">
                  <a:moveTo>
                    <a:pt x="121" y="1"/>
                  </a:moveTo>
                  <a:cubicBezTo>
                    <a:pt x="17" y="1"/>
                    <a:pt x="0" y="141"/>
                    <a:pt x="121" y="172"/>
                  </a:cubicBezTo>
                  <a:cubicBezTo>
                    <a:pt x="456" y="267"/>
                    <a:pt x="859" y="346"/>
                    <a:pt x="1233" y="346"/>
                  </a:cubicBezTo>
                  <a:cubicBezTo>
                    <a:pt x="1380" y="346"/>
                    <a:pt x="1523" y="334"/>
                    <a:pt x="1656" y="305"/>
                  </a:cubicBezTo>
                  <a:cubicBezTo>
                    <a:pt x="1789" y="272"/>
                    <a:pt x="1756" y="72"/>
                    <a:pt x="1623" y="38"/>
                  </a:cubicBezTo>
                  <a:cubicBezTo>
                    <a:pt x="1337" y="38"/>
                    <a:pt x="1062" y="60"/>
                    <a:pt x="785" y="60"/>
                  </a:cubicBezTo>
                  <a:cubicBezTo>
                    <a:pt x="578" y="60"/>
                    <a:pt x="369" y="48"/>
                    <a:pt x="155" y="5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0;p71">
              <a:extLst>
                <a:ext uri="{FF2B5EF4-FFF2-40B4-BE49-F238E27FC236}">
                  <a16:creationId xmlns:a16="http://schemas.microsoft.com/office/drawing/2014/main" id="{41D61C01-F189-4A37-8D17-9FD41ACEDF71}"/>
                </a:ext>
              </a:extLst>
            </p:cNvPr>
            <p:cNvSpPr/>
            <p:nvPr/>
          </p:nvSpPr>
          <p:spPr>
            <a:xfrm>
              <a:off x="5638005" y="3805941"/>
              <a:ext cx="39068" cy="7728"/>
            </a:xfrm>
            <a:custGeom>
              <a:avLst/>
              <a:gdLst/>
              <a:ahLst/>
              <a:cxnLst/>
              <a:rect l="l" t="t" r="r" b="b"/>
              <a:pathLst>
                <a:path w="2103" h="416" extrusionOk="0">
                  <a:moveTo>
                    <a:pt x="1368" y="1"/>
                  </a:moveTo>
                  <a:cubicBezTo>
                    <a:pt x="968" y="1"/>
                    <a:pt x="568" y="60"/>
                    <a:pt x="167" y="149"/>
                  </a:cubicBezTo>
                  <a:cubicBezTo>
                    <a:pt x="1" y="182"/>
                    <a:pt x="67" y="416"/>
                    <a:pt x="234" y="416"/>
                  </a:cubicBezTo>
                  <a:cubicBezTo>
                    <a:pt x="801" y="316"/>
                    <a:pt x="1368" y="316"/>
                    <a:pt x="1935" y="282"/>
                  </a:cubicBezTo>
                  <a:cubicBezTo>
                    <a:pt x="2069" y="282"/>
                    <a:pt x="2102" y="82"/>
                    <a:pt x="1969" y="49"/>
                  </a:cubicBezTo>
                  <a:cubicBezTo>
                    <a:pt x="1769" y="15"/>
                    <a:pt x="1568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21;p71">
              <a:extLst>
                <a:ext uri="{FF2B5EF4-FFF2-40B4-BE49-F238E27FC236}">
                  <a16:creationId xmlns:a16="http://schemas.microsoft.com/office/drawing/2014/main" id="{5447FA48-CC8E-4FC6-8A15-81C1028A0A1F}"/>
                </a:ext>
              </a:extLst>
            </p:cNvPr>
            <p:cNvSpPr/>
            <p:nvPr/>
          </p:nvSpPr>
          <p:spPr>
            <a:xfrm>
              <a:off x="5584261" y="4013768"/>
              <a:ext cx="40759" cy="8843"/>
            </a:xfrm>
            <a:custGeom>
              <a:avLst/>
              <a:gdLst/>
              <a:ahLst/>
              <a:cxnLst/>
              <a:rect l="l" t="t" r="r" b="b"/>
              <a:pathLst>
                <a:path w="2194" h="476" extrusionOk="0">
                  <a:moveTo>
                    <a:pt x="200" y="0"/>
                  </a:moveTo>
                  <a:cubicBezTo>
                    <a:pt x="52" y="0"/>
                    <a:pt x="0" y="270"/>
                    <a:pt x="158" y="270"/>
                  </a:cubicBezTo>
                  <a:cubicBezTo>
                    <a:pt x="724" y="359"/>
                    <a:pt x="1290" y="475"/>
                    <a:pt x="1833" y="475"/>
                  </a:cubicBezTo>
                  <a:cubicBezTo>
                    <a:pt x="1898" y="475"/>
                    <a:pt x="1962" y="474"/>
                    <a:pt x="2026" y="470"/>
                  </a:cubicBezTo>
                  <a:cubicBezTo>
                    <a:pt x="2160" y="470"/>
                    <a:pt x="2193" y="270"/>
                    <a:pt x="2060" y="237"/>
                  </a:cubicBezTo>
                  <a:cubicBezTo>
                    <a:pt x="1459" y="70"/>
                    <a:pt x="825" y="70"/>
                    <a:pt x="225" y="3"/>
                  </a:cubicBezTo>
                  <a:cubicBezTo>
                    <a:pt x="216" y="1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22;p71">
              <a:extLst>
                <a:ext uri="{FF2B5EF4-FFF2-40B4-BE49-F238E27FC236}">
                  <a16:creationId xmlns:a16="http://schemas.microsoft.com/office/drawing/2014/main" id="{50BD3E03-503C-4A19-BC06-2BB2BC1B4CB8}"/>
                </a:ext>
              </a:extLst>
            </p:cNvPr>
            <p:cNvSpPr/>
            <p:nvPr/>
          </p:nvSpPr>
          <p:spPr>
            <a:xfrm>
              <a:off x="5565052" y="3809248"/>
              <a:ext cx="36412" cy="7022"/>
            </a:xfrm>
            <a:custGeom>
              <a:avLst/>
              <a:gdLst/>
              <a:ahLst/>
              <a:cxnLst/>
              <a:rect l="l" t="t" r="r" b="b"/>
              <a:pathLst>
                <a:path w="1960" h="378" extrusionOk="0">
                  <a:moveTo>
                    <a:pt x="133" y="1"/>
                  </a:moveTo>
                  <a:cubicBezTo>
                    <a:pt x="21" y="1"/>
                    <a:pt x="0" y="207"/>
                    <a:pt x="125" y="238"/>
                  </a:cubicBezTo>
                  <a:cubicBezTo>
                    <a:pt x="475" y="320"/>
                    <a:pt x="826" y="377"/>
                    <a:pt x="1176" y="377"/>
                  </a:cubicBezTo>
                  <a:cubicBezTo>
                    <a:pt x="1393" y="377"/>
                    <a:pt x="1609" y="355"/>
                    <a:pt x="1826" y="304"/>
                  </a:cubicBezTo>
                  <a:cubicBezTo>
                    <a:pt x="1960" y="304"/>
                    <a:pt x="1926" y="71"/>
                    <a:pt x="1793" y="71"/>
                  </a:cubicBezTo>
                  <a:cubicBezTo>
                    <a:pt x="1259" y="71"/>
                    <a:pt x="692" y="71"/>
                    <a:pt x="158" y="4"/>
                  </a:cubicBezTo>
                  <a:cubicBezTo>
                    <a:pt x="149" y="2"/>
                    <a:pt x="141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23;p71">
              <a:extLst>
                <a:ext uri="{FF2B5EF4-FFF2-40B4-BE49-F238E27FC236}">
                  <a16:creationId xmlns:a16="http://schemas.microsoft.com/office/drawing/2014/main" id="{302DD168-D50B-4772-87BC-BBAC076A9D38}"/>
                </a:ext>
              </a:extLst>
            </p:cNvPr>
            <p:cNvSpPr/>
            <p:nvPr/>
          </p:nvSpPr>
          <p:spPr>
            <a:xfrm>
              <a:off x="5519035" y="4011334"/>
              <a:ext cx="30987" cy="9307"/>
            </a:xfrm>
            <a:custGeom>
              <a:avLst/>
              <a:gdLst/>
              <a:ahLst/>
              <a:cxnLst/>
              <a:rect l="l" t="t" r="r" b="b"/>
              <a:pathLst>
                <a:path w="1668" h="501" extrusionOk="0">
                  <a:moveTo>
                    <a:pt x="1468" y="1"/>
                  </a:moveTo>
                  <a:cubicBezTo>
                    <a:pt x="1034" y="1"/>
                    <a:pt x="567" y="167"/>
                    <a:pt x="167" y="267"/>
                  </a:cubicBezTo>
                  <a:cubicBezTo>
                    <a:pt x="0" y="301"/>
                    <a:pt x="67" y="501"/>
                    <a:pt x="234" y="501"/>
                  </a:cubicBezTo>
                  <a:cubicBezTo>
                    <a:pt x="634" y="434"/>
                    <a:pt x="1101" y="434"/>
                    <a:pt x="1501" y="267"/>
                  </a:cubicBezTo>
                  <a:cubicBezTo>
                    <a:pt x="1668" y="234"/>
                    <a:pt x="1635" y="1"/>
                    <a:pt x="1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24;p71">
              <a:extLst>
                <a:ext uri="{FF2B5EF4-FFF2-40B4-BE49-F238E27FC236}">
                  <a16:creationId xmlns:a16="http://schemas.microsoft.com/office/drawing/2014/main" id="{27CF7916-F920-4796-87E8-F12B89E45B23}"/>
                </a:ext>
              </a:extLst>
            </p:cNvPr>
            <p:cNvSpPr/>
            <p:nvPr/>
          </p:nvSpPr>
          <p:spPr>
            <a:xfrm>
              <a:off x="5499194" y="3803117"/>
              <a:ext cx="37192" cy="7134"/>
            </a:xfrm>
            <a:custGeom>
              <a:avLst/>
              <a:gdLst/>
              <a:ahLst/>
              <a:cxnLst/>
              <a:rect l="l" t="t" r="r" b="b"/>
              <a:pathLst>
                <a:path w="2002" h="384" extrusionOk="0">
                  <a:moveTo>
                    <a:pt x="167" y="1"/>
                  </a:moveTo>
                  <a:cubicBezTo>
                    <a:pt x="34" y="1"/>
                    <a:pt x="1" y="234"/>
                    <a:pt x="134" y="267"/>
                  </a:cubicBezTo>
                  <a:cubicBezTo>
                    <a:pt x="503" y="333"/>
                    <a:pt x="873" y="384"/>
                    <a:pt x="1242" y="384"/>
                  </a:cubicBezTo>
                  <a:cubicBezTo>
                    <a:pt x="1440" y="384"/>
                    <a:pt x="1638" y="369"/>
                    <a:pt x="1835" y="334"/>
                  </a:cubicBezTo>
                  <a:cubicBezTo>
                    <a:pt x="2002" y="301"/>
                    <a:pt x="1969" y="67"/>
                    <a:pt x="1802" y="67"/>
                  </a:cubicBezTo>
                  <a:cubicBezTo>
                    <a:pt x="1235" y="34"/>
                    <a:pt x="701" y="67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25;p71">
              <a:extLst>
                <a:ext uri="{FF2B5EF4-FFF2-40B4-BE49-F238E27FC236}">
                  <a16:creationId xmlns:a16="http://schemas.microsoft.com/office/drawing/2014/main" id="{72013A58-6A55-4B0D-B1F2-A60E5BDA7B5E}"/>
                </a:ext>
              </a:extLst>
            </p:cNvPr>
            <p:cNvSpPr/>
            <p:nvPr/>
          </p:nvSpPr>
          <p:spPr>
            <a:xfrm>
              <a:off x="5460349" y="4016220"/>
              <a:ext cx="37006" cy="6558"/>
            </a:xfrm>
            <a:custGeom>
              <a:avLst/>
              <a:gdLst/>
              <a:ahLst/>
              <a:cxnLst/>
              <a:rect l="l" t="t" r="r" b="b"/>
              <a:pathLst>
                <a:path w="1992" h="353" extrusionOk="0">
                  <a:moveTo>
                    <a:pt x="128" y="1"/>
                  </a:moveTo>
                  <a:cubicBezTo>
                    <a:pt x="19" y="1"/>
                    <a:pt x="0" y="174"/>
                    <a:pt x="123" y="205"/>
                  </a:cubicBezTo>
                  <a:cubicBezTo>
                    <a:pt x="502" y="294"/>
                    <a:pt x="894" y="353"/>
                    <a:pt x="1292" y="353"/>
                  </a:cubicBezTo>
                  <a:cubicBezTo>
                    <a:pt x="1491" y="353"/>
                    <a:pt x="1691" y="338"/>
                    <a:pt x="1891" y="305"/>
                  </a:cubicBezTo>
                  <a:cubicBezTo>
                    <a:pt x="1991" y="271"/>
                    <a:pt x="1958" y="105"/>
                    <a:pt x="1858" y="105"/>
                  </a:cubicBezTo>
                  <a:cubicBezTo>
                    <a:pt x="1291" y="71"/>
                    <a:pt x="724" y="105"/>
                    <a:pt x="157" y="4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26;p71">
              <a:extLst>
                <a:ext uri="{FF2B5EF4-FFF2-40B4-BE49-F238E27FC236}">
                  <a16:creationId xmlns:a16="http://schemas.microsoft.com/office/drawing/2014/main" id="{BBCB1454-2AA7-419A-AEEE-E5974331CDD6}"/>
                </a:ext>
              </a:extLst>
            </p:cNvPr>
            <p:cNvSpPr/>
            <p:nvPr/>
          </p:nvSpPr>
          <p:spPr>
            <a:xfrm>
              <a:off x="5441567" y="3805848"/>
              <a:ext cx="35966" cy="6335"/>
            </a:xfrm>
            <a:custGeom>
              <a:avLst/>
              <a:gdLst/>
              <a:ahLst/>
              <a:cxnLst/>
              <a:rect l="l" t="t" r="r" b="b"/>
              <a:pathLst>
                <a:path w="1936" h="341" extrusionOk="0">
                  <a:moveTo>
                    <a:pt x="1193" y="1"/>
                  </a:moveTo>
                  <a:cubicBezTo>
                    <a:pt x="856" y="1"/>
                    <a:pt x="512" y="33"/>
                    <a:pt x="167" y="54"/>
                  </a:cubicBezTo>
                  <a:cubicBezTo>
                    <a:pt x="0" y="54"/>
                    <a:pt x="0" y="287"/>
                    <a:pt x="167" y="287"/>
                  </a:cubicBezTo>
                  <a:cubicBezTo>
                    <a:pt x="512" y="307"/>
                    <a:pt x="856" y="340"/>
                    <a:pt x="1193" y="340"/>
                  </a:cubicBezTo>
                  <a:cubicBezTo>
                    <a:pt x="1411" y="340"/>
                    <a:pt x="1626" y="326"/>
                    <a:pt x="1835" y="287"/>
                  </a:cubicBezTo>
                  <a:cubicBezTo>
                    <a:pt x="1935" y="254"/>
                    <a:pt x="1935" y="87"/>
                    <a:pt x="1835" y="54"/>
                  </a:cubicBezTo>
                  <a:cubicBezTo>
                    <a:pt x="1626" y="14"/>
                    <a:pt x="1411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27;p71">
              <a:extLst>
                <a:ext uri="{FF2B5EF4-FFF2-40B4-BE49-F238E27FC236}">
                  <a16:creationId xmlns:a16="http://schemas.microsoft.com/office/drawing/2014/main" id="{2C88B016-60F2-44C7-9CC7-41E614F93630}"/>
                </a:ext>
              </a:extLst>
            </p:cNvPr>
            <p:cNvSpPr/>
            <p:nvPr/>
          </p:nvSpPr>
          <p:spPr>
            <a:xfrm>
              <a:off x="5396331" y="4017075"/>
              <a:ext cx="35334" cy="5685"/>
            </a:xfrm>
            <a:custGeom>
              <a:avLst/>
              <a:gdLst/>
              <a:ahLst/>
              <a:cxnLst/>
              <a:rect l="l" t="t" r="r" b="b"/>
              <a:pathLst>
                <a:path w="1902" h="306" extrusionOk="0">
                  <a:moveTo>
                    <a:pt x="963" y="0"/>
                  </a:moveTo>
                  <a:cubicBezTo>
                    <a:pt x="692" y="0"/>
                    <a:pt x="417" y="8"/>
                    <a:pt x="134" y="25"/>
                  </a:cubicBezTo>
                  <a:cubicBezTo>
                    <a:pt x="0" y="25"/>
                    <a:pt x="0" y="259"/>
                    <a:pt x="134" y="292"/>
                  </a:cubicBezTo>
                  <a:cubicBezTo>
                    <a:pt x="300" y="302"/>
                    <a:pt x="463" y="306"/>
                    <a:pt x="624" y="306"/>
                  </a:cubicBezTo>
                  <a:cubicBezTo>
                    <a:pt x="1013" y="306"/>
                    <a:pt x="1391" y="282"/>
                    <a:pt x="1768" y="259"/>
                  </a:cubicBezTo>
                  <a:cubicBezTo>
                    <a:pt x="1902" y="259"/>
                    <a:pt x="1902" y="59"/>
                    <a:pt x="1768" y="25"/>
                  </a:cubicBezTo>
                  <a:cubicBezTo>
                    <a:pt x="1501" y="8"/>
                    <a:pt x="1234" y="0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8;p71">
              <a:extLst>
                <a:ext uri="{FF2B5EF4-FFF2-40B4-BE49-F238E27FC236}">
                  <a16:creationId xmlns:a16="http://schemas.microsoft.com/office/drawing/2014/main" id="{EA865756-A888-459B-9C18-024DD31BC2A9}"/>
                </a:ext>
              </a:extLst>
            </p:cNvPr>
            <p:cNvSpPr/>
            <p:nvPr/>
          </p:nvSpPr>
          <p:spPr>
            <a:xfrm>
              <a:off x="5382082" y="3805941"/>
              <a:ext cx="32232" cy="6149"/>
            </a:xfrm>
            <a:custGeom>
              <a:avLst/>
              <a:gdLst/>
              <a:ahLst/>
              <a:cxnLst/>
              <a:rect l="l" t="t" r="r" b="b"/>
              <a:pathLst>
                <a:path w="1735" h="331" extrusionOk="0">
                  <a:moveTo>
                    <a:pt x="1101" y="1"/>
                  </a:moveTo>
                  <a:cubicBezTo>
                    <a:pt x="790" y="1"/>
                    <a:pt x="478" y="15"/>
                    <a:pt x="167" y="15"/>
                  </a:cubicBezTo>
                  <a:cubicBezTo>
                    <a:pt x="0" y="15"/>
                    <a:pt x="0" y="316"/>
                    <a:pt x="167" y="316"/>
                  </a:cubicBezTo>
                  <a:cubicBezTo>
                    <a:pt x="478" y="316"/>
                    <a:pt x="790" y="330"/>
                    <a:pt x="1101" y="330"/>
                  </a:cubicBezTo>
                  <a:cubicBezTo>
                    <a:pt x="1257" y="330"/>
                    <a:pt x="1412" y="327"/>
                    <a:pt x="1568" y="316"/>
                  </a:cubicBezTo>
                  <a:cubicBezTo>
                    <a:pt x="1735" y="282"/>
                    <a:pt x="1735" y="49"/>
                    <a:pt x="1568" y="15"/>
                  </a:cubicBezTo>
                  <a:cubicBezTo>
                    <a:pt x="1412" y="4"/>
                    <a:pt x="1257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29;p71">
              <a:extLst>
                <a:ext uri="{FF2B5EF4-FFF2-40B4-BE49-F238E27FC236}">
                  <a16:creationId xmlns:a16="http://schemas.microsoft.com/office/drawing/2014/main" id="{62545011-AC63-46BD-B174-53E57995E0B8}"/>
                </a:ext>
              </a:extLst>
            </p:cNvPr>
            <p:cNvSpPr/>
            <p:nvPr/>
          </p:nvSpPr>
          <p:spPr>
            <a:xfrm>
              <a:off x="5328783" y="4018152"/>
              <a:ext cx="35334" cy="6223"/>
            </a:xfrm>
            <a:custGeom>
              <a:avLst/>
              <a:gdLst/>
              <a:ahLst/>
              <a:cxnLst/>
              <a:rect l="l" t="t" r="r" b="b"/>
              <a:pathLst>
                <a:path w="1902" h="335" extrusionOk="0">
                  <a:moveTo>
                    <a:pt x="1768" y="1"/>
                  </a:moveTo>
                  <a:cubicBezTo>
                    <a:pt x="1201" y="1"/>
                    <a:pt x="667" y="67"/>
                    <a:pt x="134" y="134"/>
                  </a:cubicBezTo>
                  <a:cubicBezTo>
                    <a:pt x="34" y="134"/>
                    <a:pt x="0" y="334"/>
                    <a:pt x="134" y="334"/>
                  </a:cubicBezTo>
                  <a:cubicBezTo>
                    <a:pt x="667" y="301"/>
                    <a:pt x="1235" y="301"/>
                    <a:pt x="1768" y="234"/>
                  </a:cubicBezTo>
                  <a:cubicBezTo>
                    <a:pt x="1902" y="234"/>
                    <a:pt x="1902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30;p71">
              <a:extLst>
                <a:ext uri="{FF2B5EF4-FFF2-40B4-BE49-F238E27FC236}">
                  <a16:creationId xmlns:a16="http://schemas.microsoft.com/office/drawing/2014/main" id="{C2598BF5-15D6-444B-8B51-13CD8950FC1E}"/>
                </a:ext>
              </a:extLst>
            </p:cNvPr>
            <p:cNvSpPr/>
            <p:nvPr/>
          </p:nvSpPr>
          <p:spPr>
            <a:xfrm>
              <a:off x="5321352" y="3804362"/>
              <a:ext cx="35947" cy="7450"/>
            </a:xfrm>
            <a:custGeom>
              <a:avLst/>
              <a:gdLst/>
              <a:ahLst/>
              <a:cxnLst/>
              <a:rect l="l" t="t" r="r" b="b"/>
              <a:pathLst>
                <a:path w="1935" h="401" extrusionOk="0">
                  <a:moveTo>
                    <a:pt x="234" y="0"/>
                  </a:moveTo>
                  <a:cubicBezTo>
                    <a:pt x="67" y="0"/>
                    <a:pt x="0" y="267"/>
                    <a:pt x="200" y="301"/>
                  </a:cubicBezTo>
                  <a:cubicBezTo>
                    <a:pt x="701" y="367"/>
                    <a:pt x="1234" y="401"/>
                    <a:pt x="1735" y="401"/>
                  </a:cubicBezTo>
                  <a:cubicBezTo>
                    <a:pt x="1868" y="401"/>
                    <a:pt x="1935" y="134"/>
                    <a:pt x="1768" y="100"/>
                  </a:cubicBezTo>
                  <a:cubicBezTo>
                    <a:pt x="1268" y="34"/>
                    <a:pt x="734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31;p71">
              <a:extLst>
                <a:ext uri="{FF2B5EF4-FFF2-40B4-BE49-F238E27FC236}">
                  <a16:creationId xmlns:a16="http://schemas.microsoft.com/office/drawing/2014/main" id="{12DFF8AA-0C94-419B-93A4-1A6AA32C3B69}"/>
                </a:ext>
              </a:extLst>
            </p:cNvPr>
            <p:cNvSpPr/>
            <p:nvPr/>
          </p:nvSpPr>
          <p:spPr>
            <a:xfrm>
              <a:off x="5268666" y="4019731"/>
              <a:ext cx="29761" cy="5257"/>
            </a:xfrm>
            <a:custGeom>
              <a:avLst/>
              <a:gdLst/>
              <a:ahLst/>
              <a:cxnLst/>
              <a:rect l="l" t="t" r="r" b="b"/>
              <a:pathLst>
                <a:path w="1602" h="283" extrusionOk="0">
                  <a:moveTo>
                    <a:pt x="1035" y="1"/>
                  </a:moveTo>
                  <a:cubicBezTo>
                    <a:pt x="746" y="1"/>
                    <a:pt x="457" y="16"/>
                    <a:pt x="167" y="16"/>
                  </a:cubicBezTo>
                  <a:cubicBezTo>
                    <a:pt x="1" y="16"/>
                    <a:pt x="1" y="282"/>
                    <a:pt x="167" y="282"/>
                  </a:cubicBezTo>
                  <a:cubicBezTo>
                    <a:pt x="601" y="282"/>
                    <a:pt x="1035" y="282"/>
                    <a:pt x="1468" y="216"/>
                  </a:cubicBezTo>
                  <a:cubicBezTo>
                    <a:pt x="1568" y="216"/>
                    <a:pt x="1602" y="16"/>
                    <a:pt x="1468" y="16"/>
                  </a:cubicBezTo>
                  <a:cubicBezTo>
                    <a:pt x="1324" y="4"/>
                    <a:pt x="1179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32;p71">
              <a:extLst>
                <a:ext uri="{FF2B5EF4-FFF2-40B4-BE49-F238E27FC236}">
                  <a16:creationId xmlns:a16="http://schemas.microsoft.com/office/drawing/2014/main" id="{133FD57B-3FAF-4B97-BC29-9A8B7E02C9C9}"/>
                </a:ext>
              </a:extLst>
            </p:cNvPr>
            <p:cNvSpPr/>
            <p:nvPr/>
          </p:nvSpPr>
          <p:spPr>
            <a:xfrm>
              <a:off x="5261235" y="3808691"/>
              <a:ext cx="23556" cy="4644"/>
            </a:xfrm>
            <a:custGeom>
              <a:avLst/>
              <a:gdLst/>
              <a:ahLst/>
              <a:cxnLst/>
              <a:rect l="l" t="t" r="r" b="b"/>
              <a:pathLst>
                <a:path w="1268" h="250" extrusionOk="0">
                  <a:moveTo>
                    <a:pt x="134" y="1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356" y="234"/>
                    <a:pt x="564" y="249"/>
                    <a:pt x="776" y="249"/>
                  </a:cubicBezTo>
                  <a:cubicBezTo>
                    <a:pt x="883" y="249"/>
                    <a:pt x="990" y="245"/>
                    <a:pt x="1101" y="234"/>
                  </a:cubicBezTo>
                  <a:cubicBezTo>
                    <a:pt x="1268" y="234"/>
                    <a:pt x="1268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33;p71">
              <a:extLst>
                <a:ext uri="{FF2B5EF4-FFF2-40B4-BE49-F238E27FC236}">
                  <a16:creationId xmlns:a16="http://schemas.microsoft.com/office/drawing/2014/main" id="{23087DF0-BA18-4201-8B65-3D6FFB5AF8AA}"/>
                </a:ext>
              </a:extLst>
            </p:cNvPr>
            <p:cNvSpPr/>
            <p:nvPr/>
          </p:nvSpPr>
          <p:spPr>
            <a:xfrm>
              <a:off x="5195545" y="4021589"/>
              <a:ext cx="34721" cy="4644"/>
            </a:xfrm>
            <a:custGeom>
              <a:avLst/>
              <a:gdLst/>
              <a:ahLst/>
              <a:cxnLst/>
              <a:rect l="l" t="t" r="r" b="b"/>
              <a:pathLst>
                <a:path w="1869" h="250" extrusionOk="0">
                  <a:moveTo>
                    <a:pt x="1201" y="1"/>
                  </a:moveTo>
                  <a:cubicBezTo>
                    <a:pt x="846" y="1"/>
                    <a:pt x="490" y="16"/>
                    <a:pt x="134" y="16"/>
                  </a:cubicBezTo>
                  <a:cubicBezTo>
                    <a:pt x="1" y="16"/>
                    <a:pt x="1" y="249"/>
                    <a:pt x="134" y="249"/>
                  </a:cubicBezTo>
                  <a:lnTo>
                    <a:pt x="1735" y="249"/>
                  </a:lnTo>
                  <a:cubicBezTo>
                    <a:pt x="1869" y="216"/>
                    <a:pt x="1869" y="16"/>
                    <a:pt x="1735" y="16"/>
                  </a:cubicBezTo>
                  <a:cubicBezTo>
                    <a:pt x="1557" y="5"/>
                    <a:pt x="1379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34;p71">
              <a:extLst>
                <a:ext uri="{FF2B5EF4-FFF2-40B4-BE49-F238E27FC236}">
                  <a16:creationId xmlns:a16="http://schemas.microsoft.com/office/drawing/2014/main" id="{954ADDE7-CBF0-487C-848E-87B6CEFF3BFA}"/>
                </a:ext>
              </a:extLst>
            </p:cNvPr>
            <p:cNvSpPr/>
            <p:nvPr/>
          </p:nvSpPr>
          <p:spPr>
            <a:xfrm>
              <a:off x="5191421" y="3805514"/>
              <a:ext cx="27699" cy="6186"/>
            </a:xfrm>
            <a:custGeom>
              <a:avLst/>
              <a:gdLst/>
              <a:ahLst/>
              <a:cxnLst/>
              <a:rect l="l" t="t" r="r" b="b"/>
              <a:pathLst>
                <a:path w="1491" h="333" extrusionOk="0">
                  <a:moveTo>
                    <a:pt x="123" y="1"/>
                  </a:moveTo>
                  <a:cubicBezTo>
                    <a:pt x="18" y="1"/>
                    <a:pt x="1" y="144"/>
                    <a:pt x="122" y="205"/>
                  </a:cubicBezTo>
                  <a:cubicBezTo>
                    <a:pt x="411" y="277"/>
                    <a:pt x="700" y="332"/>
                    <a:pt x="1001" y="332"/>
                  </a:cubicBezTo>
                  <a:cubicBezTo>
                    <a:pt x="1117" y="332"/>
                    <a:pt x="1236" y="324"/>
                    <a:pt x="1357" y="305"/>
                  </a:cubicBezTo>
                  <a:cubicBezTo>
                    <a:pt x="1490" y="272"/>
                    <a:pt x="1457" y="72"/>
                    <a:pt x="1323" y="72"/>
                  </a:cubicBezTo>
                  <a:cubicBezTo>
                    <a:pt x="923" y="72"/>
                    <a:pt x="556" y="72"/>
                    <a:pt x="156" y="5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35;p71">
              <a:extLst>
                <a:ext uri="{FF2B5EF4-FFF2-40B4-BE49-F238E27FC236}">
                  <a16:creationId xmlns:a16="http://schemas.microsoft.com/office/drawing/2014/main" id="{C8D64580-D953-4151-96CC-91B4FFF358A5}"/>
                </a:ext>
              </a:extLst>
            </p:cNvPr>
            <p:cNvSpPr/>
            <p:nvPr/>
          </p:nvSpPr>
          <p:spPr>
            <a:xfrm>
              <a:off x="5125526" y="3804195"/>
              <a:ext cx="31619" cy="5406"/>
            </a:xfrm>
            <a:custGeom>
              <a:avLst/>
              <a:gdLst/>
              <a:ahLst/>
              <a:cxnLst/>
              <a:rect l="l" t="t" r="r" b="b"/>
              <a:pathLst>
                <a:path w="1702" h="291" extrusionOk="0">
                  <a:moveTo>
                    <a:pt x="867" y="1"/>
                  </a:moveTo>
                  <a:cubicBezTo>
                    <a:pt x="634" y="1"/>
                    <a:pt x="400" y="9"/>
                    <a:pt x="167" y="9"/>
                  </a:cubicBezTo>
                  <a:cubicBezTo>
                    <a:pt x="0" y="9"/>
                    <a:pt x="0" y="276"/>
                    <a:pt x="167" y="276"/>
                  </a:cubicBezTo>
                  <a:cubicBezTo>
                    <a:pt x="478" y="276"/>
                    <a:pt x="790" y="291"/>
                    <a:pt x="1101" y="291"/>
                  </a:cubicBezTo>
                  <a:cubicBezTo>
                    <a:pt x="1257" y="291"/>
                    <a:pt x="1412" y="287"/>
                    <a:pt x="1568" y="276"/>
                  </a:cubicBezTo>
                  <a:cubicBezTo>
                    <a:pt x="1701" y="243"/>
                    <a:pt x="1701" y="43"/>
                    <a:pt x="1568" y="43"/>
                  </a:cubicBezTo>
                  <a:cubicBezTo>
                    <a:pt x="1334" y="9"/>
                    <a:pt x="1101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36;p71">
              <a:extLst>
                <a:ext uri="{FF2B5EF4-FFF2-40B4-BE49-F238E27FC236}">
                  <a16:creationId xmlns:a16="http://schemas.microsoft.com/office/drawing/2014/main" id="{16C16402-5A27-48BF-B1D8-0D8E941CBB59}"/>
                </a:ext>
              </a:extLst>
            </p:cNvPr>
            <p:cNvSpPr/>
            <p:nvPr/>
          </p:nvSpPr>
          <p:spPr>
            <a:xfrm>
              <a:off x="5122424" y="4025936"/>
              <a:ext cx="32232" cy="4013"/>
            </a:xfrm>
            <a:custGeom>
              <a:avLst/>
              <a:gdLst/>
              <a:ahLst/>
              <a:cxnLst/>
              <a:rect l="l" t="t" r="r" b="b"/>
              <a:pathLst>
                <a:path w="1735" h="216" extrusionOk="0">
                  <a:moveTo>
                    <a:pt x="1101" y="0"/>
                  </a:moveTo>
                  <a:cubicBezTo>
                    <a:pt x="768" y="0"/>
                    <a:pt x="434" y="15"/>
                    <a:pt x="100" y="15"/>
                  </a:cubicBezTo>
                  <a:cubicBezTo>
                    <a:pt x="0" y="15"/>
                    <a:pt x="0" y="215"/>
                    <a:pt x="100" y="215"/>
                  </a:cubicBezTo>
                  <a:lnTo>
                    <a:pt x="1602" y="215"/>
                  </a:lnTo>
                  <a:cubicBezTo>
                    <a:pt x="1735" y="182"/>
                    <a:pt x="1735" y="15"/>
                    <a:pt x="1602" y="15"/>
                  </a:cubicBezTo>
                  <a:cubicBezTo>
                    <a:pt x="1435" y="4"/>
                    <a:pt x="1268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37;p71">
              <a:extLst>
                <a:ext uri="{FF2B5EF4-FFF2-40B4-BE49-F238E27FC236}">
                  <a16:creationId xmlns:a16="http://schemas.microsoft.com/office/drawing/2014/main" id="{3010620A-3EFB-455D-A349-1B6558A240E8}"/>
                </a:ext>
              </a:extLst>
            </p:cNvPr>
            <p:cNvSpPr/>
            <p:nvPr/>
          </p:nvSpPr>
          <p:spPr>
            <a:xfrm>
              <a:off x="5058592" y="3805607"/>
              <a:ext cx="37211" cy="6205"/>
            </a:xfrm>
            <a:custGeom>
              <a:avLst/>
              <a:gdLst/>
              <a:ahLst/>
              <a:cxnLst/>
              <a:rect l="l" t="t" r="r" b="b"/>
              <a:pathLst>
                <a:path w="2003" h="334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668" y="234"/>
                    <a:pt x="1268" y="334"/>
                    <a:pt x="1835" y="334"/>
                  </a:cubicBezTo>
                  <a:cubicBezTo>
                    <a:pt x="1969" y="300"/>
                    <a:pt x="2002" y="133"/>
                    <a:pt x="1869" y="100"/>
                  </a:cubicBezTo>
                  <a:cubicBezTo>
                    <a:pt x="1302" y="0"/>
                    <a:pt x="7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38;p71">
              <a:extLst>
                <a:ext uri="{FF2B5EF4-FFF2-40B4-BE49-F238E27FC236}">
                  <a16:creationId xmlns:a16="http://schemas.microsoft.com/office/drawing/2014/main" id="{53062309-A954-485A-A6ED-6AB3E03A2C2D}"/>
                </a:ext>
              </a:extLst>
            </p:cNvPr>
            <p:cNvSpPr/>
            <p:nvPr/>
          </p:nvSpPr>
          <p:spPr>
            <a:xfrm>
              <a:off x="5060022" y="4024933"/>
              <a:ext cx="33291" cy="6316"/>
            </a:xfrm>
            <a:custGeom>
              <a:avLst/>
              <a:gdLst/>
              <a:ahLst/>
              <a:cxnLst/>
              <a:rect l="l" t="t" r="r" b="b"/>
              <a:pathLst>
                <a:path w="1792" h="340" extrusionOk="0">
                  <a:moveTo>
                    <a:pt x="806" y="1"/>
                  </a:moveTo>
                  <a:cubicBezTo>
                    <a:pt x="573" y="1"/>
                    <a:pt x="342" y="25"/>
                    <a:pt x="124" y="69"/>
                  </a:cubicBezTo>
                  <a:cubicBezTo>
                    <a:pt x="1" y="100"/>
                    <a:pt x="20" y="273"/>
                    <a:pt x="128" y="273"/>
                  </a:cubicBezTo>
                  <a:cubicBezTo>
                    <a:pt x="137" y="273"/>
                    <a:pt x="147" y="272"/>
                    <a:pt x="157" y="269"/>
                  </a:cubicBezTo>
                  <a:cubicBezTo>
                    <a:pt x="657" y="269"/>
                    <a:pt x="1158" y="336"/>
                    <a:pt x="1658" y="336"/>
                  </a:cubicBezTo>
                  <a:cubicBezTo>
                    <a:pt x="1668" y="339"/>
                    <a:pt x="1678" y="340"/>
                    <a:pt x="1686" y="340"/>
                  </a:cubicBezTo>
                  <a:cubicBezTo>
                    <a:pt x="1791" y="340"/>
                    <a:pt x="1784" y="167"/>
                    <a:pt x="1692" y="136"/>
                  </a:cubicBezTo>
                  <a:cubicBezTo>
                    <a:pt x="1410" y="42"/>
                    <a:pt x="1106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39;p71">
              <a:extLst>
                <a:ext uri="{FF2B5EF4-FFF2-40B4-BE49-F238E27FC236}">
                  <a16:creationId xmlns:a16="http://schemas.microsoft.com/office/drawing/2014/main" id="{C6AAB4AE-4EE4-4C45-B4EF-C1193B3444D5}"/>
                </a:ext>
              </a:extLst>
            </p:cNvPr>
            <p:cNvSpPr/>
            <p:nvPr/>
          </p:nvSpPr>
          <p:spPr>
            <a:xfrm>
              <a:off x="5024781" y="3805384"/>
              <a:ext cx="19897" cy="22776"/>
            </a:xfrm>
            <a:custGeom>
              <a:avLst/>
              <a:gdLst/>
              <a:ahLst/>
              <a:cxnLst/>
              <a:rect l="l" t="t" r="r" b="b"/>
              <a:pathLst>
                <a:path w="1071" h="1226" extrusionOk="0">
                  <a:moveTo>
                    <a:pt x="910" y="0"/>
                  </a:moveTo>
                  <a:cubicBezTo>
                    <a:pt x="892" y="0"/>
                    <a:pt x="874" y="4"/>
                    <a:pt x="853" y="12"/>
                  </a:cubicBezTo>
                  <a:cubicBezTo>
                    <a:pt x="386" y="145"/>
                    <a:pt x="53" y="679"/>
                    <a:pt x="19" y="1146"/>
                  </a:cubicBezTo>
                  <a:cubicBezTo>
                    <a:pt x="1" y="1201"/>
                    <a:pt x="33" y="1226"/>
                    <a:pt x="71" y="1226"/>
                  </a:cubicBezTo>
                  <a:cubicBezTo>
                    <a:pt x="103" y="1226"/>
                    <a:pt x="138" y="1209"/>
                    <a:pt x="153" y="1180"/>
                  </a:cubicBezTo>
                  <a:cubicBezTo>
                    <a:pt x="253" y="979"/>
                    <a:pt x="353" y="779"/>
                    <a:pt x="486" y="646"/>
                  </a:cubicBezTo>
                  <a:cubicBezTo>
                    <a:pt x="620" y="479"/>
                    <a:pt x="820" y="379"/>
                    <a:pt x="953" y="279"/>
                  </a:cubicBezTo>
                  <a:cubicBezTo>
                    <a:pt x="1071" y="191"/>
                    <a:pt x="1033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40;p71">
              <a:extLst>
                <a:ext uri="{FF2B5EF4-FFF2-40B4-BE49-F238E27FC236}">
                  <a16:creationId xmlns:a16="http://schemas.microsoft.com/office/drawing/2014/main" id="{AD781A96-D90D-4947-AF7C-47F858553526}"/>
                </a:ext>
              </a:extLst>
            </p:cNvPr>
            <p:cNvSpPr/>
            <p:nvPr/>
          </p:nvSpPr>
          <p:spPr>
            <a:xfrm>
              <a:off x="5023276" y="4003569"/>
              <a:ext cx="15828" cy="23556"/>
            </a:xfrm>
            <a:custGeom>
              <a:avLst/>
              <a:gdLst/>
              <a:ahLst/>
              <a:cxnLst/>
              <a:rect l="l" t="t" r="r" b="b"/>
              <a:pathLst>
                <a:path w="852" h="1268" extrusionOk="0">
                  <a:moveTo>
                    <a:pt x="155" y="0"/>
                  </a:moveTo>
                  <a:cubicBezTo>
                    <a:pt x="90" y="0"/>
                    <a:pt x="19" y="43"/>
                    <a:pt x="0" y="118"/>
                  </a:cubicBezTo>
                  <a:cubicBezTo>
                    <a:pt x="0" y="619"/>
                    <a:pt x="234" y="986"/>
                    <a:pt x="634" y="1253"/>
                  </a:cubicBezTo>
                  <a:cubicBezTo>
                    <a:pt x="650" y="1263"/>
                    <a:pt x="667" y="1268"/>
                    <a:pt x="684" y="1268"/>
                  </a:cubicBezTo>
                  <a:cubicBezTo>
                    <a:pt x="771" y="1268"/>
                    <a:pt x="851" y="1142"/>
                    <a:pt x="767" y="1086"/>
                  </a:cubicBezTo>
                  <a:cubicBezTo>
                    <a:pt x="467" y="819"/>
                    <a:pt x="300" y="485"/>
                    <a:pt x="267" y="85"/>
                  </a:cubicBezTo>
                  <a:cubicBezTo>
                    <a:pt x="253" y="27"/>
                    <a:pt x="206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41;p71">
              <a:extLst>
                <a:ext uri="{FF2B5EF4-FFF2-40B4-BE49-F238E27FC236}">
                  <a16:creationId xmlns:a16="http://schemas.microsoft.com/office/drawing/2014/main" id="{4A9D7760-57CA-4A45-988B-F26B19F9E93D}"/>
                </a:ext>
              </a:extLst>
            </p:cNvPr>
            <p:cNvSpPr/>
            <p:nvPr/>
          </p:nvSpPr>
          <p:spPr>
            <a:xfrm>
              <a:off x="5020173" y="3947948"/>
              <a:ext cx="7450" cy="32269"/>
            </a:xfrm>
            <a:custGeom>
              <a:avLst/>
              <a:gdLst/>
              <a:ahLst/>
              <a:cxnLst/>
              <a:rect l="l" t="t" r="r" b="b"/>
              <a:pathLst>
                <a:path w="401" h="1737" extrusionOk="0">
                  <a:moveTo>
                    <a:pt x="140" y="1"/>
                  </a:moveTo>
                  <a:cubicBezTo>
                    <a:pt x="71" y="1"/>
                    <a:pt x="0" y="52"/>
                    <a:pt x="0" y="144"/>
                  </a:cubicBezTo>
                  <a:cubicBezTo>
                    <a:pt x="0" y="611"/>
                    <a:pt x="101" y="1144"/>
                    <a:pt x="167" y="1611"/>
                  </a:cubicBezTo>
                  <a:cubicBezTo>
                    <a:pt x="167" y="1695"/>
                    <a:pt x="226" y="1736"/>
                    <a:pt x="284" y="1736"/>
                  </a:cubicBezTo>
                  <a:cubicBezTo>
                    <a:pt x="342" y="1736"/>
                    <a:pt x="401" y="1695"/>
                    <a:pt x="401" y="1611"/>
                  </a:cubicBezTo>
                  <a:cubicBezTo>
                    <a:pt x="367" y="1111"/>
                    <a:pt x="367" y="611"/>
                    <a:pt x="267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42;p71">
              <a:extLst>
                <a:ext uri="{FF2B5EF4-FFF2-40B4-BE49-F238E27FC236}">
                  <a16:creationId xmlns:a16="http://schemas.microsoft.com/office/drawing/2014/main" id="{87809BE2-DCD4-41C4-A115-E5647479B3E0}"/>
                </a:ext>
              </a:extLst>
            </p:cNvPr>
            <p:cNvSpPr/>
            <p:nvPr/>
          </p:nvSpPr>
          <p:spPr>
            <a:xfrm>
              <a:off x="5019189" y="3844304"/>
              <a:ext cx="7821" cy="26269"/>
            </a:xfrm>
            <a:custGeom>
              <a:avLst/>
              <a:gdLst/>
              <a:ahLst/>
              <a:cxnLst/>
              <a:rect l="l" t="t" r="r" b="b"/>
              <a:pathLst>
                <a:path w="421" h="1414" extrusionOk="0">
                  <a:moveTo>
                    <a:pt x="266" y="0"/>
                  </a:moveTo>
                  <a:cubicBezTo>
                    <a:pt x="215" y="0"/>
                    <a:pt x="168" y="27"/>
                    <a:pt x="154" y="85"/>
                  </a:cubicBezTo>
                  <a:cubicBezTo>
                    <a:pt x="20" y="486"/>
                    <a:pt x="53" y="919"/>
                    <a:pt x="20" y="1319"/>
                  </a:cubicBezTo>
                  <a:cubicBezTo>
                    <a:pt x="1" y="1378"/>
                    <a:pt x="60" y="1413"/>
                    <a:pt x="120" y="1413"/>
                  </a:cubicBezTo>
                  <a:cubicBezTo>
                    <a:pt x="163" y="1413"/>
                    <a:pt x="206" y="1395"/>
                    <a:pt x="220" y="1353"/>
                  </a:cubicBezTo>
                  <a:cubicBezTo>
                    <a:pt x="287" y="953"/>
                    <a:pt x="420" y="519"/>
                    <a:pt x="420" y="119"/>
                  </a:cubicBezTo>
                  <a:cubicBezTo>
                    <a:pt x="402" y="44"/>
                    <a:pt x="33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3;p71">
              <a:extLst>
                <a:ext uri="{FF2B5EF4-FFF2-40B4-BE49-F238E27FC236}">
                  <a16:creationId xmlns:a16="http://schemas.microsoft.com/office/drawing/2014/main" id="{50370DFE-8CE2-42AE-AA58-98EF5A9B18EF}"/>
                </a:ext>
              </a:extLst>
            </p:cNvPr>
            <p:cNvSpPr/>
            <p:nvPr/>
          </p:nvSpPr>
          <p:spPr>
            <a:xfrm>
              <a:off x="5017071" y="3894370"/>
              <a:ext cx="7450" cy="37434"/>
            </a:xfrm>
            <a:custGeom>
              <a:avLst/>
              <a:gdLst/>
              <a:ahLst/>
              <a:cxnLst/>
              <a:rect l="l" t="t" r="r" b="b"/>
              <a:pathLst>
                <a:path w="401" h="2015" extrusionOk="0">
                  <a:moveTo>
                    <a:pt x="213" y="0"/>
                  </a:moveTo>
                  <a:cubicBezTo>
                    <a:pt x="151" y="0"/>
                    <a:pt x="84" y="42"/>
                    <a:pt x="67" y="126"/>
                  </a:cubicBezTo>
                  <a:cubicBezTo>
                    <a:pt x="1" y="693"/>
                    <a:pt x="101" y="1360"/>
                    <a:pt x="134" y="1927"/>
                  </a:cubicBezTo>
                  <a:cubicBezTo>
                    <a:pt x="134" y="1980"/>
                    <a:pt x="182" y="2015"/>
                    <a:pt x="226" y="2015"/>
                  </a:cubicBezTo>
                  <a:cubicBezTo>
                    <a:pt x="265" y="2015"/>
                    <a:pt x="301" y="1989"/>
                    <a:pt x="301" y="1927"/>
                  </a:cubicBezTo>
                  <a:cubicBezTo>
                    <a:pt x="334" y="1360"/>
                    <a:pt x="401" y="693"/>
                    <a:pt x="334" y="126"/>
                  </a:cubicBezTo>
                  <a:cubicBezTo>
                    <a:pt x="334" y="42"/>
                    <a:pt x="27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85770-9E94-4747-B1EB-126523EA6949}"/>
              </a:ext>
            </a:extLst>
          </p:cNvPr>
          <p:cNvSpPr txBox="1"/>
          <p:nvPr/>
        </p:nvSpPr>
        <p:spPr>
          <a:xfrm>
            <a:off x="2788844" y="28711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AREAS DE OPORTUNIDAD Y FORTALEZAS.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6BBBBF8-2CD9-4E31-AD74-BFEF7DCFE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05638"/>
              </p:ext>
            </p:extLst>
          </p:nvPr>
        </p:nvGraphicFramePr>
        <p:xfrm>
          <a:off x="2002107" y="1208105"/>
          <a:ext cx="5252574" cy="3361287"/>
        </p:xfrm>
        <a:graphic>
          <a:graphicData uri="http://schemas.openxmlformats.org/drawingml/2006/table">
            <a:tbl>
              <a:tblPr firstRow="1" firstCol="1" bandRow="1"/>
              <a:tblGrid>
                <a:gridCol w="2626287">
                  <a:extLst>
                    <a:ext uri="{9D8B030D-6E8A-4147-A177-3AD203B41FA5}">
                      <a16:colId xmlns:a16="http://schemas.microsoft.com/office/drawing/2014/main" val="3110066104"/>
                    </a:ext>
                  </a:extLst>
                </a:gridCol>
                <a:gridCol w="2626287">
                  <a:extLst>
                    <a:ext uri="{9D8B030D-6E8A-4147-A177-3AD203B41FA5}">
                      <a16:colId xmlns:a16="http://schemas.microsoft.com/office/drawing/2014/main" val="3537439159"/>
                    </a:ext>
                  </a:extLst>
                </a:gridCol>
              </a:tblGrid>
              <a:tr h="232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DE OPORTUNIDAD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762684"/>
                  </a:ext>
                </a:extLst>
              </a:tr>
              <a:tr h="4039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enriqueció mi habilidad para tratar con los padres de familia.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ponía nerviosa al hablar con ellos y llegue a pensar que no me entendían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944075"/>
                  </a:ext>
                </a:extLst>
              </a:tr>
              <a:tr h="4039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Empecé a tener acercamiento con los padres de familia.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padres de familia no tenían tiempo de tratar temas de sus hijos.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3280"/>
                  </a:ext>
                </a:extLst>
              </a:tr>
              <a:tr h="62136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Aprendí a cómo hacer instrumentos para padres de familia y niños.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fue difícil usar el lenguaje correcto para que entendieran padres de familia y niños.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27022"/>
                  </a:ext>
                </a:extLst>
              </a:tr>
              <a:tr h="4039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Socialice más con los niños con los que estaré en mi practica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fue un poco difícil comunicarme con ellos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771546"/>
                  </a:ext>
                </a:extLst>
              </a:tr>
              <a:tr h="62136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Aprendí a cómo hablar con ellos a la hora del cuestionamiento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me dificulto para que entendieran lo que se les preguntaba o para que no se distrajeran viendo otra cosa.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93660"/>
                  </a:ext>
                </a:extLst>
              </a:tr>
              <a:tr h="62136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 volví mas autónoma a la hora de tomar decisiones.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papas y niños no daban respuestas concretas a la hora de responder el cuestionamiento </a:t>
                      </a:r>
                    </a:p>
                  </a:txBody>
                  <a:tcPr marL="42107" marR="42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74887"/>
                  </a:ext>
                </a:extLst>
              </a:tr>
            </a:tbl>
          </a:graphicData>
        </a:graphic>
      </p:graphicFrame>
      <p:pic>
        <p:nvPicPr>
          <p:cNvPr id="2050" name="Picture 2" descr="Nervioso - Iconos gratis de personas">
            <a:extLst>
              <a:ext uri="{FF2B5EF4-FFF2-40B4-BE49-F238E27FC236}">
                <a16:creationId xmlns:a16="http://schemas.microsoft.com/office/drawing/2014/main" id="{ADB0FF50-02B6-410D-AAC4-A84333FE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3" y="3772238"/>
            <a:ext cx="1320383" cy="13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rvioso - Iconos gratis de personas">
            <a:extLst>
              <a:ext uri="{FF2B5EF4-FFF2-40B4-BE49-F238E27FC236}">
                <a16:creationId xmlns:a16="http://schemas.microsoft.com/office/drawing/2014/main" id="{8248B003-0A64-453B-A6FB-CA0D2F85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11" y="1083323"/>
            <a:ext cx="1247001" cy="12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nguage Clipart Kids - Derecho A La Educacion Animada, HD Png Download ,  Transparent Png Image - PNGitem">
            <a:extLst>
              <a:ext uri="{FF2B5EF4-FFF2-40B4-BE49-F238E27FC236}">
                <a16:creationId xmlns:a16="http://schemas.microsoft.com/office/drawing/2014/main" id="{0EE187FC-5571-4C54-8115-88564843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5" b="92271" l="4419" r="93721">
                        <a14:foregroundMark x1="4419" y1="72397" x2="4419" y2="72397"/>
                        <a14:foregroundMark x1="70581" y1="6782" x2="70581" y2="6782"/>
                        <a14:foregroundMark x1="92558" y1="39274" x2="92558" y2="39274"/>
                        <a14:foregroundMark x1="68721" y1="52524" x2="68721" y2="52524"/>
                        <a14:foregroundMark x1="72442" y1="52524" x2="72442" y2="52524"/>
                        <a14:foregroundMark x1="72442" y1="52524" x2="72442" y2="52524"/>
                        <a14:foregroundMark x1="71047" y1="53470" x2="74535" y2="53312"/>
                        <a14:foregroundMark x1="70000" y1="53785" x2="52093" y2="48738"/>
                        <a14:foregroundMark x1="52093" y1="48738" x2="48140" y2="46372"/>
                        <a14:foregroundMark x1="51860" y1="43691" x2="58953" y2="50000"/>
                        <a14:foregroundMark x1="58953" y1="50000" x2="58953" y2="50158"/>
                        <a14:foregroundMark x1="68140" y1="50473" x2="68140" y2="50473"/>
                        <a14:foregroundMark x1="68140" y1="50473" x2="68140" y2="50473"/>
                        <a14:foregroundMark x1="66163" y1="50789" x2="66163" y2="50789"/>
                        <a14:foregroundMark x1="64651" y1="51262" x2="64651" y2="51262"/>
                        <a14:foregroundMark x1="55698" y1="45741" x2="55698" y2="45741"/>
                        <a14:foregroundMark x1="52907" y1="47950" x2="52907" y2="47950"/>
                        <a14:foregroundMark x1="59651" y1="45110" x2="59651" y2="45110"/>
                        <a14:foregroundMark x1="50116" y1="47319" x2="50116" y2="47319"/>
                        <a14:foregroundMark x1="51860" y1="46530" x2="51860" y2="46530"/>
                        <a14:foregroundMark x1="49651" y1="45268" x2="49651" y2="45268"/>
                        <a14:foregroundMark x1="48023" y1="44637" x2="48023" y2="44637"/>
                        <a14:foregroundMark x1="49535" y1="44637" x2="49535" y2="44637"/>
                        <a14:foregroundMark x1="49535" y1="43849" x2="49535" y2="43849"/>
                        <a14:foregroundMark x1="50465" y1="44006" x2="50465" y2="44006"/>
                        <a14:foregroundMark x1="54884" y1="45268" x2="54884" y2="45268"/>
                        <a14:foregroundMark x1="47907" y1="43691" x2="47907" y2="43691"/>
                        <a14:foregroundMark x1="48837" y1="43375" x2="48837" y2="43375"/>
                        <a14:foregroundMark x1="73488" y1="44164" x2="73488" y2="44164"/>
                        <a14:foregroundMark x1="93721" y1="75079" x2="93721" y2="75079"/>
                        <a14:foregroundMark x1="95116" y1="73659" x2="88837" y2="82492"/>
                        <a14:foregroundMark x1="88837" y1="82492" x2="73372" y2="89748"/>
                        <a14:foregroundMark x1="73372" y1="89748" x2="43605" y2="92271"/>
                        <a14:foregroundMark x1="43605" y1="92271" x2="11163" y2="82965"/>
                        <a14:foregroundMark x1="11163" y1="82965" x2="5116" y2="77129"/>
                        <a14:foregroundMark x1="5116" y1="77129" x2="5000" y2="76656"/>
                        <a14:foregroundMark x1="35581" y1="89905" x2="28256" y2="90221"/>
                        <a14:foregroundMark x1="28256" y1="90221" x2="11163" y2="82492"/>
                        <a14:foregroundMark x1="90349" y1="22555" x2="88372" y2="31861"/>
                        <a14:foregroundMark x1="88372" y1="31861" x2="86860" y2="33438"/>
                        <a14:foregroundMark x1="49302" y1="27445" x2="44186" y2="32650"/>
                        <a14:foregroundMark x1="16512" y1="44795" x2="16512" y2="44795"/>
                        <a14:foregroundMark x1="17209" y1="45741" x2="19419" y2="47476"/>
                        <a14:foregroundMark x1="30465" y1="45741" x2="27442" y2="40536"/>
                        <a14:foregroundMark x1="28953" y1="46530" x2="28953" y2="46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" y="1835468"/>
            <a:ext cx="2051849" cy="15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yes Educativas De Honduras">
            <a:extLst>
              <a:ext uri="{FF2B5EF4-FFF2-40B4-BE49-F238E27FC236}">
                <a16:creationId xmlns:a16="http://schemas.microsoft.com/office/drawing/2014/main" id="{944D0964-E318-4AA7-AEF3-A8031CFF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0" y="4070026"/>
            <a:ext cx="2098600" cy="11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mistad, Aprendizaje, Educación, Colegio, Linkedin Learning, Presentación,  Biblioteca, Libro de texto, dibujos animados, zona, niño png | PNGWing">
            <a:extLst>
              <a:ext uri="{FF2B5EF4-FFF2-40B4-BE49-F238E27FC236}">
                <a16:creationId xmlns:a16="http://schemas.microsoft.com/office/drawing/2014/main" id="{2E4C2826-1152-4F3D-AF8C-83EB15158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978">
                        <a14:foregroundMark x1="90761" y1="57935" x2="90761" y2="57935"/>
                        <a14:foregroundMark x1="90978" y1="60000" x2="9097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6" t="10114" r="5793" b="13420"/>
          <a:stretch/>
        </p:blipFill>
        <p:spPr bwMode="auto">
          <a:xfrm>
            <a:off x="7577311" y="2451854"/>
            <a:ext cx="1463453" cy="132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brir contenido libre de frustración, dibujos animados de tarea, niño,  texto, mano png | PNGWing">
            <a:extLst>
              <a:ext uri="{FF2B5EF4-FFF2-40B4-BE49-F238E27FC236}">
                <a16:creationId xmlns:a16="http://schemas.microsoft.com/office/drawing/2014/main" id="{410B3B0D-3E0C-4859-B991-4B7A8782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98" b="99284" l="10000" r="90000">
                        <a14:foregroundMark x1="28043" y1="87249" x2="28043" y2="87249"/>
                        <a14:foregroundMark x1="23913" y1="91977" x2="23913" y2="91977"/>
                        <a14:foregroundMark x1="19891" y1="94126" x2="35326" y2="94413"/>
                        <a14:foregroundMark x1="35326" y1="94413" x2="86739" y2="89971"/>
                        <a14:foregroundMark x1="86739" y1="89971" x2="36522" y2="80802"/>
                        <a14:foregroundMark x1="27391" y1="86676" x2="47826" y2="91547"/>
                        <a14:foregroundMark x1="26957" y1="90544" x2="22717" y2="82235"/>
                        <a14:foregroundMark x1="22717" y1="82235" x2="21087" y2="82951"/>
                        <a14:foregroundMark x1="75435" y1="87249" x2="78370" y2="73352"/>
                        <a14:foregroundMark x1="81087" y1="76648" x2="81087" y2="76648"/>
                        <a14:foregroundMark x1="73261" y1="78510" x2="73261" y2="78510"/>
                        <a14:foregroundMark x1="48587" y1="41977" x2="48587" y2="41977"/>
                        <a14:foregroundMark x1="50978" y1="42407" x2="50978" y2="42407"/>
                        <a14:foregroundMark x1="46196" y1="42407" x2="46196" y2="42407"/>
                        <a14:foregroundMark x1="43913" y1="45415" x2="43913" y2="45415"/>
                        <a14:foregroundMark x1="43696" y1="45702" x2="43696" y2="45702"/>
                        <a14:foregroundMark x1="43696" y1="45702" x2="43696" y2="45702"/>
                        <a14:foregroundMark x1="84239" y1="98854" x2="49891" y2="99284"/>
                        <a14:foregroundMark x1="49891" y1="99284" x2="49891" y2="99284"/>
                        <a14:foregroundMark x1="47174" y1="90401" x2="41413" y2="76648"/>
                        <a14:foregroundMark x1="44022" y1="78080" x2="51739" y2="87822"/>
                        <a14:foregroundMark x1="51739" y1="87822" x2="51739" y2="87822"/>
                        <a14:foregroundMark x1="54674" y1="88539" x2="50326" y2="81232"/>
                        <a14:foregroundMark x1="52391" y1="85817" x2="59674" y2="88682"/>
                        <a14:foregroundMark x1="59674" y1="88682" x2="59891" y2="88682"/>
                        <a14:foregroundMark x1="50652" y1="80659" x2="50652" y2="80659"/>
                        <a14:foregroundMark x1="48152" y1="78367" x2="48152" y2="78367"/>
                        <a14:foregroundMark x1="25543" y1="83238" x2="31848" y2="81232"/>
                        <a14:foregroundMark x1="28370" y1="84957" x2="28370" y2="84957"/>
                        <a14:foregroundMark x1="67609" y1="90688" x2="76630" y2="77507"/>
                        <a14:foregroundMark x1="76630" y1="77507" x2="78043" y2="72779"/>
                        <a14:foregroundMark x1="73804" y1="73209" x2="81630" y2="79656"/>
                        <a14:foregroundMark x1="81630" y1="79656" x2="76848" y2="85960"/>
                        <a14:foregroundMark x1="45761" y1="47708" x2="50652" y2="40544"/>
                        <a14:foregroundMark x1="49348" y1="40974" x2="43152" y2="43840"/>
                        <a14:foregroundMark x1="33804" y1="42407" x2="33804" y2="42407"/>
                        <a14:foregroundMark x1="29022" y1="32092" x2="29022" y2="32092"/>
                        <a14:foregroundMark x1="29891" y1="34384" x2="29891" y2="34384"/>
                        <a14:foregroundMark x1="30761" y1="15330" x2="30761" y2="15330"/>
                        <a14:foregroundMark x1="40435" y1="4298" x2="40435" y2="4298"/>
                        <a14:foregroundMark x1="54130" y1="6877" x2="54130" y2="6877"/>
                        <a14:foregroundMark x1="62283" y1="16476" x2="62283" y2="16476"/>
                        <a14:foregroundMark x1="62283" y1="32521" x2="62283" y2="32521"/>
                        <a14:foregroundMark x1="64130" y1="28367" x2="64130" y2="28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2" r="10425"/>
          <a:stretch/>
        </p:blipFill>
        <p:spPr bwMode="auto">
          <a:xfrm>
            <a:off x="4209354" y="4212896"/>
            <a:ext cx="950413" cy="9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iña Que Grita Muy Enojado Vector De La Historieta Ilustraciones  Vectoriales, Clip Art Vectorizado Libre De Derechos. Image 46448047.">
            <a:extLst>
              <a:ext uri="{FF2B5EF4-FFF2-40B4-BE49-F238E27FC236}">
                <a16:creationId xmlns:a16="http://schemas.microsoft.com/office/drawing/2014/main" id="{9DFB3A97-B28F-4BD1-9FAF-6DD31DE9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89" b="94000" l="4000" r="90667">
                        <a14:foregroundMark x1="9111" y1="34444" x2="9111" y2="34444"/>
                        <a14:foregroundMark x1="50222" y1="86889" x2="50222" y2="86889"/>
                        <a14:foregroundMark x1="52444" y1="94000" x2="52444" y2="94000"/>
                        <a14:foregroundMark x1="58222" y1="9333" x2="58222" y2="9333"/>
                        <a14:foregroundMark x1="90667" y1="24000" x2="90667" y2="24000"/>
                        <a14:foregroundMark x1="84889" y1="24222" x2="84889" y2="24222"/>
                        <a14:foregroundMark x1="9556" y1="47556" x2="9556" y2="47556"/>
                        <a14:foregroundMark x1="16667" y1="52667" x2="16667" y2="52667"/>
                        <a14:foregroundMark x1="4889" y1="42444" x2="4889" y2="42444"/>
                        <a14:foregroundMark x1="4889" y1="42444" x2="4889" y2="42444"/>
                        <a14:foregroundMark x1="10000" y1="53778" x2="10000" y2="53778"/>
                        <a14:foregroundMark x1="15556" y1="54667" x2="15556" y2="54667"/>
                        <a14:foregroundMark x1="16222" y1="55333" x2="16222" y2="55333"/>
                        <a14:foregroundMark x1="6000" y1="52444" x2="6000" y2="52444"/>
                        <a14:foregroundMark x1="4000" y1="52444" x2="4000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6" y="-76019"/>
            <a:ext cx="1512626" cy="15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1598115" y="75458"/>
            <a:ext cx="5947769" cy="1142195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2261342" y="395438"/>
            <a:ext cx="4862297" cy="393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dern Love Grunge" panose="04070805081005020601" pitchFamily="82" charset="0"/>
              </a:rPr>
              <a:t>COMPETENCIAS GENERICAS</a:t>
            </a:r>
            <a:endParaRPr dirty="0">
              <a:latin typeface="Modern Love Grunge" panose="04070805081005020601" pitchFamily="82" charset="0"/>
            </a:endParaRPr>
          </a:p>
        </p:txBody>
      </p:sp>
      <p:grpSp>
        <p:nvGrpSpPr>
          <p:cNvPr id="1201" name="Google Shape;1201;p43"/>
          <p:cNvGrpSpPr/>
          <p:nvPr/>
        </p:nvGrpSpPr>
        <p:grpSpPr>
          <a:xfrm>
            <a:off x="8187050" y="133429"/>
            <a:ext cx="792707" cy="702905"/>
            <a:chOff x="3725850" y="3874550"/>
            <a:chExt cx="232875" cy="206500"/>
          </a:xfrm>
        </p:grpSpPr>
        <p:sp>
          <p:nvSpPr>
            <p:cNvPr id="1202" name="Google Shape;1202;p43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3"/>
          <p:cNvGrpSpPr/>
          <p:nvPr/>
        </p:nvGrpSpPr>
        <p:grpSpPr>
          <a:xfrm>
            <a:off x="68430" y="4124819"/>
            <a:ext cx="924382" cy="1002619"/>
            <a:chOff x="4427950" y="2495000"/>
            <a:chExt cx="259250" cy="281200"/>
          </a:xfrm>
        </p:grpSpPr>
        <p:sp>
          <p:nvSpPr>
            <p:cNvPr id="1209" name="Google Shape;1209;p43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 rot="-1464194">
            <a:off x="64789" y="85085"/>
            <a:ext cx="400890" cy="308761"/>
            <a:chOff x="6060100" y="2504357"/>
            <a:chExt cx="256950" cy="197900"/>
          </a:xfrm>
        </p:grpSpPr>
        <p:sp>
          <p:nvSpPr>
            <p:cNvPr id="1213" name="Google Shape;1213;p43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2821;p69">
            <a:extLst>
              <a:ext uri="{FF2B5EF4-FFF2-40B4-BE49-F238E27FC236}">
                <a16:creationId xmlns:a16="http://schemas.microsoft.com/office/drawing/2014/main" id="{647EDA65-E101-4B58-991C-C219EDE24994}"/>
              </a:ext>
            </a:extLst>
          </p:cNvPr>
          <p:cNvGrpSpPr/>
          <p:nvPr/>
        </p:nvGrpSpPr>
        <p:grpSpPr>
          <a:xfrm>
            <a:off x="1471322" y="59416"/>
            <a:ext cx="658812" cy="591885"/>
            <a:chOff x="2927050" y="2256825"/>
            <a:chExt cx="334100" cy="300175"/>
          </a:xfrm>
        </p:grpSpPr>
        <p:sp>
          <p:nvSpPr>
            <p:cNvPr id="71" name="Google Shape;2822;p69">
              <a:extLst>
                <a:ext uri="{FF2B5EF4-FFF2-40B4-BE49-F238E27FC236}">
                  <a16:creationId xmlns:a16="http://schemas.microsoft.com/office/drawing/2014/main" id="{AA353F08-7697-41B5-B77B-DE3F4062AF66}"/>
                </a:ext>
              </a:extLst>
            </p:cNvPr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3;p69">
              <a:extLst>
                <a:ext uri="{FF2B5EF4-FFF2-40B4-BE49-F238E27FC236}">
                  <a16:creationId xmlns:a16="http://schemas.microsoft.com/office/drawing/2014/main" id="{427A88C5-F670-4837-B2A3-A81D7593A5B8}"/>
                </a:ext>
              </a:extLst>
            </p:cNvPr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24;p69">
              <a:extLst>
                <a:ext uri="{FF2B5EF4-FFF2-40B4-BE49-F238E27FC236}">
                  <a16:creationId xmlns:a16="http://schemas.microsoft.com/office/drawing/2014/main" id="{84CE1C6B-945A-4CC6-ADA3-026730F714FE}"/>
                </a:ext>
              </a:extLst>
            </p:cNvPr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25;p69">
              <a:extLst>
                <a:ext uri="{FF2B5EF4-FFF2-40B4-BE49-F238E27FC236}">
                  <a16:creationId xmlns:a16="http://schemas.microsoft.com/office/drawing/2014/main" id="{03AF15A0-B58C-4304-95F0-B965ED44C326}"/>
                </a:ext>
              </a:extLst>
            </p:cNvPr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26;p69">
              <a:extLst>
                <a:ext uri="{FF2B5EF4-FFF2-40B4-BE49-F238E27FC236}">
                  <a16:creationId xmlns:a16="http://schemas.microsoft.com/office/drawing/2014/main" id="{A796473C-3582-41CF-8422-FDE395B8847E}"/>
                </a:ext>
              </a:extLst>
            </p:cNvPr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27;p69">
              <a:extLst>
                <a:ext uri="{FF2B5EF4-FFF2-40B4-BE49-F238E27FC236}">
                  <a16:creationId xmlns:a16="http://schemas.microsoft.com/office/drawing/2014/main" id="{D60F663B-5F43-426D-9544-D3D83912DB39}"/>
                </a:ext>
              </a:extLst>
            </p:cNvPr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28;p69">
              <a:extLst>
                <a:ext uri="{FF2B5EF4-FFF2-40B4-BE49-F238E27FC236}">
                  <a16:creationId xmlns:a16="http://schemas.microsoft.com/office/drawing/2014/main" id="{D7762BB9-2FB9-423E-A260-A683C2B04757}"/>
                </a:ext>
              </a:extLst>
            </p:cNvPr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29;p69">
              <a:extLst>
                <a:ext uri="{FF2B5EF4-FFF2-40B4-BE49-F238E27FC236}">
                  <a16:creationId xmlns:a16="http://schemas.microsoft.com/office/drawing/2014/main" id="{B0811958-F114-46B6-952A-73281EE76D65}"/>
                </a:ext>
              </a:extLst>
            </p:cNvPr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0;p69">
              <a:extLst>
                <a:ext uri="{FF2B5EF4-FFF2-40B4-BE49-F238E27FC236}">
                  <a16:creationId xmlns:a16="http://schemas.microsoft.com/office/drawing/2014/main" id="{BF405B70-0891-4870-9675-18E5BF34156C}"/>
                </a:ext>
              </a:extLst>
            </p:cNvPr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31;p69">
              <a:extLst>
                <a:ext uri="{FF2B5EF4-FFF2-40B4-BE49-F238E27FC236}">
                  <a16:creationId xmlns:a16="http://schemas.microsoft.com/office/drawing/2014/main" id="{178AAB88-4E6C-4282-9506-600617FE34A9}"/>
                </a:ext>
              </a:extLst>
            </p:cNvPr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32;p69">
              <a:extLst>
                <a:ext uri="{FF2B5EF4-FFF2-40B4-BE49-F238E27FC236}">
                  <a16:creationId xmlns:a16="http://schemas.microsoft.com/office/drawing/2014/main" id="{C7C1B13D-626E-4750-96D7-14067F36D88C}"/>
                </a:ext>
              </a:extLst>
            </p:cNvPr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33;p69">
              <a:extLst>
                <a:ext uri="{FF2B5EF4-FFF2-40B4-BE49-F238E27FC236}">
                  <a16:creationId xmlns:a16="http://schemas.microsoft.com/office/drawing/2014/main" id="{8B7CAADB-199C-46B1-91BF-7AFC62C6AA41}"/>
                </a:ext>
              </a:extLst>
            </p:cNvPr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821;p69">
            <a:extLst>
              <a:ext uri="{FF2B5EF4-FFF2-40B4-BE49-F238E27FC236}">
                <a16:creationId xmlns:a16="http://schemas.microsoft.com/office/drawing/2014/main" id="{73157896-E3F0-43A8-A7BA-DA22BB7792C8}"/>
              </a:ext>
            </a:extLst>
          </p:cNvPr>
          <p:cNvGrpSpPr/>
          <p:nvPr/>
        </p:nvGrpSpPr>
        <p:grpSpPr>
          <a:xfrm>
            <a:off x="7012946" y="837247"/>
            <a:ext cx="658812" cy="591885"/>
            <a:chOff x="2927050" y="2256825"/>
            <a:chExt cx="334100" cy="300175"/>
          </a:xfrm>
        </p:grpSpPr>
        <p:sp>
          <p:nvSpPr>
            <p:cNvPr id="84" name="Google Shape;2822;p69">
              <a:extLst>
                <a:ext uri="{FF2B5EF4-FFF2-40B4-BE49-F238E27FC236}">
                  <a16:creationId xmlns:a16="http://schemas.microsoft.com/office/drawing/2014/main" id="{B0DDE1EA-9C56-478F-9E81-0DDC58626D29}"/>
                </a:ext>
              </a:extLst>
            </p:cNvPr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23;p69">
              <a:extLst>
                <a:ext uri="{FF2B5EF4-FFF2-40B4-BE49-F238E27FC236}">
                  <a16:creationId xmlns:a16="http://schemas.microsoft.com/office/drawing/2014/main" id="{3E634726-BEE1-4555-A045-DA3470CDBA12}"/>
                </a:ext>
              </a:extLst>
            </p:cNvPr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24;p69">
              <a:extLst>
                <a:ext uri="{FF2B5EF4-FFF2-40B4-BE49-F238E27FC236}">
                  <a16:creationId xmlns:a16="http://schemas.microsoft.com/office/drawing/2014/main" id="{2E2BCC27-449B-4E35-9CCB-0AF5906B5F55}"/>
                </a:ext>
              </a:extLst>
            </p:cNvPr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25;p69">
              <a:extLst>
                <a:ext uri="{FF2B5EF4-FFF2-40B4-BE49-F238E27FC236}">
                  <a16:creationId xmlns:a16="http://schemas.microsoft.com/office/drawing/2014/main" id="{6998A9AC-D346-4AC4-9CFE-CF5C7E3A5312}"/>
                </a:ext>
              </a:extLst>
            </p:cNvPr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26;p69">
              <a:extLst>
                <a:ext uri="{FF2B5EF4-FFF2-40B4-BE49-F238E27FC236}">
                  <a16:creationId xmlns:a16="http://schemas.microsoft.com/office/drawing/2014/main" id="{9EBA8FAD-41D7-45D4-B030-ECED2D91D947}"/>
                </a:ext>
              </a:extLst>
            </p:cNvPr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27;p69">
              <a:extLst>
                <a:ext uri="{FF2B5EF4-FFF2-40B4-BE49-F238E27FC236}">
                  <a16:creationId xmlns:a16="http://schemas.microsoft.com/office/drawing/2014/main" id="{A661DE15-8C5B-45A2-9589-5EFB0F32F152}"/>
                </a:ext>
              </a:extLst>
            </p:cNvPr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28;p69">
              <a:extLst>
                <a:ext uri="{FF2B5EF4-FFF2-40B4-BE49-F238E27FC236}">
                  <a16:creationId xmlns:a16="http://schemas.microsoft.com/office/drawing/2014/main" id="{F73D7790-F745-4F0D-872E-59A97CFA1D64}"/>
                </a:ext>
              </a:extLst>
            </p:cNvPr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29;p69">
              <a:extLst>
                <a:ext uri="{FF2B5EF4-FFF2-40B4-BE49-F238E27FC236}">
                  <a16:creationId xmlns:a16="http://schemas.microsoft.com/office/drawing/2014/main" id="{9656F8B7-7FCD-47E1-8ACE-9120A5068134}"/>
                </a:ext>
              </a:extLst>
            </p:cNvPr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30;p69">
              <a:extLst>
                <a:ext uri="{FF2B5EF4-FFF2-40B4-BE49-F238E27FC236}">
                  <a16:creationId xmlns:a16="http://schemas.microsoft.com/office/drawing/2014/main" id="{698B3BDF-51B5-4AAA-AF5C-8CD72211EF9A}"/>
                </a:ext>
              </a:extLst>
            </p:cNvPr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31;p69">
              <a:extLst>
                <a:ext uri="{FF2B5EF4-FFF2-40B4-BE49-F238E27FC236}">
                  <a16:creationId xmlns:a16="http://schemas.microsoft.com/office/drawing/2014/main" id="{3AAE56D1-1F48-4BFD-940E-6A15EEA0BED1}"/>
                </a:ext>
              </a:extLst>
            </p:cNvPr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32;p69">
              <a:extLst>
                <a:ext uri="{FF2B5EF4-FFF2-40B4-BE49-F238E27FC236}">
                  <a16:creationId xmlns:a16="http://schemas.microsoft.com/office/drawing/2014/main" id="{EE37F07C-AB21-402D-B3DD-95D2B1F63349}"/>
                </a:ext>
              </a:extLst>
            </p:cNvPr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3;p69">
              <a:extLst>
                <a:ext uri="{FF2B5EF4-FFF2-40B4-BE49-F238E27FC236}">
                  <a16:creationId xmlns:a16="http://schemas.microsoft.com/office/drawing/2014/main" id="{1C290A83-4595-4155-AA12-6E94EC59703B}"/>
                </a:ext>
              </a:extLst>
            </p:cNvPr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0464C07-ED8F-47CC-A528-80155B52DE8C}"/>
              </a:ext>
            </a:extLst>
          </p:cNvPr>
          <p:cNvSpPr txBox="1"/>
          <p:nvPr/>
        </p:nvSpPr>
        <p:spPr>
          <a:xfrm>
            <a:off x="829340" y="1559144"/>
            <a:ext cx="2104675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Soluciona problemas y toma decisiones utilizando su pensamiento crítico y creativo</a:t>
            </a:r>
            <a:r>
              <a:rPr lang="es-ES" b="0" i="0" dirty="0">
                <a:solidFill>
                  <a:srgbClr val="212529"/>
                </a:solidFill>
                <a:effectLst/>
                <a:latin typeface="Soberana Sans Light"/>
              </a:rPr>
              <a:t>.</a:t>
            </a:r>
            <a:endParaRPr lang="es-E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s-MX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F23558C-196A-47A4-82DC-A73437E4CB76}"/>
              </a:ext>
            </a:extLst>
          </p:cNvPr>
          <p:cNvSpPr txBox="1"/>
          <p:nvPr/>
        </p:nvSpPr>
        <p:spPr>
          <a:xfrm>
            <a:off x="3681437" y="1354266"/>
            <a:ext cx="2104675" cy="16004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Aprende de manera autónoma y muestra iniciativa para autorregularse y fortalecer su desarrollo personal.</a:t>
            </a:r>
          </a:p>
          <a:p>
            <a:endParaRPr lang="es-MX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94DB1DC8-4B91-4D8F-BF59-4E3388A0ABDD}"/>
              </a:ext>
            </a:extLst>
          </p:cNvPr>
          <p:cNvSpPr txBox="1"/>
          <p:nvPr/>
        </p:nvSpPr>
        <p:spPr>
          <a:xfrm>
            <a:off x="1068193" y="3138224"/>
            <a:ext cx="210467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Colabora con diversos actores para generar proyectos innovadores de impacto social y educativo.</a:t>
            </a:r>
            <a:endParaRPr lang="es-MX" dirty="0"/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B28FCFD3-87F0-4B3C-A7E6-D642DF426544}"/>
              </a:ext>
            </a:extLst>
          </p:cNvPr>
          <p:cNvSpPr txBox="1"/>
          <p:nvPr/>
        </p:nvSpPr>
        <p:spPr>
          <a:xfrm>
            <a:off x="3919761" y="3532560"/>
            <a:ext cx="210467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Utiliza las tecnologías de la información y la comunicación de manera crítica.</a:t>
            </a:r>
            <a:endParaRPr lang="es-MX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3442333E-8C1C-4CCA-9633-10C6260FC59A}"/>
              </a:ext>
            </a:extLst>
          </p:cNvPr>
          <p:cNvSpPr txBox="1"/>
          <p:nvPr/>
        </p:nvSpPr>
        <p:spPr>
          <a:xfrm>
            <a:off x="6257626" y="2337073"/>
            <a:ext cx="210467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Aplica sus habilidades lingüísticas y comunicativas en diversos contextos.</a:t>
            </a:r>
            <a:endParaRPr lang="es-MX" dirty="0"/>
          </a:p>
        </p:txBody>
      </p:sp>
      <p:grpSp>
        <p:nvGrpSpPr>
          <p:cNvPr id="101" name="Google Shape;3018;p71">
            <a:extLst>
              <a:ext uri="{FF2B5EF4-FFF2-40B4-BE49-F238E27FC236}">
                <a16:creationId xmlns:a16="http://schemas.microsoft.com/office/drawing/2014/main" id="{604F70A1-1447-4D82-9112-12F07F969048}"/>
              </a:ext>
            </a:extLst>
          </p:cNvPr>
          <p:cNvGrpSpPr/>
          <p:nvPr/>
        </p:nvGrpSpPr>
        <p:grpSpPr>
          <a:xfrm>
            <a:off x="633507" y="1431683"/>
            <a:ext cx="270502" cy="266610"/>
            <a:chOff x="6106088" y="3304232"/>
            <a:chExt cx="232850" cy="229500"/>
          </a:xfrm>
        </p:grpSpPr>
        <p:sp>
          <p:nvSpPr>
            <p:cNvPr id="102" name="Google Shape;3019;p71">
              <a:extLst>
                <a:ext uri="{FF2B5EF4-FFF2-40B4-BE49-F238E27FC236}">
                  <a16:creationId xmlns:a16="http://schemas.microsoft.com/office/drawing/2014/main" id="{D1B61881-59DE-4FBE-BEF7-E41D90FB49E5}"/>
                </a:ext>
              </a:extLst>
            </p:cNvPr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20;p71">
              <a:extLst>
                <a:ext uri="{FF2B5EF4-FFF2-40B4-BE49-F238E27FC236}">
                  <a16:creationId xmlns:a16="http://schemas.microsoft.com/office/drawing/2014/main" id="{7775E2ED-C3CB-433E-96FA-70E80A6C8BE5}"/>
                </a:ext>
              </a:extLst>
            </p:cNvPr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21;p71">
              <a:extLst>
                <a:ext uri="{FF2B5EF4-FFF2-40B4-BE49-F238E27FC236}">
                  <a16:creationId xmlns:a16="http://schemas.microsoft.com/office/drawing/2014/main" id="{E5BA5E71-703C-4DE8-B076-82BC29B54ED0}"/>
                </a:ext>
              </a:extLst>
            </p:cNvPr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3000;p71">
            <a:extLst>
              <a:ext uri="{FF2B5EF4-FFF2-40B4-BE49-F238E27FC236}">
                <a16:creationId xmlns:a16="http://schemas.microsoft.com/office/drawing/2014/main" id="{7C98D69D-2AFD-4579-9C64-23297750CAEB}"/>
              </a:ext>
            </a:extLst>
          </p:cNvPr>
          <p:cNvGrpSpPr/>
          <p:nvPr/>
        </p:nvGrpSpPr>
        <p:grpSpPr>
          <a:xfrm>
            <a:off x="3529343" y="1271857"/>
            <a:ext cx="270502" cy="266610"/>
            <a:chOff x="6437163" y="3304232"/>
            <a:chExt cx="232850" cy="229500"/>
          </a:xfrm>
        </p:grpSpPr>
        <p:sp>
          <p:nvSpPr>
            <p:cNvPr id="106" name="Google Shape;3001;p71">
              <a:extLst>
                <a:ext uri="{FF2B5EF4-FFF2-40B4-BE49-F238E27FC236}">
                  <a16:creationId xmlns:a16="http://schemas.microsoft.com/office/drawing/2014/main" id="{8929C836-EA1F-4E37-B2FE-FD6E19B24C0E}"/>
                </a:ext>
              </a:extLst>
            </p:cNvPr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02;p71">
              <a:extLst>
                <a:ext uri="{FF2B5EF4-FFF2-40B4-BE49-F238E27FC236}">
                  <a16:creationId xmlns:a16="http://schemas.microsoft.com/office/drawing/2014/main" id="{BC59CC96-1661-40AB-A334-8063751388B7}"/>
                </a:ext>
              </a:extLst>
            </p:cNvPr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03;p71">
              <a:extLst>
                <a:ext uri="{FF2B5EF4-FFF2-40B4-BE49-F238E27FC236}">
                  <a16:creationId xmlns:a16="http://schemas.microsoft.com/office/drawing/2014/main" id="{A4EF9A1D-42C2-42C5-8B96-5827491C2923}"/>
                </a:ext>
              </a:extLst>
            </p:cNvPr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2988;p71">
            <a:extLst>
              <a:ext uri="{FF2B5EF4-FFF2-40B4-BE49-F238E27FC236}">
                <a16:creationId xmlns:a16="http://schemas.microsoft.com/office/drawing/2014/main" id="{A32A948F-22B4-4541-97C5-B8120BBF2608}"/>
              </a:ext>
            </a:extLst>
          </p:cNvPr>
          <p:cNvGrpSpPr/>
          <p:nvPr/>
        </p:nvGrpSpPr>
        <p:grpSpPr>
          <a:xfrm>
            <a:off x="904009" y="3031229"/>
            <a:ext cx="270531" cy="266610"/>
            <a:chOff x="6785413" y="3304232"/>
            <a:chExt cx="232875" cy="229500"/>
          </a:xfrm>
        </p:grpSpPr>
        <p:sp>
          <p:nvSpPr>
            <p:cNvPr id="110" name="Google Shape;2989;p71">
              <a:extLst>
                <a:ext uri="{FF2B5EF4-FFF2-40B4-BE49-F238E27FC236}">
                  <a16:creationId xmlns:a16="http://schemas.microsoft.com/office/drawing/2014/main" id="{1D321A4B-1567-425E-BCE8-356A79B9D005}"/>
                </a:ext>
              </a:extLst>
            </p:cNvPr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0;p71">
              <a:extLst>
                <a:ext uri="{FF2B5EF4-FFF2-40B4-BE49-F238E27FC236}">
                  <a16:creationId xmlns:a16="http://schemas.microsoft.com/office/drawing/2014/main" id="{6D97CCEF-D4C4-4BDA-B3DD-F5D082476A2F}"/>
                </a:ext>
              </a:extLst>
            </p:cNvPr>
            <p:cNvSpPr/>
            <p:nvPr/>
          </p:nvSpPr>
          <p:spPr>
            <a:xfrm>
              <a:off x="67929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91;p71">
              <a:extLst>
                <a:ext uri="{FF2B5EF4-FFF2-40B4-BE49-F238E27FC236}">
                  <a16:creationId xmlns:a16="http://schemas.microsoft.com/office/drawing/2014/main" id="{48263EAC-8B80-45B8-84AA-79D7E42E8D19}"/>
                </a:ext>
              </a:extLst>
            </p:cNvPr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2974;p71">
            <a:extLst>
              <a:ext uri="{FF2B5EF4-FFF2-40B4-BE49-F238E27FC236}">
                <a16:creationId xmlns:a16="http://schemas.microsoft.com/office/drawing/2014/main" id="{5ACD0FB9-F685-4504-A3BB-DF4B59453F07}"/>
              </a:ext>
            </a:extLst>
          </p:cNvPr>
          <p:cNvGrpSpPr/>
          <p:nvPr/>
        </p:nvGrpSpPr>
        <p:grpSpPr>
          <a:xfrm>
            <a:off x="3747810" y="3421383"/>
            <a:ext cx="270531" cy="266610"/>
            <a:chOff x="7116513" y="3304232"/>
            <a:chExt cx="232875" cy="229500"/>
          </a:xfrm>
        </p:grpSpPr>
        <p:sp>
          <p:nvSpPr>
            <p:cNvPr id="114" name="Google Shape;2975;p71">
              <a:extLst>
                <a:ext uri="{FF2B5EF4-FFF2-40B4-BE49-F238E27FC236}">
                  <a16:creationId xmlns:a16="http://schemas.microsoft.com/office/drawing/2014/main" id="{2ECEAF63-162D-4CF0-A79E-56AF2CCD69A5}"/>
                </a:ext>
              </a:extLst>
            </p:cNvPr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76;p71">
              <a:extLst>
                <a:ext uri="{FF2B5EF4-FFF2-40B4-BE49-F238E27FC236}">
                  <a16:creationId xmlns:a16="http://schemas.microsoft.com/office/drawing/2014/main" id="{7BA5FE89-6B3B-44E8-8FB5-9C7AE40CD411}"/>
                </a:ext>
              </a:extLst>
            </p:cNvPr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77;p71">
              <a:extLst>
                <a:ext uri="{FF2B5EF4-FFF2-40B4-BE49-F238E27FC236}">
                  <a16:creationId xmlns:a16="http://schemas.microsoft.com/office/drawing/2014/main" id="{AD247429-D195-4327-9E64-5E8B84D481B6}"/>
                </a:ext>
              </a:extLst>
            </p:cNvPr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3014;p71">
            <a:extLst>
              <a:ext uri="{FF2B5EF4-FFF2-40B4-BE49-F238E27FC236}">
                <a16:creationId xmlns:a16="http://schemas.microsoft.com/office/drawing/2014/main" id="{3FEC009A-1928-4918-AEDD-E5E1EE07BDFD}"/>
              </a:ext>
            </a:extLst>
          </p:cNvPr>
          <p:cNvGrpSpPr/>
          <p:nvPr/>
        </p:nvGrpSpPr>
        <p:grpSpPr>
          <a:xfrm>
            <a:off x="6131312" y="2223011"/>
            <a:ext cx="270502" cy="266639"/>
            <a:chOff x="6106088" y="3618982"/>
            <a:chExt cx="232850" cy="229525"/>
          </a:xfrm>
        </p:grpSpPr>
        <p:sp>
          <p:nvSpPr>
            <p:cNvPr id="118" name="Google Shape;3015;p71">
              <a:extLst>
                <a:ext uri="{FF2B5EF4-FFF2-40B4-BE49-F238E27FC236}">
                  <a16:creationId xmlns:a16="http://schemas.microsoft.com/office/drawing/2014/main" id="{53F6385D-7F68-4D94-B317-0FFEE0A70B6F}"/>
                </a:ext>
              </a:extLst>
            </p:cNvPr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16;p71">
              <a:extLst>
                <a:ext uri="{FF2B5EF4-FFF2-40B4-BE49-F238E27FC236}">
                  <a16:creationId xmlns:a16="http://schemas.microsoft.com/office/drawing/2014/main" id="{2A4DFD7A-5AE6-4D0A-9996-4FFC78FFA31B}"/>
                </a:ext>
              </a:extLst>
            </p:cNvPr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17;p71">
              <a:extLst>
                <a:ext uri="{FF2B5EF4-FFF2-40B4-BE49-F238E27FC236}">
                  <a16:creationId xmlns:a16="http://schemas.microsoft.com/office/drawing/2014/main" id="{8DCF4E73-26CA-41C0-9F0A-3D77915D4731}"/>
                </a:ext>
              </a:extLst>
            </p:cNvPr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" name="Picture 8" descr="Leyes Educativas De Honduras">
            <a:extLst>
              <a:ext uri="{FF2B5EF4-FFF2-40B4-BE49-F238E27FC236}">
                <a16:creationId xmlns:a16="http://schemas.microsoft.com/office/drawing/2014/main" id="{79489F38-CDC7-4193-BB84-8DC390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71" y="3584684"/>
            <a:ext cx="2098600" cy="11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43"/>
          <p:cNvGrpSpPr/>
          <p:nvPr/>
        </p:nvGrpSpPr>
        <p:grpSpPr>
          <a:xfrm>
            <a:off x="1598115" y="75458"/>
            <a:ext cx="5947769" cy="1142195"/>
            <a:chOff x="7728915" y="1917859"/>
            <a:chExt cx="1034486" cy="222599"/>
          </a:xfrm>
        </p:grpSpPr>
        <p:sp>
          <p:nvSpPr>
            <p:cNvPr id="1157" name="Google Shape;1157;p4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2701776" y="323670"/>
            <a:ext cx="3958392" cy="494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dern Love Grunge" panose="04070805081005020601" pitchFamily="82" charset="0"/>
              </a:rPr>
              <a:t>COMPETENCIAS PROFESIONALES</a:t>
            </a:r>
            <a:endParaRPr sz="2000" dirty="0">
              <a:latin typeface="Modern Love Grunge" panose="04070805081005020601" pitchFamily="82" charset="0"/>
            </a:endParaRPr>
          </a:p>
        </p:txBody>
      </p:sp>
      <p:grpSp>
        <p:nvGrpSpPr>
          <p:cNvPr id="1201" name="Google Shape;1201;p43"/>
          <p:cNvGrpSpPr/>
          <p:nvPr/>
        </p:nvGrpSpPr>
        <p:grpSpPr>
          <a:xfrm>
            <a:off x="8187050" y="133429"/>
            <a:ext cx="792707" cy="702905"/>
            <a:chOff x="3725850" y="3874550"/>
            <a:chExt cx="232875" cy="206500"/>
          </a:xfrm>
        </p:grpSpPr>
        <p:sp>
          <p:nvSpPr>
            <p:cNvPr id="1202" name="Google Shape;1202;p43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3"/>
          <p:cNvGrpSpPr/>
          <p:nvPr/>
        </p:nvGrpSpPr>
        <p:grpSpPr>
          <a:xfrm>
            <a:off x="68430" y="4124819"/>
            <a:ext cx="924382" cy="1002619"/>
            <a:chOff x="4427950" y="2495000"/>
            <a:chExt cx="259250" cy="281200"/>
          </a:xfrm>
        </p:grpSpPr>
        <p:sp>
          <p:nvSpPr>
            <p:cNvPr id="1209" name="Google Shape;1209;p43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 rot="-1464194">
            <a:off x="64789" y="85085"/>
            <a:ext cx="400890" cy="308761"/>
            <a:chOff x="6060100" y="2504357"/>
            <a:chExt cx="256950" cy="197900"/>
          </a:xfrm>
        </p:grpSpPr>
        <p:sp>
          <p:nvSpPr>
            <p:cNvPr id="1213" name="Google Shape;1213;p43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2821;p69">
            <a:extLst>
              <a:ext uri="{FF2B5EF4-FFF2-40B4-BE49-F238E27FC236}">
                <a16:creationId xmlns:a16="http://schemas.microsoft.com/office/drawing/2014/main" id="{647EDA65-E101-4B58-991C-C219EDE24994}"/>
              </a:ext>
            </a:extLst>
          </p:cNvPr>
          <p:cNvGrpSpPr/>
          <p:nvPr/>
        </p:nvGrpSpPr>
        <p:grpSpPr>
          <a:xfrm>
            <a:off x="1471322" y="59416"/>
            <a:ext cx="658812" cy="591885"/>
            <a:chOff x="2927050" y="2256825"/>
            <a:chExt cx="334100" cy="300175"/>
          </a:xfrm>
        </p:grpSpPr>
        <p:sp>
          <p:nvSpPr>
            <p:cNvPr id="71" name="Google Shape;2822;p69">
              <a:extLst>
                <a:ext uri="{FF2B5EF4-FFF2-40B4-BE49-F238E27FC236}">
                  <a16:creationId xmlns:a16="http://schemas.microsoft.com/office/drawing/2014/main" id="{AA353F08-7697-41B5-B77B-DE3F4062AF66}"/>
                </a:ext>
              </a:extLst>
            </p:cNvPr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23;p69">
              <a:extLst>
                <a:ext uri="{FF2B5EF4-FFF2-40B4-BE49-F238E27FC236}">
                  <a16:creationId xmlns:a16="http://schemas.microsoft.com/office/drawing/2014/main" id="{427A88C5-F670-4837-B2A3-A81D7593A5B8}"/>
                </a:ext>
              </a:extLst>
            </p:cNvPr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24;p69">
              <a:extLst>
                <a:ext uri="{FF2B5EF4-FFF2-40B4-BE49-F238E27FC236}">
                  <a16:creationId xmlns:a16="http://schemas.microsoft.com/office/drawing/2014/main" id="{84CE1C6B-945A-4CC6-ADA3-026730F714FE}"/>
                </a:ext>
              </a:extLst>
            </p:cNvPr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25;p69">
              <a:extLst>
                <a:ext uri="{FF2B5EF4-FFF2-40B4-BE49-F238E27FC236}">
                  <a16:creationId xmlns:a16="http://schemas.microsoft.com/office/drawing/2014/main" id="{03AF15A0-B58C-4304-95F0-B965ED44C326}"/>
                </a:ext>
              </a:extLst>
            </p:cNvPr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26;p69">
              <a:extLst>
                <a:ext uri="{FF2B5EF4-FFF2-40B4-BE49-F238E27FC236}">
                  <a16:creationId xmlns:a16="http://schemas.microsoft.com/office/drawing/2014/main" id="{A796473C-3582-41CF-8422-FDE395B8847E}"/>
                </a:ext>
              </a:extLst>
            </p:cNvPr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27;p69">
              <a:extLst>
                <a:ext uri="{FF2B5EF4-FFF2-40B4-BE49-F238E27FC236}">
                  <a16:creationId xmlns:a16="http://schemas.microsoft.com/office/drawing/2014/main" id="{D60F663B-5F43-426D-9544-D3D83912DB39}"/>
                </a:ext>
              </a:extLst>
            </p:cNvPr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28;p69">
              <a:extLst>
                <a:ext uri="{FF2B5EF4-FFF2-40B4-BE49-F238E27FC236}">
                  <a16:creationId xmlns:a16="http://schemas.microsoft.com/office/drawing/2014/main" id="{D7762BB9-2FB9-423E-A260-A683C2B04757}"/>
                </a:ext>
              </a:extLst>
            </p:cNvPr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29;p69">
              <a:extLst>
                <a:ext uri="{FF2B5EF4-FFF2-40B4-BE49-F238E27FC236}">
                  <a16:creationId xmlns:a16="http://schemas.microsoft.com/office/drawing/2014/main" id="{B0811958-F114-46B6-952A-73281EE76D65}"/>
                </a:ext>
              </a:extLst>
            </p:cNvPr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0;p69">
              <a:extLst>
                <a:ext uri="{FF2B5EF4-FFF2-40B4-BE49-F238E27FC236}">
                  <a16:creationId xmlns:a16="http://schemas.microsoft.com/office/drawing/2014/main" id="{BF405B70-0891-4870-9675-18E5BF34156C}"/>
                </a:ext>
              </a:extLst>
            </p:cNvPr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31;p69">
              <a:extLst>
                <a:ext uri="{FF2B5EF4-FFF2-40B4-BE49-F238E27FC236}">
                  <a16:creationId xmlns:a16="http://schemas.microsoft.com/office/drawing/2014/main" id="{178AAB88-4E6C-4282-9506-600617FE34A9}"/>
                </a:ext>
              </a:extLst>
            </p:cNvPr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32;p69">
              <a:extLst>
                <a:ext uri="{FF2B5EF4-FFF2-40B4-BE49-F238E27FC236}">
                  <a16:creationId xmlns:a16="http://schemas.microsoft.com/office/drawing/2014/main" id="{C7C1B13D-626E-4750-96D7-14067F36D88C}"/>
                </a:ext>
              </a:extLst>
            </p:cNvPr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33;p69">
              <a:extLst>
                <a:ext uri="{FF2B5EF4-FFF2-40B4-BE49-F238E27FC236}">
                  <a16:creationId xmlns:a16="http://schemas.microsoft.com/office/drawing/2014/main" id="{8B7CAADB-199C-46B1-91BF-7AFC62C6AA41}"/>
                </a:ext>
              </a:extLst>
            </p:cNvPr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821;p69">
            <a:extLst>
              <a:ext uri="{FF2B5EF4-FFF2-40B4-BE49-F238E27FC236}">
                <a16:creationId xmlns:a16="http://schemas.microsoft.com/office/drawing/2014/main" id="{73157896-E3F0-43A8-A7BA-DA22BB7792C8}"/>
              </a:ext>
            </a:extLst>
          </p:cNvPr>
          <p:cNvGrpSpPr/>
          <p:nvPr/>
        </p:nvGrpSpPr>
        <p:grpSpPr>
          <a:xfrm>
            <a:off x="7012946" y="837247"/>
            <a:ext cx="658812" cy="591885"/>
            <a:chOff x="2927050" y="2256825"/>
            <a:chExt cx="334100" cy="300175"/>
          </a:xfrm>
        </p:grpSpPr>
        <p:sp>
          <p:nvSpPr>
            <p:cNvPr id="84" name="Google Shape;2822;p69">
              <a:extLst>
                <a:ext uri="{FF2B5EF4-FFF2-40B4-BE49-F238E27FC236}">
                  <a16:creationId xmlns:a16="http://schemas.microsoft.com/office/drawing/2014/main" id="{B0DDE1EA-9C56-478F-9E81-0DDC58626D29}"/>
                </a:ext>
              </a:extLst>
            </p:cNvPr>
            <p:cNvSpPr/>
            <p:nvPr/>
          </p:nvSpPr>
          <p:spPr>
            <a:xfrm>
              <a:off x="2927050" y="2256825"/>
              <a:ext cx="334100" cy="300175"/>
            </a:xfrm>
            <a:custGeom>
              <a:avLst/>
              <a:gdLst/>
              <a:ahLst/>
              <a:cxnLst/>
              <a:rect l="l" t="t" r="r" b="b"/>
              <a:pathLst>
                <a:path w="13364" h="12007" extrusionOk="0">
                  <a:moveTo>
                    <a:pt x="10138" y="193"/>
                  </a:moveTo>
                  <a:cubicBezTo>
                    <a:pt x="10168" y="193"/>
                    <a:pt x="10198" y="204"/>
                    <a:pt x="10232" y="227"/>
                  </a:cubicBezTo>
                  <a:cubicBezTo>
                    <a:pt x="10315" y="284"/>
                    <a:pt x="10368" y="385"/>
                    <a:pt x="10372" y="500"/>
                  </a:cubicBezTo>
                  <a:lnTo>
                    <a:pt x="10429" y="1855"/>
                  </a:lnTo>
                  <a:cubicBezTo>
                    <a:pt x="10431" y="1918"/>
                    <a:pt x="10435" y="2036"/>
                    <a:pt x="10515" y="2116"/>
                  </a:cubicBezTo>
                  <a:cubicBezTo>
                    <a:pt x="10575" y="2175"/>
                    <a:pt x="10651" y="2191"/>
                    <a:pt x="10720" y="2191"/>
                  </a:cubicBezTo>
                  <a:cubicBezTo>
                    <a:pt x="10782" y="2191"/>
                    <a:pt x="10838" y="2178"/>
                    <a:pt x="10872" y="2170"/>
                  </a:cubicBezTo>
                  <a:lnTo>
                    <a:pt x="11612" y="2003"/>
                  </a:lnTo>
                  <a:cubicBezTo>
                    <a:pt x="11644" y="1996"/>
                    <a:pt x="11676" y="1992"/>
                    <a:pt x="11708" y="1992"/>
                  </a:cubicBezTo>
                  <a:cubicBezTo>
                    <a:pt x="11808" y="1992"/>
                    <a:pt x="11906" y="2026"/>
                    <a:pt x="11985" y="2091"/>
                  </a:cubicBezTo>
                  <a:cubicBezTo>
                    <a:pt x="12087" y="2174"/>
                    <a:pt x="12143" y="2295"/>
                    <a:pt x="12140" y="2425"/>
                  </a:cubicBezTo>
                  <a:cubicBezTo>
                    <a:pt x="12136" y="2637"/>
                    <a:pt x="12091" y="2863"/>
                    <a:pt x="12047" y="3082"/>
                  </a:cubicBezTo>
                  <a:cubicBezTo>
                    <a:pt x="12030" y="3164"/>
                    <a:pt x="12014" y="3245"/>
                    <a:pt x="12000" y="3326"/>
                  </a:cubicBezTo>
                  <a:cubicBezTo>
                    <a:pt x="11992" y="3379"/>
                    <a:pt x="11977" y="3475"/>
                    <a:pt x="12037" y="3547"/>
                  </a:cubicBezTo>
                  <a:cubicBezTo>
                    <a:pt x="12087" y="3610"/>
                    <a:pt x="12159" y="3625"/>
                    <a:pt x="12220" y="3625"/>
                  </a:cubicBezTo>
                  <a:cubicBezTo>
                    <a:pt x="12260" y="3625"/>
                    <a:pt x="12296" y="3619"/>
                    <a:pt x="12317" y="3615"/>
                  </a:cubicBezTo>
                  <a:lnTo>
                    <a:pt x="12391" y="3600"/>
                  </a:lnTo>
                  <a:cubicBezTo>
                    <a:pt x="12595" y="3561"/>
                    <a:pt x="12800" y="3523"/>
                    <a:pt x="13003" y="3483"/>
                  </a:cubicBezTo>
                  <a:cubicBezTo>
                    <a:pt x="13019" y="3481"/>
                    <a:pt x="13056" y="3474"/>
                    <a:pt x="13089" y="3474"/>
                  </a:cubicBezTo>
                  <a:cubicBezTo>
                    <a:pt x="13114" y="3474"/>
                    <a:pt x="13138" y="3478"/>
                    <a:pt x="13150" y="3491"/>
                  </a:cubicBezTo>
                  <a:cubicBezTo>
                    <a:pt x="13161" y="3501"/>
                    <a:pt x="13166" y="3532"/>
                    <a:pt x="13162" y="3573"/>
                  </a:cubicBezTo>
                  <a:cubicBezTo>
                    <a:pt x="13143" y="3812"/>
                    <a:pt x="12939" y="4005"/>
                    <a:pt x="12732" y="4182"/>
                  </a:cubicBezTo>
                  <a:cubicBezTo>
                    <a:pt x="12005" y="4805"/>
                    <a:pt x="11273" y="5421"/>
                    <a:pt x="10555" y="6015"/>
                  </a:cubicBezTo>
                  <a:cubicBezTo>
                    <a:pt x="10210" y="6304"/>
                    <a:pt x="9834" y="6613"/>
                    <a:pt x="9374" y="6988"/>
                  </a:cubicBezTo>
                  <a:cubicBezTo>
                    <a:pt x="8583" y="7638"/>
                    <a:pt x="7719" y="8335"/>
                    <a:pt x="6659" y="9186"/>
                  </a:cubicBezTo>
                  <a:cubicBezTo>
                    <a:pt x="6261" y="9505"/>
                    <a:pt x="5863" y="9824"/>
                    <a:pt x="5465" y="10141"/>
                  </a:cubicBezTo>
                  <a:cubicBezTo>
                    <a:pt x="5255" y="10309"/>
                    <a:pt x="5046" y="10476"/>
                    <a:pt x="4836" y="10644"/>
                  </a:cubicBezTo>
                  <a:lnTo>
                    <a:pt x="4572" y="10853"/>
                  </a:lnTo>
                  <a:cubicBezTo>
                    <a:pt x="4137" y="11200"/>
                    <a:pt x="3688" y="11557"/>
                    <a:pt x="3175" y="11772"/>
                  </a:cubicBezTo>
                  <a:cubicBezTo>
                    <a:pt x="3128" y="11793"/>
                    <a:pt x="3072" y="11813"/>
                    <a:pt x="3024" y="11813"/>
                  </a:cubicBezTo>
                  <a:cubicBezTo>
                    <a:pt x="3005" y="11813"/>
                    <a:pt x="2987" y="11810"/>
                    <a:pt x="2972" y="11802"/>
                  </a:cubicBezTo>
                  <a:cubicBezTo>
                    <a:pt x="2897" y="11763"/>
                    <a:pt x="2900" y="11622"/>
                    <a:pt x="2918" y="11510"/>
                  </a:cubicBezTo>
                  <a:lnTo>
                    <a:pt x="3033" y="10718"/>
                  </a:lnTo>
                  <a:cubicBezTo>
                    <a:pt x="3055" y="10566"/>
                    <a:pt x="3006" y="10416"/>
                    <a:pt x="2900" y="10305"/>
                  </a:cubicBezTo>
                  <a:cubicBezTo>
                    <a:pt x="2805" y="10206"/>
                    <a:pt x="2676" y="10152"/>
                    <a:pt x="2540" y="10152"/>
                  </a:cubicBezTo>
                  <a:cubicBezTo>
                    <a:pt x="2523" y="10152"/>
                    <a:pt x="2507" y="10152"/>
                    <a:pt x="2490" y="10154"/>
                  </a:cubicBezTo>
                  <a:lnTo>
                    <a:pt x="1920" y="10208"/>
                  </a:lnTo>
                  <a:cubicBezTo>
                    <a:pt x="1873" y="10213"/>
                    <a:pt x="1830" y="10216"/>
                    <a:pt x="1791" y="10216"/>
                  </a:cubicBezTo>
                  <a:cubicBezTo>
                    <a:pt x="1682" y="10216"/>
                    <a:pt x="1602" y="10189"/>
                    <a:pt x="1538" y="10082"/>
                  </a:cubicBezTo>
                  <a:cubicBezTo>
                    <a:pt x="1491" y="10002"/>
                    <a:pt x="1473" y="9904"/>
                    <a:pt x="1488" y="9803"/>
                  </a:cubicBezTo>
                  <a:cubicBezTo>
                    <a:pt x="1511" y="9654"/>
                    <a:pt x="1582" y="9518"/>
                    <a:pt x="1659" y="9376"/>
                  </a:cubicBezTo>
                  <a:cubicBezTo>
                    <a:pt x="1751" y="9203"/>
                    <a:pt x="1847" y="9025"/>
                    <a:pt x="1860" y="8806"/>
                  </a:cubicBezTo>
                  <a:cubicBezTo>
                    <a:pt x="1865" y="8700"/>
                    <a:pt x="1845" y="8599"/>
                    <a:pt x="1802" y="8517"/>
                  </a:cubicBezTo>
                  <a:cubicBezTo>
                    <a:pt x="1731" y="8378"/>
                    <a:pt x="1591" y="8235"/>
                    <a:pt x="1313" y="8235"/>
                  </a:cubicBezTo>
                  <a:cubicBezTo>
                    <a:pt x="1226" y="8235"/>
                    <a:pt x="1125" y="8249"/>
                    <a:pt x="1008" y="8282"/>
                  </a:cubicBezTo>
                  <a:cubicBezTo>
                    <a:pt x="971" y="8292"/>
                    <a:pt x="934" y="8303"/>
                    <a:pt x="897" y="8315"/>
                  </a:cubicBezTo>
                  <a:cubicBezTo>
                    <a:pt x="772" y="8353"/>
                    <a:pt x="651" y="8389"/>
                    <a:pt x="535" y="8389"/>
                  </a:cubicBezTo>
                  <a:cubicBezTo>
                    <a:pt x="486" y="8389"/>
                    <a:pt x="438" y="8383"/>
                    <a:pt x="390" y="8368"/>
                  </a:cubicBezTo>
                  <a:cubicBezTo>
                    <a:pt x="293" y="8335"/>
                    <a:pt x="224" y="8261"/>
                    <a:pt x="216" y="8175"/>
                  </a:cubicBezTo>
                  <a:cubicBezTo>
                    <a:pt x="205" y="8083"/>
                    <a:pt x="265" y="8033"/>
                    <a:pt x="363" y="7960"/>
                  </a:cubicBezTo>
                  <a:cubicBezTo>
                    <a:pt x="661" y="7740"/>
                    <a:pt x="959" y="7520"/>
                    <a:pt x="1258" y="7302"/>
                  </a:cubicBezTo>
                  <a:cubicBezTo>
                    <a:pt x="1523" y="7108"/>
                    <a:pt x="1789" y="6914"/>
                    <a:pt x="2054" y="6720"/>
                  </a:cubicBezTo>
                  <a:lnTo>
                    <a:pt x="2593" y="6326"/>
                  </a:lnTo>
                  <a:cubicBezTo>
                    <a:pt x="3240" y="5852"/>
                    <a:pt x="4002" y="5290"/>
                    <a:pt x="4751" y="4717"/>
                  </a:cubicBezTo>
                  <a:cubicBezTo>
                    <a:pt x="5190" y="4382"/>
                    <a:pt x="5585" y="4074"/>
                    <a:pt x="5958" y="3775"/>
                  </a:cubicBezTo>
                  <a:cubicBezTo>
                    <a:pt x="6174" y="3605"/>
                    <a:pt x="6387" y="3432"/>
                    <a:pt x="6600" y="3257"/>
                  </a:cubicBezTo>
                  <a:cubicBezTo>
                    <a:pt x="6926" y="2989"/>
                    <a:pt x="7223" y="2738"/>
                    <a:pt x="7507" y="2491"/>
                  </a:cubicBezTo>
                  <a:cubicBezTo>
                    <a:pt x="7846" y="2199"/>
                    <a:pt x="8176" y="1905"/>
                    <a:pt x="8488" y="1616"/>
                  </a:cubicBezTo>
                  <a:lnTo>
                    <a:pt x="8532" y="1574"/>
                  </a:lnTo>
                  <a:cubicBezTo>
                    <a:pt x="8561" y="1546"/>
                    <a:pt x="8590" y="1520"/>
                    <a:pt x="8619" y="1492"/>
                  </a:cubicBezTo>
                  <a:cubicBezTo>
                    <a:pt x="8720" y="1394"/>
                    <a:pt x="8823" y="1291"/>
                    <a:pt x="8926" y="1189"/>
                  </a:cubicBezTo>
                  <a:cubicBezTo>
                    <a:pt x="9261" y="852"/>
                    <a:pt x="9608" y="505"/>
                    <a:pt x="9977" y="261"/>
                  </a:cubicBezTo>
                  <a:cubicBezTo>
                    <a:pt x="10042" y="219"/>
                    <a:pt x="10091" y="193"/>
                    <a:pt x="10138" y="193"/>
                  </a:cubicBezTo>
                  <a:close/>
                  <a:moveTo>
                    <a:pt x="10140" y="0"/>
                  </a:moveTo>
                  <a:cubicBezTo>
                    <a:pt x="10023" y="0"/>
                    <a:pt x="9927" y="64"/>
                    <a:pt x="9870" y="101"/>
                  </a:cubicBezTo>
                  <a:cubicBezTo>
                    <a:pt x="9485" y="354"/>
                    <a:pt x="9132" y="709"/>
                    <a:pt x="8789" y="1052"/>
                  </a:cubicBezTo>
                  <a:cubicBezTo>
                    <a:pt x="8687" y="1154"/>
                    <a:pt x="8586" y="1256"/>
                    <a:pt x="8485" y="1353"/>
                  </a:cubicBezTo>
                  <a:cubicBezTo>
                    <a:pt x="8458" y="1380"/>
                    <a:pt x="8429" y="1407"/>
                    <a:pt x="8400" y="1433"/>
                  </a:cubicBezTo>
                  <a:lnTo>
                    <a:pt x="8355" y="1475"/>
                  </a:lnTo>
                  <a:cubicBezTo>
                    <a:pt x="8045" y="1762"/>
                    <a:pt x="7717" y="2055"/>
                    <a:pt x="7381" y="2344"/>
                  </a:cubicBezTo>
                  <a:cubicBezTo>
                    <a:pt x="7097" y="2591"/>
                    <a:pt x="6802" y="2840"/>
                    <a:pt x="6477" y="3107"/>
                  </a:cubicBezTo>
                  <a:cubicBezTo>
                    <a:pt x="6266" y="3281"/>
                    <a:pt x="6053" y="3454"/>
                    <a:pt x="5837" y="3624"/>
                  </a:cubicBezTo>
                  <a:cubicBezTo>
                    <a:pt x="5465" y="3922"/>
                    <a:pt x="5071" y="4230"/>
                    <a:pt x="4633" y="4564"/>
                  </a:cubicBezTo>
                  <a:cubicBezTo>
                    <a:pt x="3885" y="5135"/>
                    <a:pt x="3125" y="5697"/>
                    <a:pt x="2478" y="6170"/>
                  </a:cubicBezTo>
                  <a:lnTo>
                    <a:pt x="1940" y="6564"/>
                  </a:lnTo>
                  <a:cubicBezTo>
                    <a:pt x="1675" y="6759"/>
                    <a:pt x="1409" y="6952"/>
                    <a:pt x="1144" y="7146"/>
                  </a:cubicBezTo>
                  <a:cubicBezTo>
                    <a:pt x="845" y="7364"/>
                    <a:pt x="546" y="7584"/>
                    <a:pt x="249" y="7805"/>
                  </a:cubicBezTo>
                  <a:cubicBezTo>
                    <a:pt x="150" y="7877"/>
                    <a:pt x="0" y="7987"/>
                    <a:pt x="24" y="8196"/>
                  </a:cubicBezTo>
                  <a:cubicBezTo>
                    <a:pt x="41" y="8356"/>
                    <a:pt x="160" y="8496"/>
                    <a:pt x="329" y="8550"/>
                  </a:cubicBezTo>
                  <a:cubicBezTo>
                    <a:pt x="399" y="8573"/>
                    <a:pt x="468" y="8582"/>
                    <a:pt x="536" y="8582"/>
                  </a:cubicBezTo>
                  <a:cubicBezTo>
                    <a:pt x="682" y="8582"/>
                    <a:pt x="824" y="8539"/>
                    <a:pt x="953" y="8500"/>
                  </a:cubicBezTo>
                  <a:cubicBezTo>
                    <a:pt x="989" y="8488"/>
                    <a:pt x="1025" y="8478"/>
                    <a:pt x="1060" y="8468"/>
                  </a:cubicBezTo>
                  <a:cubicBezTo>
                    <a:pt x="1153" y="8442"/>
                    <a:pt x="1236" y="8429"/>
                    <a:pt x="1308" y="8429"/>
                  </a:cubicBezTo>
                  <a:cubicBezTo>
                    <a:pt x="1463" y="8429"/>
                    <a:pt x="1571" y="8488"/>
                    <a:pt x="1630" y="8606"/>
                  </a:cubicBezTo>
                  <a:cubicBezTo>
                    <a:pt x="1658" y="8658"/>
                    <a:pt x="1671" y="8724"/>
                    <a:pt x="1667" y="8795"/>
                  </a:cubicBezTo>
                  <a:cubicBezTo>
                    <a:pt x="1657" y="8971"/>
                    <a:pt x="1575" y="9124"/>
                    <a:pt x="1488" y="9285"/>
                  </a:cubicBezTo>
                  <a:cubicBezTo>
                    <a:pt x="1408" y="9436"/>
                    <a:pt x="1324" y="9593"/>
                    <a:pt x="1297" y="9776"/>
                  </a:cubicBezTo>
                  <a:cubicBezTo>
                    <a:pt x="1276" y="9919"/>
                    <a:pt x="1302" y="10063"/>
                    <a:pt x="1373" y="10181"/>
                  </a:cubicBezTo>
                  <a:cubicBezTo>
                    <a:pt x="1488" y="10373"/>
                    <a:pt x="1653" y="10410"/>
                    <a:pt x="1797" y="10410"/>
                  </a:cubicBezTo>
                  <a:cubicBezTo>
                    <a:pt x="1847" y="10410"/>
                    <a:pt x="1896" y="10405"/>
                    <a:pt x="1938" y="10402"/>
                  </a:cubicBezTo>
                  <a:lnTo>
                    <a:pt x="2509" y="10346"/>
                  </a:lnTo>
                  <a:cubicBezTo>
                    <a:pt x="2520" y="10345"/>
                    <a:pt x="2531" y="10344"/>
                    <a:pt x="2541" y="10344"/>
                  </a:cubicBezTo>
                  <a:cubicBezTo>
                    <a:pt x="2624" y="10344"/>
                    <a:pt x="2703" y="10378"/>
                    <a:pt x="2762" y="10439"/>
                  </a:cubicBezTo>
                  <a:cubicBezTo>
                    <a:pt x="2826" y="10506"/>
                    <a:pt x="2856" y="10598"/>
                    <a:pt x="2843" y="10690"/>
                  </a:cubicBezTo>
                  <a:lnTo>
                    <a:pt x="2726" y="11482"/>
                  </a:lnTo>
                  <a:cubicBezTo>
                    <a:pt x="2689" y="11734"/>
                    <a:pt x="2741" y="11899"/>
                    <a:pt x="2882" y="11974"/>
                  </a:cubicBezTo>
                  <a:cubicBezTo>
                    <a:pt x="2928" y="11998"/>
                    <a:pt x="2975" y="12006"/>
                    <a:pt x="3022" y="12006"/>
                  </a:cubicBezTo>
                  <a:cubicBezTo>
                    <a:pt x="3103" y="12006"/>
                    <a:pt x="3184" y="11978"/>
                    <a:pt x="3251" y="11949"/>
                  </a:cubicBezTo>
                  <a:cubicBezTo>
                    <a:pt x="3787" y="11725"/>
                    <a:pt x="4248" y="11359"/>
                    <a:pt x="4695" y="11003"/>
                  </a:cubicBezTo>
                  <a:lnTo>
                    <a:pt x="4957" y="10795"/>
                  </a:lnTo>
                  <a:cubicBezTo>
                    <a:pt x="5166" y="10627"/>
                    <a:pt x="5377" y="10459"/>
                    <a:pt x="5586" y="10291"/>
                  </a:cubicBezTo>
                  <a:cubicBezTo>
                    <a:pt x="5983" y="9974"/>
                    <a:pt x="6382" y="9656"/>
                    <a:pt x="6780" y="9336"/>
                  </a:cubicBezTo>
                  <a:cubicBezTo>
                    <a:pt x="7841" y="8486"/>
                    <a:pt x="8704" y="7787"/>
                    <a:pt x="9496" y="7138"/>
                  </a:cubicBezTo>
                  <a:cubicBezTo>
                    <a:pt x="9957" y="6762"/>
                    <a:pt x="10332" y="6452"/>
                    <a:pt x="10679" y="6164"/>
                  </a:cubicBezTo>
                  <a:cubicBezTo>
                    <a:pt x="11396" y="5570"/>
                    <a:pt x="12130" y="4952"/>
                    <a:pt x="12858" y="4328"/>
                  </a:cubicBezTo>
                  <a:cubicBezTo>
                    <a:pt x="13085" y="4134"/>
                    <a:pt x="13330" y="3901"/>
                    <a:pt x="13356" y="3588"/>
                  </a:cubicBezTo>
                  <a:cubicBezTo>
                    <a:pt x="13363" y="3485"/>
                    <a:pt x="13340" y="3407"/>
                    <a:pt x="13287" y="3355"/>
                  </a:cubicBezTo>
                  <a:cubicBezTo>
                    <a:pt x="13231" y="3296"/>
                    <a:pt x="13157" y="3280"/>
                    <a:pt x="13090" y="3280"/>
                  </a:cubicBezTo>
                  <a:cubicBezTo>
                    <a:pt x="13042" y="3280"/>
                    <a:pt x="12998" y="3288"/>
                    <a:pt x="12968" y="3294"/>
                  </a:cubicBezTo>
                  <a:cubicBezTo>
                    <a:pt x="12764" y="3333"/>
                    <a:pt x="12560" y="3372"/>
                    <a:pt x="12356" y="3411"/>
                  </a:cubicBezTo>
                  <a:lnTo>
                    <a:pt x="12282" y="3425"/>
                  </a:lnTo>
                  <a:cubicBezTo>
                    <a:pt x="12253" y="3430"/>
                    <a:pt x="12233" y="3432"/>
                    <a:pt x="12219" y="3432"/>
                  </a:cubicBezTo>
                  <a:cubicBezTo>
                    <a:pt x="12196" y="3432"/>
                    <a:pt x="12189" y="3427"/>
                    <a:pt x="12188" y="3426"/>
                  </a:cubicBezTo>
                  <a:cubicBezTo>
                    <a:pt x="12184" y="3418"/>
                    <a:pt x="12185" y="3395"/>
                    <a:pt x="12190" y="3358"/>
                  </a:cubicBezTo>
                  <a:cubicBezTo>
                    <a:pt x="12204" y="3279"/>
                    <a:pt x="12220" y="3200"/>
                    <a:pt x="12236" y="3119"/>
                  </a:cubicBezTo>
                  <a:cubicBezTo>
                    <a:pt x="12281" y="2893"/>
                    <a:pt x="12328" y="2658"/>
                    <a:pt x="12333" y="2429"/>
                  </a:cubicBezTo>
                  <a:cubicBezTo>
                    <a:pt x="12338" y="2240"/>
                    <a:pt x="12255" y="2062"/>
                    <a:pt x="12108" y="1942"/>
                  </a:cubicBezTo>
                  <a:cubicBezTo>
                    <a:pt x="11993" y="1848"/>
                    <a:pt x="11854" y="1799"/>
                    <a:pt x="11710" y="1799"/>
                  </a:cubicBezTo>
                  <a:cubicBezTo>
                    <a:pt x="11663" y="1799"/>
                    <a:pt x="11616" y="1804"/>
                    <a:pt x="11570" y="1815"/>
                  </a:cubicBezTo>
                  <a:lnTo>
                    <a:pt x="10829" y="1981"/>
                  </a:lnTo>
                  <a:cubicBezTo>
                    <a:pt x="10793" y="1990"/>
                    <a:pt x="10752" y="1998"/>
                    <a:pt x="10717" y="1998"/>
                  </a:cubicBezTo>
                  <a:cubicBezTo>
                    <a:pt x="10689" y="1998"/>
                    <a:pt x="10666" y="1993"/>
                    <a:pt x="10652" y="1979"/>
                  </a:cubicBezTo>
                  <a:cubicBezTo>
                    <a:pt x="10628" y="1956"/>
                    <a:pt x="10623" y="1903"/>
                    <a:pt x="10622" y="1849"/>
                  </a:cubicBezTo>
                  <a:lnTo>
                    <a:pt x="10565" y="492"/>
                  </a:lnTo>
                  <a:cubicBezTo>
                    <a:pt x="10558" y="317"/>
                    <a:pt x="10475" y="158"/>
                    <a:pt x="10341" y="67"/>
                  </a:cubicBezTo>
                  <a:cubicBezTo>
                    <a:pt x="10270" y="18"/>
                    <a:pt x="10202" y="0"/>
                    <a:pt x="10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23;p69">
              <a:extLst>
                <a:ext uri="{FF2B5EF4-FFF2-40B4-BE49-F238E27FC236}">
                  <a16:creationId xmlns:a16="http://schemas.microsoft.com/office/drawing/2014/main" id="{3E634726-BEE1-4555-A045-DA3470CDBA12}"/>
                </a:ext>
              </a:extLst>
            </p:cNvPr>
            <p:cNvSpPr/>
            <p:nvPr/>
          </p:nvSpPr>
          <p:spPr>
            <a:xfrm>
              <a:off x="2957050" y="2416475"/>
              <a:ext cx="29275" cy="23800"/>
            </a:xfrm>
            <a:custGeom>
              <a:avLst/>
              <a:gdLst/>
              <a:ahLst/>
              <a:cxnLst/>
              <a:rect l="l" t="t" r="r" b="b"/>
              <a:pathLst>
                <a:path w="1171" h="952" extrusionOk="0">
                  <a:moveTo>
                    <a:pt x="1146" y="1"/>
                  </a:moveTo>
                  <a:cubicBezTo>
                    <a:pt x="765" y="280"/>
                    <a:pt x="382" y="559"/>
                    <a:pt x="1" y="838"/>
                  </a:cubicBezTo>
                  <a:cubicBezTo>
                    <a:pt x="118" y="911"/>
                    <a:pt x="255" y="952"/>
                    <a:pt x="402" y="952"/>
                  </a:cubicBezTo>
                  <a:cubicBezTo>
                    <a:pt x="825" y="952"/>
                    <a:pt x="1171" y="611"/>
                    <a:pt x="1171" y="189"/>
                  </a:cubicBezTo>
                  <a:cubicBezTo>
                    <a:pt x="1171" y="124"/>
                    <a:pt x="1163" y="6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24;p69">
              <a:extLst>
                <a:ext uri="{FF2B5EF4-FFF2-40B4-BE49-F238E27FC236}">
                  <a16:creationId xmlns:a16="http://schemas.microsoft.com/office/drawing/2014/main" id="{2E2BCC27-449B-4E35-9CCB-0AF5906B5F55}"/>
                </a:ext>
              </a:extLst>
            </p:cNvPr>
            <p:cNvSpPr/>
            <p:nvPr/>
          </p:nvSpPr>
          <p:spPr>
            <a:xfrm>
              <a:off x="3016175" y="2414850"/>
              <a:ext cx="38475" cy="38150"/>
            </a:xfrm>
            <a:custGeom>
              <a:avLst/>
              <a:gdLst/>
              <a:ahLst/>
              <a:cxnLst/>
              <a:rect l="l" t="t" r="r" b="b"/>
              <a:pathLst>
                <a:path w="1539" h="1526" extrusionOk="0">
                  <a:moveTo>
                    <a:pt x="769" y="1"/>
                  </a:moveTo>
                  <a:cubicBezTo>
                    <a:pt x="345" y="1"/>
                    <a:pt x="1" y="342"/>
                    <a:pt x="1" y="762"/>
                  </a:cubicBezTo>
                  <a:cubicBezTo>
                    <a:pt x="1" y="1184"/>
                    <a:pt x="345" y="1525"/>
                    <a:pt x="769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2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25;p69">
              <a:extLst>
                <a:ext uri="{FF2B5EF4-FFF2-40B4-BE49-F238E27FC236}">
                  <a16:creationId xmlns:a16="http://schemas.microsoft.com/office/drawing/2014/main" id="{6998A9AC-D346-4AC4-9CFE-CF5C7E3A5312}"/>
                </a:ext>
              </a:extLst>
            </p:cNvPr>
            <p:cNvSpPr/>
            <p:nvPr/>
          </p:nvSpPr>
          <p:spPr>
            <a:xfrm>
              <a:off x="2991275" y="2469200"/>
              <a:ext cx="38450" cy="38150"/>
            </a:xfrm>
            <a:custGeom>
              <a:avLst/>
              <a:gdLst/>
              <a:ahLst/>
              <a:cxnLst/>
              <a:rect l="l" t="t" r="r" b="b"/>
              <a:pathLst>
                <a:path w="1538" h="1526" extrusionOk="0">
                  <a:moveTo>
                    <a:pt x="769" y="1"/>
                  </a:moveTo>
                  <a:cubicBezTo>
                    <a:pt x="345" y="1"/>
                    <a:pt x="0" y="343"/>
                    <a:pt x="0" y="763"/>
                  </a:cubicBezTo>
                  <a:cubicBezTo>
                    <a:pt x="0" y="1184"/>
                    <a:pt x="345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3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26;p69">
              <a:extLst>
                <a:ext uri="{FF2B5EF4-FFF2-40B4-BE49-F238E27FC236}">
                  <a16:creationId xmlns:a16="http://schemas.microsoft.com/office/drawing/2014/main" id="{9EBA8FAD-41D7-45D4-B030-ECED2D91D947}"/>
                </a:ext>
              </a:extLst>
            </p:cNvPr>
            <p:cNvSpPr/>
            <p:nvPr/>
          </p:nvSpPr>
          <p:spPr>
            <a:xfrm>
              <a:off x="3060300" y="2480500"/>
              <a:ext cx="34750" cy="31750"/>
            </a:xfrm>
            <a:custGeom>
              <a:avLst/>
              <a:gdLst/>
              <a:ahLst/>
              <a:cxnLst/>
              <a:rect l="l" t="t" r="r" b="b"/>
              <a:pathLst>
                <a:path w="1390" h="1270" extrusionOk="0">
                  <a:moveTo>
                    <a:pt x="770" y="1"/>
                  </a:moveTo>
                  <a:cubicBezTo>
                    <a:pt x="345" y="1"/>
                    <a:pt x="1" y="341"/>
                    <a:pt x="1" y="763"/>
                  </a:cubicBezTo>
                  <a:cubicBezTo>
                    <a:pt x="1" y="958"/>
                    <a:pt x="73" y="1135"/>
                    <a:pt x="195" y="1270"/>
                  </a:cubicBezTo>
                  <a:cubicBezTo>
                    <a:pt x="594" y="952"/>
                    <a:pt x="991" y="633"/>
                    <a:pt x="1390" y="314"/>
                  </a:cubicBezTo>
                  <a:cubicBezTo>
                    <a:pt x="1250" y="123"/>
                    <a:pt x="102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27;p69">
              <a:extLst>
                <a:ext uri="{FF2B5EF4-FFF2-40B4-BE49-F238E27FC236}">
                  <a16:creationId xmlns:a16="http://schemas.microsoft.com/office/drawing/2014/main" id="{A661DE15-8C5B-45A2-9589-5EFB0F32F152}"/>
                </a:ext>
              </a:extLst>
            </p:cNvPr>
            <p:cNvSpPr/>
            <p:nvPr/>
          </p:nvSpPr>
          <p:spPr>
            <a:xfrm>
              <a:off x="3090200" y="2416975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8" y="0"/>
                  </a:moveTo>
                  <a:cubicBezTo>
                    <a:pt x="344" y="0"/>
                    <a:pt x="0" y="341"/>
                    <a:pt x="0" y="763"/>
                  </a:cubicBezTo>
                  <a:cubicBezTo>
                    <a:pt x="0" y="1184"/>
                    <a:pt x="344" y="1525"/>
                    <a:pt x="768" y="1525"/>
                  </a:cubicBezTo>
                  <a:cubicBezTo>
                    <a:pt x="1193" y="1525"/>
                    <a:pt x="1537" y="1184"/>
                    <a:pt x="1537" y="763"/>
                  </a:cubicBezTo>
                  <a:cubicBezTo>
                    <a:pt x="1537" y="341"/>
                    <a:pt x="119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28;p69">
              <a:extLst>
                <a:ext uri="{FF2B5EF4-FFF2-40B4-BE49-F238E27FC236}">
                  <a16:creationId xmlns:a16="http://schemas.microsoft.com/office/drawing/2014/main" id="{F73D7790-F745-4F0D-872E-59A97CFA1D64}"/>
                </a:ext>
              </a:extLst>
            </p:cNvPr>
            <p:cNvSpPr/>
            <p:nvPr/>
          </p:nvSpPr>
          <p:spPr>
            <a:xfrm>
              <a:off x="3044325" y="2349325"/>
              <a:ext cx="34150" cy="30600"/>
            </a:xfrm>
            <a:custGeom>
              <a:avLst/>
              <a:gdLst/>
              <a:ahLst/>
              <a:cxnLst/>
              <a:rect l="l" t="t" r="r" b="b"/>
              <a:pathLst>
                <a:path w="1366" h="1224" extrusionOk="0">
                  <a:moveTo>
                    <a:pt x="1207" y="0"/>
                  </a:moveTo>
                  <a:cubicBezTo>
                    <a:pt x="809" y="319"/>
                    <a:pt x="407" y="632"/>
                    <a:pt x="1" y="941"/>
                  </a:cubicBezTo>
                  <a:cubicBezTo>
                    <a:pt x="141" y="1113"/>
                    <a:pt x="357" y="1223"/>
                    <a:pt x="597" y="1223"/>
                  </a:cubicBezTo>
                  <a:cubicBezTo>
                    <a:pt x="1022" y="1223"/>
                    <a:pt x="1365" y="883"/>
                    <a:pt x="1365" y="461"/>
                  </a:cubicBezTo>
                  <a:cubicBezTo>
                    <a:pt x="1365" y="288"/>
                    <a:pt x="1307" y="127"/>
                    <a:pt x="1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29;p69">
              <a:extLst>
                <a:ext uri="{FF2B5EF4-FFF2-40B4-BE49-F238E27FC236}">
                  <a16:creationId xmlns:a16="http://schemas.microsoft.com/office/drawing/2014/main" id="{9656F8B7-7FCD-47E1-8ACE-9120A5068134}"/>
                </a:ext>
              </a:extLst>
            </p:cNvPr>
            <p:cNvSpPr/>
            <p:nvPr/>
          </p:nvSpPr>
          <p:spPr>
            <a:xfrm>
              <a:off x="3104775" y="23502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69" y="1"/>
                  </a:moveTo>
                  <a:cubicBezTo>
                    <a:pt x="344" y="1"/>
                    <a:pt x="0" y="341"/>
                    <a:pt x="0" y="763"/>
                  </a:cubicBezTo>
                  <a:cubicBezTo>
                    <a:pt x="0" y="1184"/>
                    <a:pt x="344" y="1525"/>
                    <a:pt x="769" y="1525"/>
                  </a:cubicBezTo>
                  <a:cubicBezTo>
                    <a:pt x="1194" y="1525"/>
                    <a:pt x="1538" y="1184"/>
                    <a:pt x="1538" y="763"/>
                  </a:cubicBezTo>
                  <a:cubicBezTo>
                    <a:pt x="1538" y="341"/>
                    <a:pt x="1194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30;p69">
              <a:extLst>
                <a:ext uri="{FF2B5EF4-FFF2-40B4-BE49-F238E27FC236}">
                  <a16:creationId xmlns:a16="http://schemas.microsoft.com/office/drawing/2014/main" id="{698B3BDF-51B5-4AAA-AF5C-8CD72211EF9A}"/>
                </a:ext>
              </a:extLst>
            </p:cNvPr>
            <p:cNvSpPr/>
            <p:nvPr/>
          </p:nvSpPr>
          <p:spPr>
            <a:xfrm>
              <a:off x="3113125" y="2292375"/>
              <a:ext cx="30100" cy="28250"/>
            </a:xfrm>
            <a:custGeom>
              <a:avLst/>
              <a:gdLst/>
              <a:ahLst/>
              <a:cxnLst/>
              <a:rect l="l" t="t" r="r" b="b"/>
              <a:pathLst>
                <a:path w="1204" h="1130" extrusionOk="0">
                  <a:moveTo>
                    <a:pt x="1109" y="1"/>
                  </a:moveTo>
                  <a:cubicBezTo>
                    <a:pt x="1066" y="42"/>
                    <a:pt x="1021" y="83"/>
                    <a:pt x="977" y="124"/>
                  </a:cubicBezTo>
                  <a:cubicBezTo>
                    <a:pt x="658" y="420"/>
                    <a:pt x="331" y="711"/>
                    <a:pt x="1" y="996"/>
                  </a:cubicBezTo>
                  <a:cubicBezTo>
                    <a:pt x="125" y="1081"/>
                    <a:pt x="274" y="1130"/>
                    <a:pt x="435" y="1130"/>
                  </a:cubicBezTo>
                  <a:cubicBezTo>
                    <a:pt x="860" y="1130"/>
                    <a:pt x="1204" y="788"/>
                    <a:pt x="1204" y="367"/>
                  </a:cubicBezTo>
                  <a:cubicBezTo>
                    <a:pt x="1204" y="233"/>
                    <a:pt x="1170" y="108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31;p69">
              <a:extLst>
                <a:ext uri="{FF2B5EF4-FFF2-40B4-BE49-F238E27FC236}">
                  <a16:creationId xmlns:a16="http://schemas.microsoft.com/office/drawing/2014/main" id="{3AAE56D1-1F48-4BFD-940E-6A15EEA0BED1}"/>
                </a:ext>
              </a:extLst>
            </p:cNvPr>
            <p:cNvSpPr/>
            <p:nvPr/>
          </p:nvSpPr>
          <p:spPr>
            <a:xfrm>
              <a:off x="3175925" y="2283350"/>
              <a:ext cx="38100" cy="37275"/>
            </a:xfrm>
            <a:custGeom>
              <a:avLst/>
              <a:gdLst/>
              <a:ahLst/>
              <a:cxnLst/>
              <a:rect l="l" t="t" r="r" b="b"/>
              <a:pathLst>
                <a:path w="1524" h="1491" extrusionOk="0">
                  <a:moveTo>
                    <a:pt x="537" y="0"/>
                  </a:moveTo>
                  <a:cubicBezTo>
                    <a:pt x="226" y="99"/>
                    <a:pt x="0" y="388"/>
                    <a:pt x="0" y="728"/>
                  </a:cubicBezTo>
                  <a:cubicBezTo>
                    <a:pt x="0" y="1149"/>
                    <a:pt x="345" y="1491"/>
                    <a:pt x="770" y="1491"/>
                  </a:cubicBezTo>
                  <a:cubicBezTo>
                    <a:pt x="1143" y="1491"/>
                    <a:pt x="1455" y="1225"/>
                    <a:pt x="1524" y="873"/>
                  </a:cubicBezTo>
                  <a:lnTo>
                    <a:pt x="1524" y="873"/>
                  </a:lnTo>
                  <a:lnTo>
                    <a:pt x="896" y="1015"/>
                  </a:lnTo>
                  <a:cubicBezTo>
                    <a:pt x="853" y="1025"/>
                    <a:pt x="807" y="1034"/>
                    <a:pt x="763" y="1034"/>
                  </a:cubicBezTo>
                  <a:cubicBezTo>
                    <a:pt x="712" y="1034"/>
                    <a:pt x="664" y="1022"/>
                    <a:pt x="629" y="987"/>
                  </a:cubicBezTo>
                  <a:cubicBezTo>
                    <a:pt x="579" y="937"/>
                    <a:pt x="573" y="862"/>
                    <a:pt x="571" y="792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32;p69">
              <a:extLst>
                <a:ext uri="{FF2B5EF4-FFF2-40B4-BE49-F238E27FC236}">
                  <a16:creationId xmlns:a16="http://schemas.microsoft.com/office/drawing/2014/main" id="{EE37F07C-AB21-402D-B3DD-95D2B1F63349}"/>
                </a:ext>
              </a:extLst>
            </p:cNvPr>
            <p:cNvSpPr/>
            <p:nvPr/>
          </p:nvSpPr>
          <p:spPr>
            <a:xfrm>
              <a:off x="3168100" y="2336850"/>
              <a:ext cx="38450" cy="38125"/>
            </a:xfrm>
            <a:custGeom>
              <a:avLst/>
              <a:gdLst/>
              <a:ahLst/>
              <a:cxnLst/>
              <a:rect l="l" t="t" r="r" b="b"/>
              <a:pathLst>
                <a:path w="1538" h="1525" extrusionOk="0">
                  <a:moveTo>
                    <a:pt x="770" y="0"/>
                  </a:moveTo>
                  <a:cubicBezTo>
                    <a:pt x="345" y="0"/>
                    <a:pt x="0" y="341"/>
                    <a:pt x="0" y="762"/>
                  </a:cubicBezTo>
                  <a:cubicBezTo>
                    <a:pt x="0" y="1184"/>
                    <a:pt x="345" y="1525"/>
                    <a:pt x="770" y="1525"/>
                  </a:cubicBezTo>
                  <a:cubicBezTo>
                    <a:pt x="1194" y="1525"/>
                    <a:pt x="1538" y="1183"/>
                    <a:pt x="1538" y="762"/>
                  </a:cubicBezTo>
                  <a:cubicBezTo>
                    <a:pt x="1538" y="341"/>
                    <a:pt x="1194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3;p69">
              <a:extLst>
                <a:ext uri="{FF2B5EF4-FFF2-40B4-BE49-F238E27FC236}">
                  <a16:creationId xmlns:a16="http://schemas.microsoft.com/office/drawing/2014/main" id="{1C290A83-4595-4155-AA12-6E94EC59703B}"/>
                </a:ext>
              </a:extLst>
            </p:cNvPr>
            <p:cNvSpPr/>
            <p:nvPr/>
          </p:nvSpPr>
          <p:spPr>
            <a:xfrm>
              <a:off x="3158150" y="2401800"/>
              <a:ext cx="34325" cy="31625"/>
            </a:xfrm>
            <a:custGeom>
              <a:avLst/>
              <a:gdLst/>
              <a:ahLst/>
              <a:cxnLst/>
              <a:rect l="l" t="t" r="r" b="b"/>
              <a:pathLst>
                <a:path w="1373" h="1265" extrusionOk="0">
                  <a:moveTo>
                    <a:pt x="769" y="0"/>
                  </a:moveTo>
                  <a:cubicBezTo>
                    <a:pt x="345" y="0"/>
                    <a:pt x="1" y="342"/>
                    <a:pt x="1" y="762"/>
                  </a:cubicBezTo>
                  <a:cubicBezTo>
                    <a:pt x="1" y="954"/>
                    <a:pt x="71" y="1131"/>
                    <a:pt x="191" y="1264"/>
                  </a:cubicBezTo>
                  <a:cubicBezTo>
                    <a:pt x="585" y="943"/>
                    <a:pt x="981" y="618"/>
                    <a:pt x="1373" y="291"/>
                  </a:cubicBezTo>
                  <a:cubicBezTo>
                    <a:pt x="1232" y="114"/>
                    <a:pt x="1014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C0464C07-ED8F-47CC-A528-80155B52DE8C}"/>
              </a:ext>
            </a:extLst>
          </p:cNvPr>
          <p:cNvSpPr txBox="1"/>
          <p:nvPr/>
        </p:nvSpPr>
        <p:spPr>
          <a:xfrm>
            <a:off x="545629" y="1324103"/>
            <a:ext cx="2104675" cy="10464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Detecta los procesos de aprendizaje de sus alumnos para </a:t>
            </a:r>
            <a:r>
              <a:rPr lang="es-E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favorecer</a:t>
            </a:r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su desarrollo cognitivo y socioemocional.</a:t>
            </a:r>
            <a:endParaRPr lang="es-MX" sz="1200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F23558C-196A-47A4-82DC-A73437E4CB76}"/>
              </a:ext>
            </a:extLst>
          </p:cNvPr>
          <p:cNvSpPr txBox="1"/>
          <p:nvPr/>
        </p:nvSpPr>
        <p:spPr>
          <a:xfrm>
            <a:off x="2966632" y="1307578"/>
            <a:ext cx="2571001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Aplica el plan y programas de estudio para alcanzar los propósitos educativos y contribuir al pleno desenvolvimiento de las capacidades de sus alumnos.</a:t>
            </a:r>
            <a:endParaRPr lang="es-MX" sz="1200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94DB1DC8-4B91-4D8F-BF59-4E3388A0ABDD}"/>
              </a:ext>
            </a:extLst>
          </p:cNvPr>
          <p:cNvSpPr txBox="1"/>
          <p:nvPr/>
        </p:nvSpPr>
        <p:spPr>
          <a:xfrm>
            <a:off x="263648" y="2533079"/>
            <a:ext cx="2104675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200" dirty="0"/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B28FCFD3-87F0-4B3C-A7E6-D642DF426544}"/>
              </a:ext>
            </a:extLst>
          </p:cNvPr>
          <p:cNvSpPr txBox="1"/>
          <p:nvPr/>
        </p:nvSpPr>
        <p:spPr>
          <a:xfrm>
            <a:off x="2779675" y="2693965"/>
            <a:ext cx="246956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Emplea la evaluación para intervenir en los diferentes ámbitos y momentos de la tarea educativa para mejorar los aprendizajes de sus alumnos.</a:t>
            </a:r>
            <a:endParaRPr lang="es-MX" sz="1200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3442333E-8C1C-4CCA-9633-10C6260FC59A}"/>
              </a:ext>
            </a:extLst>
          </p:cNvPr>
          <p:cNvSpPr txBox="1"/>
          <p:nvPr/>
        </p:nvSpPr>
        <p:spPr>
          <a:xfrm>
            <a:off x="5821374" y="1539804"/>
            <a:ext cx="2886374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  <a:endParaRPr lang="es-MX" sz="1200" dirty="0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167FCB0D-C701-45CF-B248-6696831EB6BA}"/>
              </a:ext>
            </a:extLst>
          </p:cNvPr>
          <p:cNvSpPr txBox="1"/>
          <p:nvPr/>
        </p:nvSpPr>
        <p:spPr>
          <a:xfrm>
            <a:off x="2771820" y="4080352"/>
            <a:ext cx="246956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Actúa de manera ética ante la diversidad de situaciones que se presentan en la práctica profesional.</a:t>
            </a:r>
            <a:endParaRPr lang="es-MX" sz="1200" dirty="0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ED8FD376-A833-4F65-995E-814286A983F8}"/>
              </a:ext>
            </a:extLst>
          </p:cNvPr>
          <p:cNvSpPr txBox="1"/>
          <p:nvPr/>
        </p:nvSpPr>
        <p:spPr>
          <a:xfrm>
            <a:off x="5593809" y="3619036"/>
            <a:ext cx="343231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Colabora con la comunidad escolar, padres de familia, autoridades y docentes, en la toma de decisiones y en el desarrollo de alternativas de solución a problemáticas socioeducativas.</a:t>
            </a:r>
            <a:endParaRPr lang="es-MX" sz="1200" dirty="0"/>
          </a:p>
        </p:txBody>
      </p:sp>
      <p:grpSp>
        <p:nvGrpSpPr>
          <p:cNvPr id="102" name="Google Shape;3018;p71">
            <a:extLst>
              <a:ext uri="{FF2B5EF4-FFF2-40B4-BE49-F238E27FC236}">
                <a16:creationId xmlns:a16="http://schemas.microsoft.com/office/drawing/2014/main" id="{33F15490-E941-4FD5-8F95-9630E663DC83}"/>
              </a:ext>
            </a:extLst>
          </p:cNvPr>
          <p:cNvGrpSpPr/>
          <p:nvPr/>
        </p:nvGrpSpPr>
        <p:grpSpPr>
          <a:xfrm>
            <a:off x="410227" y="1199421"/>
            <a:ext cx="270502" cy="266610"/>
            <a:chOff x="6106088" y="3304232"/>
            <a:chExt cx="232850" cy="229500"/>
          </a:xfrm>
        </p:grpSpPr>
        <p:sp>
          <p:nvSpPr>
            <p:cNvPr id="103" name="Google Shape;3019;p71">
              <a:extLst>
                <a:ext uri="{FF2B5EF4-FFF2-40B4-BE49-F238E27FC236}">
                  <a16:creationId xmlns:a16="http://schemas.microsoft.com/office/drawing/2014/main" id="{45F684B3-B1C8-4E8F-9044-4224C5D6BF2F}"/>
                </a:ext>
              </a:extLst>
            </p:cNvPr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20;p71">
              <a:extLst>
                <a:ext uri="{FF2B5EF4-FFF2-40B4-BE49-F238E27FC236}">
                  <a16:creationId xmlns:a16="http://schemas.microsoft.com/office/drawing/2014/main" id="{988C5B41-2C93-4B0D-954C-C61C99289064}"/>
                </a:ext>
              </a:extLst>
            </p:cNvPr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21;p71">
              <a:extLst>
                <a:ext uri="{FF2B5EF4-FFF2-40B4-BE49-F238E27FC236}">
                  <a16:creationId xmlns:a16="http://schemas.microsoft.com/office/drawing/2014/main" id="{67FB322E-3419-426F-8216-52FB72FAAA83}"/>
                </a:ext>
              </a:extLst>
            </p:cNvPr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000;p71">
            <a:extLst>
              <a:ext uri="{FF2B5EF4-FFF2-40B4-BE49-F238E27FC236}">
                <a16:creationId xmlns:a16="http://schemas.microsoft.com/office/drawing/2014/main" id="{342E9254-FD14-4A57-9C44-C73529B223C6}"/>
              </a:ext>
            </a:extLst>
          </p:cNvPr>
          <p:cNvGrpSpPr/>
          <p:nvPr/>
        </p:nvGrpSpPr>
        <p:grpSpPr>
          <a:xfrm>
            <a:off x="2755604" y="1222153"/>
            <a:ext cx="270502" cy="266610"/>
            <a:chOff x="6437163" y="3304232"/>
            <a:chExt cx="232850" cy="229500"/>
          </a:xfrm>
        </p:grpSpPr>
        <p:sp>
          <p:nvSpPr>
            <p:cNvPr id="107" name="Google Shape;3001;p71">
              <a:extLst>
                <a:ext uri="{FF2B5EF4-FFF2-40B4-BE49-F238E27FC236}">
                  <a16:creationId xmlns:a16="http://schemas.microsoft.com/office/drawing/2014/main" id="{2E6C5F61-5AE5-45F2-91DE-13FECC8CC85D}"/>
                </a:ext>
              </a:extLst>
            </p:cNvPr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02;p71">
              <a:extLst>
                <a:ext uri="{FF2B5EF4-FFF2-40B4-BE49-F238E27FC236}">
                  <a16:creationId xmlns:a16="http://schemas.microsoft.com/office/drawing/2014/main" id="{0B3CDD4F-781B-48DB-BFB8-E2C3D5274EEF}"/>
                </a:ext>
              </a:extLst>
            </p:cNvPr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03;p71">
              <a:extLst>
                <a:ext uri="{FF2B5EF4-FFF2-40B4-BE49-F238E27FC236}">
                  <a16:creationId xmlns:a16="http://schemas.microsoft.com/office/drawing/2014/main" id="{5826ADB3-3084-4CF5-A55A-133E7EC49B83}"/>
                </a:ext>
              </a:extLst>
            </p:cNvPr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2988;p71">
            <a:extLst>
              <a:ext uri="{FF2B5EF4-FFF2-40B4-BE49-F238E27FC236}">
                <a16:creationId xmlns:a16="http://schemas.microsoft.com/office/drawing/2014/main" id="{00B143AD-B1B3-4E38-887C-6790A85CF166}"/>
              </a:ext>
            </a:extLst>
          </p:cNvPr>
          <p:cNvGrpSpPr/>
          <p:nvPr/>
        </p:nvGrpSpPr>
        <p:grpSpPr>
          <a:xfrm>
            <a:off x="5651035" y="1480011"/>
            <a:ext cx="270531" cy="266610"/>
            <a:chOff x="6785413" y="3304232"/>
            <a:chExt cx="232875" cy="229500"/>
          </a:xfrm>
        </p:grpSpPr>
        <p:sp>
          <p:nvSpPr>
            <p:cNvPr id="111" name="Google Shape;2989;p71">
              <a:extLst>
                <a:ext uri="{FF2B5EF4-FFF2-40B4-BE49-F238E27FC236}">
                  <a16:creationId xmlns:a16="http://schemas.microsoft.com/office/drawing/2014/main" id="{2903EAAE-985E-4839-A6D0-183BE1DA83A2}"/>
                </a:ext>
              </a:extLst>
            </p:cNvPr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90;p71">
              <a:extLst>
                <a:ext uri="{FF2B5EF4-FFF2-40B4-BE49-F238E27FC236}">
                  <a16:creationId xmlns:a16="http://schemas.microsoft.com/office/drawing/2014/main" id="{BE0D8734-FB28-4983-9F7D-962388D567CB}"/>
                </a:ext>
              </a:extLst>
            </p:cNvPr>
            <p:cNvSpPr/>
            <p:nvPr/>
          </p:nvSpPr>
          <p:spPr>
            <a:xfrm>
              <a:off x="67929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91;p71">
              <a:extLst>
                <a:ext uri="{FF2B5EF4-FFF2-40B4-BE49-F238E27FC236}">
                  <a16:creationId xmlns:a16="http://schemas.microsoft.com/office/drawing/2014/main" id="{A6187DBC-F95D-449D-83A6-CE71CAC5F51B}"/>
                </a:ext>
              </a:extLst>
            </p:cNvPr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974;p71">
            <a:extLst>
              <a:ext uri="{FF2B5EF4-FFF2-40B4-BE49-F238E27FC236}">
                <a16:creationId xmlns:a16="http://schemas.microsoft.com/office/drawing/2014/main" id="{989D3085-B638-4B04-B8A4-28865EB52609}"/>
              </a:ext>
            </a:extLst>
          </p:cNvPr>
          <p:cNvGrpSpPr/>
          <p:nvPr/>
        </p:nvGrpSpPr>
        <p:grpSpPr>
          <a:xfrm>
            <a:off x="2581900" y="2599943"/>
            <a:ext cx="270531" cy="266610"/>
            <a:chOff x="7116513" y="3304232"/>
            <a:chExt cx="232875" cy="229500"/>
          </a:xfrm>
        </p:grpSpPr>
        <p:sp>
          <p:nvSpPr>
            <p:cNvPr id="115" name="Google Shape;2975;p71">
              <a:extLst>
                <a:ext uri="{FF2B5EF4-FFF2-40B4-BE49-F238E27FC236}">
                  <a16:creationId xmlns:a16="http://schemas.microsoft.com/office/drawing/2014/main" id="{4422B5F4-0222-4D0A-A5B3-ECFEA60E7D1D}"/>
                </a:ext>
              </a:extLst>
            </p:cNvPr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76;p71">
              <a:extLst>
                <a:ext uri="{FF2B5EF4-FFF2-40B4-BE49-F238E27FC236}">
                  <a16:creationId xmlns:a16="http://schemas.microsoft.com/office/drawing/2014/main" id="{E0749C8C-C765-4391-8BCA-0E1F5DF7F8F2}"/>
                </a:ext>
              </a:extLst>
            </p:cNvPr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77;p71">
              <a:extLst>
                <a:ext uri="{FF2B5EF4-FFF2-40B4-BE49-F238E27FC236}">
                  <a16:creationId xmlns:a16="http://schemas.microsoft.com/office/drawing/2014/main" id="{A236C8CE-E57D-4887-B4FF-9CA2BFD0FCC9}"/>
                </a:ext>
              </a:extLst>
            </p:cNvPr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014;p71">
            <a:extLst>
              <a:ext uri="{FF2B5EF4-FFF2-40B4-BE49-F238E27FC236}">
                <a16:creationId xmlns:a16="http://schemas.microsoft.com/office/drawing/2014/main" id="{3F3FA273-EB08-48A0-A4C3-2BAA4D36E447}"/>
              </a:ext>
            </a:extLst>
          </p:cNvPr>
          <p:cNvGrpSpPr/>
          <p:nvPr/>
        </p:nvGrpSpPr>
        <p:grpSpPr>
          <a:xfrm>
            <a:off x="75890" y="2507907"/>
            <a:ext cx="270502" cy="266639"/>
            <a:chOff x="6106088" y="3618982"/>
            <a:chExt cx="232850" cy="229525"/>
          </a:xfrm>
        </p:grpSpPr>
        <p:sp>
          <p:nvSpPr>
            <p:cNvPr id="119" name="Google Shape;3015;p71">
              <a:extLst>
                <a:ext uri="{FF2B5EF4-FFF2-40B4-BE49-F238E27FC236}">
                  <a16:creationId xmlns:a16="http://schemas.microsoft.com/office/drawing/2014/main" id="{BFD6978E-5318-4BFD-ADF2-33751ADD58D8}"/>
                </a:ext>
              </a:extLst>
            </p:cNvPr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16;p71">
              <a:extLst>
                <a:ext uri="{FF2B5EF4-FFF2-40B4-BE49-F238E27FC236}">
                  <a16:creationId xmlns:a16="http://schemas.microsoft.com/office/drawing/2014/main" id="{285F6185-30E2-4D3E-85E4-376E7134C148}"/>
                </a:ext>
              </a:extLst>
            </p:cNvPr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17;p71">
              <a:extLst>
                <a:ext uri="{FF2B5EF4-FFF2-40B4-BE49-F238E27FC236}">
                  <a16:creationId xmlns:a16="http://schemas.microsoft.com/office/drawing/2014/main" id="{572F1F12-4808-4406-A50E-DB34267CEB2B}"/>
                </a:ext>
              </a:extLst>
            </p:cNvPr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3004;p71">
            <a:extLst>
              <a:ext uri="{FF2B5EF4-FFF2-40B4-BE49-F238E27FC236}">
                <a16:creationId xmlns:a16="http://schemas.microsoft.com/office/drawing/2014/main" id="{ECFE2FF1-E72B-4562-AEA7-EB1E93393528}"/>
              </a:ext>
            </a:extLst>
          </p:cNvPr>
          <p:cNvGrpSpPr/>
          <p:nvPr/>
        </p:nvGrpSpPr>
        <p:grpSpPr>
          <a:xfrm>
            <a:off x="2578371" y="3994768"/>
            <a:ext cx="270502" cy="266639"/>
            <a:chOff x="6437163" y="3618982"/>
            <a:chExt cx="232850" cy="229525"/>
          </a:xfrm>
        </p:grpSpPr>
        <p:sp>
          <p:nvSpPr>
            <p:cNvPr id="123" name="Google Shape;3005;p71">
              <a:extLst>
                <a:ext uri="{FF2B5EF4-FFF2-40B4-BE49-F238E27FC236}">
                  <a16:creationId xmlns:a16="http://schemas.microsoft.com/office/drawing/2014/main" id="{21F0E9DB-E867-4D1F-8284-FDCDBCB4E552}"/>
                </a:ext>
              </a:extLst>
            </p:cNvPr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006;p71">
              <a:extLst>
                <a:ext uri="{FF2B5EF4-FFF2-40B4-BE49-F238E27FC236}">
                  <a16:creationId xmlns:a16="http://schemas.microsoft.com/office/drawing/2014/main" id="{CC398D0C-A3D4-4E9A-93F2-D24DE77477A6}"/>
                </a:ext>
              </a:extLst>
            </p:cNvPr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007;p71">
              <a:extLst>
                <a:ext uri="{FF2B5EF4-FFF2-40B4-BE49-F238E27FC236}">
                  <a16:creationId xmlns:a16="http://schemas.microsoft.com/office/drawing/2014/main" id="{046DBC65-023A-4E07-B73F-8DB28DE8DDAC}"/>
                </a:ext>
              </a:extLst>
            </p:cNvPr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008;p71">
              <a:extLst>
                <a:ext uri="{FF2B5EF4-FFF2-40B4-BE49-F238E27FC236}">
                  <a16:creationId xmlns:a16="http://schemas.microsoft.com/office/drawing/2014/main" id="{35E57A8E-A473-4344-AA6C-C280710AEE4C}"/>
                </a:ext>
              </a:extLst>
            </p:cNvPr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2996;p71">
            <a:extLst>
              <a:ext uri="{FF2B5EF4-FFF2-40B4-BE49-F238E27FC236}">
                <a16:creationId xmlns:a16="http://schemas.microsoft.com/office/drawing/2014/main" id="{6B55A6E0-855E-4748-A21D-DF8AAA7FE811}"/>
              </a:ext>
            </a:extLst>
          </p:cNvPr>
          <p:cNvGrpSpPr/>
          <p:nvPr/>
        </p:nvGrpSpPr>
        <p:grpSpPr>
          <a:xfrm>
            <a:off x="5423208" y="3531626"/>
            <a:ext cx="270531" cy="266639"/>
            <a:chOff x="6785413" y="3618982"/>
            <a:chExt cx="232875" cy="229525"/>
          </a:xfrm>
        </p:grpSpPr>
        <p:sp>
          <p:nvSpPr>
            <p:cNvPr id="128" name="Google Shape;2997;p71">
              <a:extLst>
                <a:ext uri="{FF2B5EF4-FFF2-40B4-BE49-F238E27FC236}">
                  <a16:creationId xmlns:a16="http://schemas.microsoft.com/office/drawing/2014/main" id="{855C52E1-D992-4302-AFBA-C9163AE698AB}"/>
                </a:ext>
              </a:extLst>
            </p:cNvPr>
            <p:cNvSpPr/>
            <p:nvPr/>
          </p:nvSpPr>
          <p:spPr>
            <a:xfrm>
              <a:off x="67854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82" y="357"/>
                  </a:moveTo>
                  <a:cubicBezTo>
                    <a:pt x="6856" y="357"/>
                    <a:pt x="8613" y="2059"/>
                    <a:pt x="8825" y="4218"/>
                  </a:cubicBezTo>
                  <a:cubicBezTo>
                    <a:pt x="9064" y="6631"/>
                    <a:pt x="7130" y="8657"/>
                    <a:pt x="4775" y="8863"/>
                  </a:cubicBezTo>
                  <a:cubicBezTo>
                    <a:pt x="4738" y="8866"/>
                    <a:pt x="4710" y="8882"/>
                    <a:pt x="4686" y="8900"/>
                  </a:cubicBezTo>
                  <a:cubicBezTo>
                    <a:pt x="2491" y="8581"/>
                    <a:pt x="467" y="7275"/>
                    <a:pt x="384" y="4825"/>
                  </a:cubicBezTo>
                  <a:cubicBezTo>
                    <a:pt x="304" y="2476"/>
                    <a:pt x="2125" y="482"/>
                    <a:pt x="4469" y="362"/>
                  </a:cubicBezTo>
                  <a:cubicBezTo>
                    <a:pt x="4540" y="358"/>
                    <a:pt x="4611" y="357"/>
                    <a:pt x="4682" y="357"/>
                  </a:cubicBezTo>
                  <a:close/>
                  <a:moveTo>
                    <a:pt x="4569" y="1"/>
                  </a:moveTo>
                  <a:cubicBezTo>
                    <a:pt x="4535" y="1"/>
                    <a:pt x="4502" y="1"/>
                    <a:pt x="4468" y="2"/>
                  </a:cubicBezTo>
                  <a:cubicBezTo>
                    <a:pt x="1929" y="54"/>
                    <a:pt x="0" y="2140"/>
                    <a:pt x="24" y="4663"/>
                  </a:cubicBezTo>
                  <a:cubicBezTo>
                    <a:pt x="43" y="6922"/>
                    <a:pt x="2021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7" y="9180"/>
                    <a:pt x="4761" y="9180"/>
                  </a:cubicBezTo>
                  <a:cubicBezTo>
                    <a:pt x="4766" y="9180"/>
                    <a:pt x="4770" y="9180"/>
                    <a:pt x="4775" y="9180"/>
                  </a:cubicBezTo>
                  <a:cubicBezTo>
                    <a:pt x="7229" y="9023"/>
                    <a:pt x="9315" y="7058"/>
                    <a:pt x="9233" y="4518"/>
                  </a:cubicBezTo>
                  <a:cubicBezTo>
                    <a:pt x="9154" y="1968"/>
                    <a:pt x="7089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98;p71">
              <a:extLst>
                <a:ext uri="{FF2B5EF4-FFF2-40B4-BE49-F238E27FC236}">
                  <a16:creationId xmlns:a16="http://schemas.microsoft.com/office/drawing/2014/main" id="{58265949-CA41-4819-B5A1-5237FC448214}"/>
                </a:ext>
              </a:extLst>
            </p:cNvPr>
            <p:cNvSpPr/>
            <p:nvPr/>
          </p:nvSpPr>
          <p:spPr>
            <a:xfrm>
              <a:off x="67929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5095" y="1868"/>
                  </a:moveTo>
                  <a:cubicBezTo>
                    <a:pt x="5302" y="1868"/>
                    <a:pt x="5494" y="2045"/>
                    <a:pt x="5491" y="2259"/>
                  </a:cubicBezTo>
                  <a:cubicBezTo>
                    <a:pt x="5475" y="3012"/>
                    <a:pt x="5407" y="3760"/>
                    <a:pt x="5366" y="4510"/>
                  </a:cubicBezTo>
                  <a:cubicBezTo>
                    <a:pt x="5327" y="5192"/>
                    <a:pt x="5401" y="5831"/>
                    <a:pt x="5131" y="6466"/>
                  </a:cubicBezTo>
                  <a:cubicBezTo>
                    <a:pt x="5045" y="6665"/>
                    <a:pt x="4886" y="6745"/>
                    <a:pt x="4717" y="6745"/>
                  </a:cubicBezTo>
                  <a:cubicBezTo>
                    <a:pt x="4464" y="6745"/>
                    <a:pt x="4187" y="6564"/>
                    <a:pt x="4096" y="6330"/>
                  </a:cubicBezTo>
                  <a:cubicBezTo>
                    <a:pt x="3838" y="5669"/>
                    <a:pt x="4031" y="4877"/>
                    <a:pt x="4142" y="4192"/>
                  </a:cubicBezTo>
                  <a:cubicBezTo>
                    <a:pt x="4232" y="3626"/>
                    <a:pt x="4373" y="3084"/>
                    <a:pt x="4568" y="2555"/>
                  </a:cubicBezTo>
                  <a:cubicBezTo>
                    <a:pt x="3856" y="2453"/>
                    <a:pt x="3064" y="2502"/>
                    <a:pt x="2373" y="2453"/>
                  </a:cubicBezTo>
                  <a:cubicBezTo>
                    <a:pt x="2182" y="2442"/>
                    <a:pt x="2186" y="2181"/>
                    <a:pt x="2373" y="2162"/>
                  </a:cubicBezTo>
                  <a:cubicBezTo>
                    <a:pt x="3208" y="2076"/>
                    <a:pt x="4190" y="2126"/>
                    <a:pt x="4994" y="1883"/>
                  </a:cubicBezTo>
                  <a:cubicBezTo>
                    <a:pt x="5028" y="1873"/>
                    <a:pt x="5062" y="1868"/>
                    <a:pt x="5095" y="1868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88" y="8225"/>
                    <a:pt x="4383" y="8544"/>
                  </a:cubicBezTo>
                  <a:cubicBezTo>
                    <a:pt x="4407" y="8526"/>
                    <a:pt x="4435" y="8510"/>
                    <a:pt x="4472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99;p71">
              <a:extLst>
                <a:ext uri="{FF2B5EF4-FFF2-40B4-BE49-F238E27FC236}">
                  <a16:creationId xmlns:a16="http://schemas.microsoft.com/office/drawing/2014/main" id="{34C70253-F344-432B-9D72-9A3A2F16A841}"/>
                </a:ext>
              </a:extLst>
            </p:cNvPr>
            <p:cNvSpPr/>
            <p:nvPr/>
          </p:nvSpPr>
          <p:spPr>
            <a:xfrm>
              <a:off x="6847538" y="3674582"/>
              <a:ext cx="82825" cy="121950"/>
            </a:xfrm>
            <a:custGeom>
              <a:avLst/>
              <a:gdLst/>
              <a:ahLst/>
              <a:cxnLst/>
              <a:rect l="l" t="t" r="r" b="b"/>
              <a:pathLst>
                <a:path w="3313" h="4878" extrusionOk="0">
                  <a:moveTo>
                    <a:pt x="2913" y="0"/>
                  </a:moveTo>
                  <a:cubicBezTo>
                    <a:pt x="2880" y="0"/>
                    <a:pt x="2846" y="5"/>
                    <a:pt x="2812" y="15"/>
                  </a:cubicBezTo>
                  <a:cubicBezTo>
                    <a:pt x="2008" y="258"/>
                    <a:pt x="1026" y="208"/>
                    <a:pt x="191" y="294"/>
                  </a:cubicBezTo>
                  <a:cubicBezTo>
                    <a:pt x="4" y="313"/>
                    <a:pt x="0" y="574"/>
                    <a:pt x="191" y="584"/>
                  </a:cubicBezTo>
                  <a:cubicBezTo>
                    <a:pt x="881" y="634"/>
                    <a:pt x="1674" y="584"/>
                    <a:pt x="2384" y="687"/>
                  </a:cubicBezTo>
                  <a:cubicBezTo>
                    <a:pt x="2191" y="1216"/>
                    <a:pt x="2050" y="1758"/>
                    <a:pt x="1960" y="2324"/>
                  </a:cubicBezTo>
                  <a:cubicBezTo>
                    <a:pt x="1849" y="3009"/>
                    <a:pt x="1655" y="3801"/>
                    <a:pt x="1914" y="4461"/>
                  </a:cubicBezTo>
                  <a:cubicBezTo>
                    <a:pt x="2005" y="4696"/>
                    <a:pt x="2282" y="4877"/>
                    <a:pt x="2536" y="4877"/>
                  </a:cubicBezTo>
                  <a:cubicBezTo>
                    <a:pt x="2704" y="4877"/>
                    <a:pt x="2863" y="4797"/>
                    <a:pt x="2949" y="4598"/>
                  </a:cubicBezTo>
                  <a:cubicBezTo>
                    <a:pt x="3219" y="3963"/>
                    <a:pt x="3145" y="3324"/>
                    <a:pt x="3184" y="2642"/>
                  </a:cubicBezTo>
                  <a:cubicBezTo>
                    <a:pt x="3225" y="1892"/>
                    <a:pt x="3293" y="1144"/>
                    <a:pt x="3309" y="391"/>
                  </a:cubicBezTo>
                  <a:cubicBezTo>
                    <a:pt x="3312" y="177"/>
                    <a:pt x="3120" y="0"/>
                    <a:pt x="2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2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AAAE20-3DB2-4681-A1A1-E5200188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63" y="0"/>
            <a:ext cx="6801196" cy="50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8778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659</Words>
  <Application>Microsoft Office PowerPoint</Application>
  <PresentationFormat>Presentación en pantalla (16:9)</PresentationFormat>
  <Paragraphs>76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-apple-system</vt:lpstr>
      <vt:lpstr>Arial</vt:lpstr>
      <vt:lpstr>Bodoni MT Black</vt:lpstr>
      <vt:lpstr>Century Gothic</vt:lpstr>
      <vt:lpstr>Fira Sans Extra Condensed</vt:lpstr>
      <vt:lpstr>Gloria Hallelujah</vt:lpstr>
      <vt:lpstr>Modern Love</vt:lpstr>
      <vt:lpstr>Modern Love Grunge</vt:lpstr>
      <vt:lpstr>Raleway</vt:lpstr>
      <vt:lpstr>Raleway SemiBold</vt:lpstr>
      <vt:lpstr>Soberana Sans Light</vt:lpstr>
      <vt:lpstr>Times New Roman</vt:lpstr>
      <vt:lpstr>Wingdings</vt:lpstr>
      <vt:lpstr>Team Building Class for Elementary by Slidesgo</vt:lpstr>
      <vt:lpstr>Presentación de PowerPoint</vt:lpstr>
      <vt:lpstr>NARRATIVA DIGITAL DE LA JORNADA DE PRACTICA.</vt:lpstr>
      <vt:lpstr>INTRODUCCIÓN.</vt:lpstr>
      <vt:lpstr>CONTEXTO </vt:lpstr>
      <vt:lpstr>PROBLEMATICAS</vt:lpstr>
      <vt:lpstr>Presentación de PowerPoint</vt:lpstr>
      <vt:lpstr>COMPETENCIAS GENERICAS</vt:lpstr>
      <vt:lpstr>COMPETENCIAS PROFESIONALES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NARRATIVA DIGITAL DE LA JORNADA DE PRACTICA.</dc:title>
  <cp:lastModifiedBy>vanessa rico velazquez</cp:lastModifiedBy>
  <cp:revision>4</cp:revision>
  <dcterms:modified xsi:type="dcterms:W3CDTF">2022-01-09T02:02:14Z</dcterms:modified>
</cp:coreProperties>
</file>