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7" r:id="rId3"/>
    <p:sldId id="279" r:id="rId4"/>
    <p:sldId id="275" r:id="rId5"/>
    <p:sldId id="276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053E9C-7CA5-499E-A258-941593B9E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6ADF35-7FB9-422E-9B6B-069493ADC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EA1C6F-BE83-4AC6-AEFD-01F8325B1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3DAAB7-307A-49B8-BB68-F7804A0C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FCCB88-B9A1-43FD-AB1F-D176B0F53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862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3A349D-0DEC-4843-BAFF-7834BEDC4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F80FD0-4EEC-44C8-9591-5E3BA0247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11783D-0345-4970-B75E-39FB18A9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F4C2AB-ABB6-42E1-ACF7-3F94A9E0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B74FC4-B29F-4502-ACA0-B903809E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20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5776B6-E2FF-4617-8103-EBA8857B8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B4CF09-E515-412F-9DBA-50046A65C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263FC7-2808-4622-9C06-C9853A40E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3493C4-1970-49CA-A6F0-26D69E19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F3BBA-BEA9-4C08-AF55-9A0ABECD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49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97CAA-D8B3-4CFD-969D-10E97046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95929E-6795-4BD5-965E-EC67A27E8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E6A9DE-28C8-49CC-A9FA-483864D17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9B95B4-3189-4793-9F47-53116067D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BCDA53-49CC-4B1F-9DA7-FB7FCA9F9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092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F69DB6-2D1E-49E2-9583-EBB77704D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301881-FBBD-42ED-9E31-628FA1CC5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8F3684-DE72-47C5-8239-B4302501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9ABC3B-FE3E-4AF5-81EA-66CAE0A84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C6E730-AB77-401A-ABDE-6868EF12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20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015E8-4C73-425D-B96F-A35F4B9D2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641C47-5760-47FF-BF0E-38482069F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D4ECD5-A3EA-4DAF-8D80-F17C8E90C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47B475-1B8D-443B-B8DE-9B92CAFF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CEFFCD-873A-45EF-A4CF-22458842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1581CB-03A7-492F-A0FF-6EFD92C7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6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DF4A6-2BCD-452C-9FB3-5068E9221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0E14B5-938E-4556-B458-244F1FDF4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DC2EDC-02C1-4871-BB1F-CEFE040B3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E6F6F1-77FC-4B4D-8862-0D45B5A29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17F2D9-4CC2-4C2B-8A32-A942590A9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1643B47-DA02-4BE7-83BF-BB5108414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38C5BB-3C1E-46B4-9A74-423D58D5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27E020-01EA-478A-8DE3-B5C942297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0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D656D-40B3-4C40-AFD2-7387D19AF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781FB89-1AC9-4FFE-91D9-BEE530CCE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DB54AE-35E1-4F33-8B82-B051673D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0F7C4F-4FEF-4042-AACE-3F5066E0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918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9B39BB-12F4-4619-8F45-737E85BEF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B235400-1B3C-429C-9164-5536385C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A2381D-AAC3-4C45-82A6-94D78B13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579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E675C-81A8-42A5-B878-FF3079A19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4F5AF8-A3FF-4F55-A3FA-4D86BF609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275B1C-4673-4BCE-9DAB-B67BB0163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61175E-D5D3-4572-8654-82D9714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AD7662-2BBC-461A-9BD9-523063622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23964D-C17C-429D-95A5-6ED8AAB6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808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176052-8286-4362-959E-89EF6ABAD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0937C82-7C29-4F7A-86AC-B8327F5B9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0E95F1-FFA7-4C27-8067-D4CFFF2C6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EA5DFF-8744-4693-891E-5F4CF4943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A74E7A-A460-422C-A5C3-1718ED3C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C4E970-D331-4F1D-9A4D-D80271CB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676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3820F6-A96E-4783-87F2-3BA196C5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45F217-60AB-4DE1-A9A8-F6DBAA624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052CB4-6376-4C22-A01E-DF3F43CBA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54FB5-4555-4697-A775-9CBE35FD5128}" type="datetimeFigureOut">
              <a:rPr lang="es-MX" smtClean="0"/>
              <a:t>06/01/2022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D5E863-7AB7-4D18-8DB9-0BAF32096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8D8FC6-9F74-4479-9107-91C4623B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C9D5E-16ED-4FCD-A327-BA833147D6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0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HWzoxrynK4U" TargetMode="Externa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6123EA0-8536-40DE-98CD-9A14558385D8}"/>
              </a:ext>
            </a:extLst>
          </p:cNvPr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ESCUELA NORMAL DE EDUCACIÓN PREESCOLAR DEL ESTADO DE COAHUILA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9964437-312D-43B0-9B05-DC26B69C3A2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5" r="18593"/>
          <a:stretch/>
        </p:blipFill>
        <p:spPr bwMode="auto">
          <a:xfrm>
            <a:off x="5543550" y="369332"/>
            <a:ext cx="1104900" cy="14097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99A1F96-8904-4349-B4B0-F4661F158CDE}"/>
              </a:ext>
            </a:extLst>
          </p:cNvPr>
          <p:cNvSpPr txBox="1"/>
          <p:nvPr/>
        </p:nvSpPr>
        <p:spPr>
          <a:xfrm>
            <a:off x="1" y="1673016"/>
            <a:ext cx="12191999" cy="973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Materia: 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Aprendizaje en el Servicio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Profra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.: 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Elizabeth Guadalupe Ramos Suarez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F10604E-621A-49C2-8101-36E42E9D50E2}"/>
              </a:ext>
            </a:extLst>
          </p:cNvPr>
          <p:cNvSpPr txBox="1"/>
          <p:nvPr/>
        </p:nvSpPr>
        <p:spPr>
          <a:xfrm>
            <a:off x="0" y="2593992"/>
            <a:ext cx="12192000" cy="2809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Competencias: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Detecta los procesos de aprendizaje de sus alumnos para favorecer su desarrollo cognitivo y socioemocional.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Aplica el plan y programa de estudio para alcanzar los propósitos educativos y contribuir al pleno desenvolvimiento de las capacidades de sus alumnos.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Emplea la evaluación para intervenir en los diferentes ámbitos y momentos de la tarea educativa para mejorar los aprendizajes de sus alumnos.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Integra recursos de la investigación educativa para enriquecer su práctica profesional, expresando su interés por el conocimiento, la ciencia y la mejora de la educación.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Actúa de manera ética ante la diversidad de situaciones que se presentan en la práctica profesional.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Colabora con la comunidad escolar, padres de familia, autoridades y docentes, en la toma de decisiones y en el desarrollo de alternativas de solución problemáticas socioeducativas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4D50FD0-EADC-4297-B3E7-8A517A97EFD8}"/>
              </a:ext>
            </a:extLst>
          </p:cNvPr>
          <p:cNvSpPr txBox="1"/>
          <p:nvPr/>
        </p:nvSpPr>
        <p:spPr>
          <a:xfrm>
            <a:off x="-1" y="5267881"/>
            <a:ext cx="12191999" cy="1639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GLOBAL Y DE UNIDAD NARRATIVA DIGITAL INDIVIDUAL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Yazmin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Tellez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Fuentes.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 L.: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</a:t>
            </a:r>
            <a:br>
              <a:rPr lang="es-MX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sección: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“A”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México    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Enero de 2022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19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8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90"/>
          <p:cNvGrpSpPr/>
          <p:nvPr/>
        </p:nvGrpSpPr>
        <p:grpSpPr>
          <a:xfrm>
            <a:off x="-7880" y="0"/>
            <a:ext cx="12199886" cy="6858000"/>
            <a:chOff x="-7880" y="0"/>
            <a:chExt cx="12199886" cy="6858000"/>
          </a:xfrm>
        </p:grpSpPr>
        <p:grpSp>
          <p:nvGrpSpPr>
            <p:cNvPr id="49" name="Group 48"/>
            <p:cNvGrpSpPr/>
            <p:nvPr/>
          </p:nvGrpSpPr>
          <p:grpSpPr>
            <a:xfrm>
              <a:off x="189184" y="0"/>
              <a:ext cx="11792608" cy="6858000"/>
              <a:chOff x="189184" y="0"/>
              <a:chExt cx="11792608" cy="685800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8918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88729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88273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10358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418895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718440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01798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333295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61707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916619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3216163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53147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79948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09903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4398576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471388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5029198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5328743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562828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943598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622737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52692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826466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714177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744132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774086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8040411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835572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8671033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8970578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927012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9585433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986921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1016875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0468301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1078361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1106739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1136693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11666481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198179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 rot="5400000">
              <a:off x="2923194" y="-2660436"/>
              <a:ext cx="6337738" cy="12199886"/>
              <a:chOff x="189184" y="0"/>
              <a:chExt cx="6337738" cy="68580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18918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488729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788273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110358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1418895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718440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01798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2333295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261707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2916619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216163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3531474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379948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409903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4398576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71388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5029198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5328743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562828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5943598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6227377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6526922" y="0"/>
                <a:ext cx="0" cy="6858000"/>
              </a:xfrm>
              <a:prstGeom prst="line">
                <a:avLst/>
              </a:prstGeom>
              <a:ln>
                <a:solidFill>
                  <a:srgbClr val="BFCFB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1" name="Freeform 140"/>
          <p:cNvSpPr/>
          <p:nvPr/>
        </p:nvSpPr>
        <p:spPr>
          <a:xfrm flipH="1" flipV="1">
            <a:off x="348147" y="270636"/>
            <a:ext cx="11540679" cy="6301162"/>
          </a:xfrm>
          <a:custGeom>
            <a:avLst/>
            <a:gdLst>
              <a:gd name="connsiteX0" fmla="*/ 10942351 w 12199886"/>
              <a:gd name="connsiteY0" fmla="*/ 755990 h 6858000"/>
              <a:gd name="connsiteX1" fmla="*/ 9279451 w 12199886"/>
              <a:gd name="connsiteY1" fmla="*/ 874702 h 6858000"/>
              <a:gd name="connsiteX2" fmla="*/ 7678582 w 12199886"/>
              <a:gd name="connsiteY2" fmla="*/ 1389442 h 6858000"/>
              <a:gd name="connsiteX3" fmla="*/ 6042921 w 12199886"/>
              <a:gd name="connsiteY3" fmla="*/ 896112 h 6858000"/>
              <a:gd name="connsiteX4" fmla="*/ 4045515 w 12199886"/>
              <a:gd name="connsiteY4" fmla="*/ 1433155 h 6858000"/>
              <a:gd name="connsiteX5" fmla="*/ 2860809 w 12199886"/>
              <a:gd name="connsiteY5" fmla="*/ 987552 h 6858000"/>
              <a:gd name="connsiteX6" fmla="*/ 1818393 w 12199886"/>
              <a:gd name="connsiteY6" fmla="*/ 1335024 h 6858000"/>
              <a:gd name="connsiteX7" fmla="*/ 1111465 w 12199886"/>
              <a:gd name="connsiteY7" fmla="*/ 869727 h 6858000"/>
              <a:gd name="connsiteX8" fmla="*/ 1324618 w 12199886"/>
              <a:gd name="connsiteY8" fmla="*/ 2377441 h 6858000"/>
              <a:gd name="connsiteX9" fmla="*/ 922282 w 12199886"/>
              <a:gd name="connsiteY9" fmla="*/ 3529585 h 6858000"/>
              <a:gd name="connsiteX10" fmla="*/ 1452633 w 12199886"/>
              <a:gd name="connsiteY10" fmla="*/ 4773169 h 6858000"/>
              <a:gd name="connsiteX11" fmla="*/ 1111465 w 12199886"/>
              <a:gd name="connsiteY11" fmla="*/ 5709741 h 6858000"/>
              <a:gd name="connsiteX12" fmla="*/ 2129289 w 12199886"/>
              <a:gd name="connsiteY12" fmla="*/ 5907025 h 6858000"/>
              <a:gd name="connsiteX13" fmla="*/ 3647193 w 12199886"/>
              <a:gd name="connsiteY13" fmla="*/ 5285233 h 6858000"/>
              <a:gd name="connsiteX14" fmla="*/ 5823465 w 12199886"/>
              <a:gd name="connsiteY14" fmla="*/ 5966795 h 6858000"/>
              <a:gd name="connsiteX15" fmla="*/ 7549673 w 12199886"/>
              <a:gd name="connsiteY15" fmla="*/ 5323147 h 6858000"/>
              <a:gd name="connsiteX16" fmla="*/ 8822697 w 12199886"/>
              <a:gd name="connsiteY16" fmla="*/ 5797297 h 6858000"/>
              <a:gd name="connsiteX17" fmla="*/ 10614921 w 12199886"/>
              <a:gd name="connsiteY17" fmla="*/ 5358385 h 6858000"/>
              <a:gd name="connsiteX18" fmla="*/ 11236713 w 12199886"/>
              <a:gd name="connsiteY18" fmla="*/ 5709741 h 6858000"/>
              <a:gd name="connsiteX19" fmla="*/ 11456169 w 12199886"/>
              <a:gd name="connsiteY19" fmla="*/ 4846321 h 6858000"/>
              <a:gd name="connsiteX20" fmla="*/ 10717512 w 12199886"/>
              <a:gd name="connsiteY20" fmla="*/ 3726292 h 6858000"/>
              <a:gd name="connsiteX21" fmla="*/ 11303620 w 12199886"/>
              <a:gd name="connsiteY21" fmla="*/ 2582624 h 6858000"/>
              <a:gd name="connsiteX22" fmla="*/ 10793786 w 12199886"/>
              <a:gd name="connsiteY22" fmla="*/ 1788656 h 6858000"/>
              <a:gd name="connsiteX23" fmla="*/ 11236713 w 12199886"/>
              <a:gd name="connsiteY23" fmla="*/ 869727 h 6858000"/>
              <a:gd name="connsiteX24" fmla="*/ 10942351 w 12199886"/>
              <a:gd name="connsiteY24" fmla="*/ 755990 h 6858000"/>
              <a:gd name="connsiteX25" fmla="*/ 0 w 12199886"/>
              <a:gd name="connsiteY25" fmla="*/ 0 h 6858000"/>
              <a:gd name="connsiteX26" fmla="*/ 12199886 w 12199886"/>
              <a:gd name="connsiteY26" fmla="*/ 0 h 6858000"/>
              <a:gd name="connsiteX27" fmla="*/ 12199886 w 12199886"/>
              <a:gd name="connsiteY27" fmla="*/ 6858000 h 6858000"/>
              <a:gd name="connsiteX28" fmla="*/ 0 w 12199886"/>
              <a:gd name="connsiteY2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199886" h="6858000">
                <a:moveTo>
                  <a:pt x="10942351" y="755990"/>
                </a:moveTo>
                <a:cubicBezTo>
                  <a:pt x="10487431" y="751392"/>
                  <a:pt x="9909207" y="1317314"/>
                  <a:pt x="9279451" y="874702"/>
                </a:cubicBezTo>
                <a:cubicBezTo>
                  <a:pt x="8863436" y="639634"/>
                  <a:pt x="8273016" y="1234217"/>
                  <a:pt x="7678582" y="1389442"/>
                </a:cubicBezTo>
                <a:cubicBezTo>
                  <a:pt x="6689097" y="1523257"/>
                  <a:pt x="6530601" y="896112"/>
                  <a:pt x="6042921" y="896112"/>
                </a:cubicBezTo>
                <a:cubicBezTo>
                  <a:pt x="5415034" y="920496"/>
                  <a:pt x="4818369" y="1553737"/>
                  <a:pt x="4045515" y="1433155"/>
                </a:cubicBezTo>
                <a:cubicBezTo>
                  <a:pt x="3636042" y="1334876"/>
                  <a:pt x="3593667" y="873958"/>
                  <a:pt x="2860809" y="987552"/>
                </a:cubicBezTo>
                <a:cubicBezTo>
                  <a:pt x="2565078" y="1088954"/>
                  <a:pt x="2493265" y="1412042"/>
                  <a:pt x="1818393" y="1335024"/>
                </a:cubicBezTo>
                <a:cubicBezTo>
                  <a:pt x="1570558" y="1293816"/>
                  <a:pt x="1381602" y="665608"/>
                  <a:pt x="1111465" y="869727"/>
                </a:cubicBezTo>
                <a:cubicBezTo>
                  <a:pt x="825677" y="1227333"/>
                  <a:pt x="1376230" y="1852567"/>
                  <a:pt x="1324618" y="2377441"/>
                </a:cubicBezTo>
                <a:cubicBezTo>
                  <a:pt x="1288042" y="2791969"/>
                  <a:pt x="958858" y="3115057"/>
                  <a:pt x="922282" y="3529585"/>
                </a:cubicBezTo>
                <a:cubicBezTo>
                  <a:pt x="952762" y="3907537"/>
                  <a:pt x="1422153" y="4395217"/>
                  <a:pt x="1452633" y="4773169"/>
                </a:cubicBezTo>
                <a:cubicBezTo>
                  <a:pt x="1454734" y="5042688"/>
                  <a:pt x="1109364" y="5440222"/>
                  <a:pt x="1111465" y="5709741"/>
                </a:cubicBezTo>
                <a:cubicBezTo>
                  <a:pt x="1138506" y="5898166"/>
                  <a:pt x="1645048" y="6566094"/>
                  <a:pt x="2129289" y="5907025"/>
                </a:cubicBezTo>
                <a:cubicBezTo>
                  <a:pt x="2616969" y="5821681"/>
                  <a:pt x="2824976" y="5203308"/>
                  <a:pt x="3647193" y="5285233"/>
                </a:cubicBezTo>
                <a:cubicBezTo>
                  <a:pt x="4348382" y="5423211"/>
                  <a:pt x="5055369" y="5918027"/>
                  <a:pt x="5823465" y="5966795"/>
                </a:cubicBezTo>
                <a:cubicBezTo>
                  <a:pt x="6384297" y="5948507"/>
                  <a:pt x="6632002" y="5274528"/>
                  <a:pt x="7549673" y="5323147"/>
                </a:cubicBezTo>
                <a:cubicBezTo>
                  <a:pt x="7977285" y="5345450"/>
                  <a:pt x="8450841" y="5797297"/>
                  <a:pt x="8822697" y="5797297"/>
                </a:cubicBezTo>
                <a:cubicBezTo>
                  <a:pt x="9438393" y="5791201"/>
                  <a:pt x="9731596" y="5029944"/>
                  <a:pt x="10614921" y="5358385"/>
                </a:cubicBezTo>
                <a:cubicBezTo>
                  <a:pt x="10807912" y="5466137"/>
                  <a:pt x="11010269" y="5780409"/>
                  <a:pt x="11236713" y="5709741"/>
                </a:cubicBezTo>
                <a:cubicBezTo>
                  <a:pt x="11566343" y="5533446"/>
                  <a:pt x="11583739" y="5245641"/>
                  <a:pt x="11456169" y="4846321"/>
                </a:cubicBezTo>
                <a:cubicBezTo>
                  <a:pt x="11352537" y="4529329"/>
                  <a:pt x="10821144" y="4043284"/>
                  <a:pt x="10717512" y="3726292"/>
                </a:cubicBezTo>
                <a:cubicBezTo>
                  <a:pt x="10723608" y="3317860"/>
                  <a:pt x="11297524" y="2991056"/>
                  <a:pt x="11303620" y="2582624"/>
                </a:cubicBezTo>
                <a:cubicBezTo>
                  <a:pt x="11273140" y="2277824"/>
                  <a:pt x="10757358" y="2149212"/>
                  <a:pt x="10793786" y="1788656"/>
                </a:cubicBezTo>
                <a:cubicBezTo>
                  <a:pt x="10788731" y="1256199"/>
                  <a:pt x="11576305" y="1290671"/>
                  <a:pt x="11236713" y="869727"/>
                </a:cubicBezTo>
                <a:cubicBezTo>
                  <a:pt x="11145747" y="788495"/>
                  <a:pt x="11047332" y="757051"/>
                  <a:pt x="10942351" y="755990"/>
                </a:cubicBezTo>
                <a:close/>
                <a:moveTo>
                  <a:pt x="0" y="0"/>
                </a:moveTo>
                <a:lnTo>
                  <a:pt x="12199886" y="0"/>
                </a:lnTo>
                <a:lnTo>
                  <a:pt x="1219988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677844"/>
          </a:solidFill>
          <a:ln>
            <a:noFill/>
          </a:ln>
          <a:effectLst>
            <a:outerShdw blurRad="266700" sx="98000" sy="98000" algn="ctr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9" name="Freeform 138"/>
          <p:cNvSpPr/>
          <p:nvPr/>
        </p:nvSpPr>
        <p:spPr>
          <a:xfrm>
            <a:off x="-7881" y="0"/>
            <a:ext cx="12199886" cy="6858000"/>
          </a:xfrm>
          <a:custGeom>
            <a:avLst/>
            <a:gdLst>
              <a:gd name="connsiteX0" fmla="*/ 10942351 w 12199886"/>
              <a:gd name="connsiteY0" fmla="*/ 755990 h 6858000"/>
              <a:gd name="connsiteX1" fmla="*/ 9279451 w 12199886"/>
              <a:gd name="connsiteY1" fmla="*/ 874702 h 6858000"/>
              <a:gd name="connsiteX2" fmla="*/ 7678582 w 12199886"/>
              <a:gd name="connsiteY2" fmla="*/ 1389442 h 6858000"/>
              <a:gd name="connsiteX3" fmla="*/ 6042921 w 12199886"/>
              <a:gd name="connsiteY3" fmla="*/ 896112 h 6858000"/>
              <a:gd name="connsiteX4" fmla="*/ 4045515 w 12199886"/>
              <a:gd name="connsiteY4" fmla="*/ 1433155 h 6858000"/>
              <a:gd name="connsiteX5" fmla="*/ 2860809 w 12199886"/>
              <a:gd name="connsiteY5" fmla="*/ 987552 h 6858000"/>
              <a:gd name="connsiteX6" fmla="*/ 1818393 w 12199886"/>
              <a:gd name="connsiteY6" fmla="*/ 1335024 h 6858000"/>
              <a:gd name="connsiteX7" fmla="*/ 1111465 w 12199886"/>
              <a:gd name="connsiteY7" fmla="*/ 869727 h 6858000"/>
              <a:gd name="connsiteX8" fmla="*/ 1324618 w 12199886"/>
              <a:gd name="connsiteY8" fmla="*/ 2377441 h 6858000"/>
              <a:gd name="connsiteX9" fmla="*/ 922282 w 12199886"/>
              <a:gd name="connsiteY9" fmla="*/ 3529585 h 6858000"/>
              <a:gd name="connsiteX10" fmla="*/ 1452633 w 12199886"/>
              <a:gd name="connsiteY10" fmla="*/ 4773169 h 6858000"/>
              <a:gd name="connsiteX11" fmla="*/ 1111465 w 12199886"/>
              <a:gd name="connsiteY11" fmla="*/ 5709741 h 6858000"/>
              <a:gd name="connsiteX12" fmla="*/ 2129289 w 12199886"/>
              <a:gd name="connsiteY12" fmla="*/ 5907025 h 6858000"/>
              <a:gd name="connsiteX13" fmla="*/ 3647193 w 12199886"/>
              <a:gd name="connsiteY13" fmla="*/ 5285233 h 6858000"/>
              <a:gd name="connsiteX14" fmla="*/ 5823465 w 12199886"/>
              <a:gd name="connsiteY14" fmla="*/ 5966795 h 6858000"/>
              <a:gd name="connsiteX15" fmla="*/ 7549673 w 12199886"/>
              <a:gd name="connsiteY15" fmla="*/ 5323147 h 6858000"/>
              <a:gd name="connsiteX16" fmla="*/ 8822697 w 12199886"/>
              <a:gd name="connsiteY16" fmla="*/ 5797297 h 6858000"/>
              <a:gd name="connsiteX17" fmla="*/ 10614921 w 12199886"/>
              <a:gd name="connsiteY17" fmla="*/ 5358385 h 6858000"/>
              <a:gd name="connsiteX18" fmla="*/ 11236713 w 12199886"/>
              <a:gd name="connsiteY18" fmla="*/ 5709741 h 6858000"/>
              <a:gd name="connsiteX19" fmla="*/ 11456169 w 12199886"/>
              <a:gd name="connsiteY19" fmla="*/ 4846321 h 6858000"/>
              <a:gd name="connsiteX20" fmla="*/ 10717512 w 12199886"/>
              <a:gd name="connsiteY20" fmla="*/ 3726292 h 6858000"/>
              <a:gd name="connsiteX21" fmla="*/ 11303620 w 12199886"/>
              <a:gd name="connsiteY21" fmla="*/ 2582624 h 6858000"/>
              <a:gd name="connsiteX22" fmla="*/ 10793786 w 12199886"/>
              <a:gd name="connsiteY22" fmla="*/ 1788656 h 6858000"/>
              <a:gd name="connsiteX23" fmla="*/ 11236713 w 12199886"/>
              <a:gd name="connsiteY23" fmla="*/ 869727 h 6858000"/>
              <a:gd name="connsiteX24" fmla="*/ 10942351 w 12199886"/>
              <a:gd name="connsiteY24" fmla="*/ 755990 h 6858000"/>
              <a:gd name="connsiteX25" fmla="*/ 0 w 12199886"/>
              <a:gd name="connsiteY25" fmla="*/ 0 h 6858000"/>
              <a:gd name="connsiteX26" fmla="*/ 12199886 w 12199886"/>
              <a:gd name="connsiteY26" fmla="*/ 0 h 6858000"/>
              <a:gd name="connsiteX27" fmla="*/ 12199886 w 12199886"/>
              <a:gd name="connsiteY27" fmla="*/ 6858000 h 6858000"/>
              <a:gd name="connsiteX28" fmla="*/ 0 w 12199886"/>
              <a:gd name="connsiteY2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199886" h="6858000">
                <a:moveTo>
                  <a:pt x="10942351" y="755990"/>
                </a:moveTo>
                <a:cubicBezTo>
                  <a:pt x="10487431" y="751392"/>
                  <a:pt x="9909207" y="1317314"/>
                  <a:pt x="9279451" y="874702"/>
                </a:cubicBezTo>
                <a:cubicBezTo>
                  <a:pt x="8863436" y="639634"/>
                  <a:pt x="8273016" y="1234217"/>
                  <a:pt x="7678582" y="1389442"/>
                </a:cubicBezTo>
                <a:cubicBezTo>
                  <a:pt x="6689097" y="1523257"/>
                  <a:pt x="6530601" y="896112"/>
                  <a:pt x="6042921" y="896112"/>
                </a:cubicBezTo>
                <a:cubicBezTo>
                  <a:pt x="5415034" y="920496"/>
                  <a:pt x="4818369" y="1553737"/>
                  <a:pt x="4045515" y="1433155"/>
                </a:cubicBezTo>
                <a:cubicBezTo>
                  <a:pt x="3636042" y="1334876"/>
                  <a:pt x="3593667" y="873958"/>
                  <a:pt x="2860809" y="987552"/>
                </a:cubicBezTo>
                <a:cubicBezTo>
                  <a:pt x="2565078" y="1088954"/>
                  <a:pt x="2493265" y="1412042"/>
                  <a:pt x="1818393" y="1335024"/>
                </a:cubicBezTo>
                <a:cubicBezTo>
                  <a:pt x="1570558" y="1293816"/>
                  <a:pt x="1381602" y="665608"/>
                  <a:pt x="1111465" y="869727"/>
                </a:cubicBezTo>
                <a:cubicBezTo>
                  <a:pt x="825677" y="1227333"/>
                  <a:pt x="1376230" y="1852567"/>
                  <a:pt x="1324618" y="2377441"/>
                </a:cubicBezTo>
                <a:cubicBezTo>
                  <a:pt x="1288042" y="2791969"/>
                  <a:pt x="958858" y="3115057"/>
                  <a:pt x="922282" y="3529585"/>
                </a:cubicBezTo>
                <a:cubicBezTo>
                  <a:pt x="952762" y="3907537"/>
                  <a:pt x="1422153" y="4395217"/>
                  <a:pt x="1452633" y="4773169"/>
                </a:cubicBezTo>
                <a:cubicBezTo>
                  <a:pt x="1454734" y="5042688"/>
                  <a:pt x="1109364" y="5440222"/>
                  <a:pt x="1111465" y="5709741"/>
                </a:cubicBezTo>
                <a:cubicBezTo>
                  <a:pt x="1138506" y="5898166"/>
                  <a:pt x="1645048" y="6566094"/>
                  <a:pt x="2129289" y="5907025"/>
                </a:cubicBezTo>
                <a:cubicBezTo>
                  <a:pt x="2616969" y="5821681"/>
                  <a:pt x="2824976" y="5203308"/>
                  <a:pt x="3647193" y="5285233"/>
                </a:cubicBezTo>
                <a:cubicBezTo>
                  <a:pt x="4348382" y="5423211"/>
                  <a:pt x="5055369" y="5918027"/>
                  <a:pt x="5823465" y="5966795"/>
                </a:cubicBezTo>
                <a:cubicBezTo>
                  <a:pt x="6384297" y="5948507"/>
                  <a:pt x="6632002" y="5274528"/>
                  <a:pt x="7549673" y="5323147"/>
                </a:cubicBezTo>
                <a:cubicBezTo>
                  <a:pt x="7977285" y="5345450"/>
                  <a:pt x="8450841" y="5797297"/>
                  <a:pt x="8822697" y="5797297"/>
                </a:cubicBezTo>
                <a:cubicBezTo>
                  <a:pt x="9438393" y="5791201"/>
                  <a:pt x="9731596" y="5029944"/>
                  <a:pt x="10614921" y="5358385"/>
                </a:cubicBezTo>
                <a:cubicBezTo>
                  <a:pt x="10807912" y="5466137"/>
                  <a:pt x="11010269" y="5780409"/>
                  <a:pt x="11236713" y="5709741"/>
                </a:cubicBezTo>
                <a:cubicBezTo>
                  <a:pt x="11566343" y="5533446"/>
                  <a:pt x="11583739" y="5245641"/>
                  <a:pt x="11456169" y="4846321"/>
                </a:cubicBezTo>
                <a:cubicBezTo>
                  <a:pt x="11352537" y="4529329"/>
                  <a:pt x="10821144" y="4043284"/>
                  <a:pt x="10717512" y="3726292"/>
                </a:cubicBezTo>
                <a:cubicBezTo>
                  <a:pt x="10723608" y="3317860"/>
                  <a:pt x="11297524" y="2991056"/>
                  <a:pt x="11303620" y="2582624"/>
                </a:cubicBezTo>
                <a:cubicBezTo>
                  <a:pt x="11273140" y="2277824"/>
                  <a:pt x="10757358" y="2149212"/>
                  <a:pt x="10793786" y="1788656"/>
                </a:cubicBezTo>
                <a:cubicBezTo>
                  <a:pt x="10788731" y="1256199"/>
                  <a:pt x="11576305" y="1290671"/>
                  <a:pt x="11236713" y="869727"/>
                </a:cubicBezTo>
                <a:cubicBezTo>
                  <a:pt x="11145747" y="788495"/>
                  <a:pt x="11047332" y="757051"/>
                  <a:pt x="10942351" y="755990"/>
                </a:cubicBezTo>
                <a:close/>
                <a:moveTo>
                  <a:pt x="0" y="0"/>
                </a:moveTo>
                <a:lnTo>
                  <a:pt x="12199886" y="0"/>
                </a:lnTo>
                <a:lnTo>
                  <a:pt x="1219988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59161"/>
          </a:solidFill>
          <a:ln>
            <a:noFill/>
          </a:ln>
          <a:effectLst>
            <a:outerShdw blurRad="266700" sx="98000" sy="98000" algn="ctr" rotWithShape="0">
              <a:prstClr val="black">
                <a:alpha val="3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6" name="Freeform 135"/>
          <p:cNvSpPr/>
          <p:nvPr/>
        </p:nvSpPr>
        <p:spPr>
          <a:xfrm>
            <a:off x="331385" y="365760"/>
            <a:ext cx="11595542" cy="6206039"/>
          </a:xfrm>
          <a:custGeom>
            <a:avLst/>
            <a:gdLst>
              <a:gd name="connsiteX0" fmla="*/ 9067673 w 12199886"/>
              <a:gd name="connsiteY0" fmla="*/ 1596556 h 6858000"/>
              <a:gd name="connsiteX1" fmla="*/ 9065192 w 12199886"/>
              <a:gd name="connsiteY1" fmla="*/ 1601127 h 6858000"/>
              <a:gd name="connsiteX2" fmla="*/ 9061676 w 12199886"/>
              <a:gd name="connsiteY2" fmla="*/ 1600003 h 6858000"/>
              <a:gd name="connsiteX3" fmla="*/ 8401981 w 12199886"/>
              <a:gd name="connsiteY3" fmla="*/ 1368375 h 6858000"/>
              <a:gd name="connsiteX4" fmla="*/ 8406242 w 12199886"/>
              <a:gd name="connsiteY4" fmla="*/ 1382102 h 6858000"/>
              <a:gd name="connsiteX5" fmla="*/ 8432971 w 12199886"/>
              <a:gd name="connsiteY5" fmla="*/ 1426157 h 6858000"/>
              <a:gd name="connsiteX6" fmla="*/ 8372465 w 12199886"/>
              <a:gd name="connsiteY6" fmla="*/ 1413694 h 6858000"/>
              <a:gd name="connsiteX7" fmla="*/ 8385642 w 12199886"/>
              <a:gd name="connsiteY7" fmla="*/ 1398477 h 6858000"/>
              <a:gd name="connsiteX8" fmla="*/ 9276496 w 12199886"/>
              <a:gd name="connsiteY8" fmla="*/ 1313111 h 6858000"/>
              <a:gd name="connsiteX9" fmla="*/ 9288524 w 12199886"/>
              <a:gd name="connsiteY9" fmla="*/ 1319640 h 6858000"/>
              <a:gd name="connsiteX10" fmla="*/ 9269630 w 12199886"/>
              <a:gd name="connsiteY10" fmla="*/ 1335229 h 6858000"/>
              <a:gd name="connsiteX11" fmla="*/ 7865281 w 12199886"/>
              <a:gd name="connsiteY11" fmla="*/ 420083 h 6858000"/>
              <a:gd name="connsiteX12" fmla="*/ 7344920 w 12199886"/>
              <a:gd name="connsiteY12" fmla="*/ 696757 h 6858000"/>
              <a:gd name="connsiteX13" fmla="*/ 7297971 w 12199886"/>
              <a:gd name="connsiteY13" fmla="*/ 783254 h 6858000"/>
              <a:gd name="connsiteX14" fmla="*/ 7253864 w 12199886"/>
              <a:gd name="connsiteY14" fmla="*/ 729796 h 6858000"/>
              <a:gd name="connsiteX15" fmla="*/ 6928158 w 12199886"/>
              <a:gd name="connsiteY15" fmla="*/ 594884 h 6858000"/>
              <a:gd name="connsiteX16" fmla="*/ 6476899 w 12199886"/>
              <a:gd name="connsiteY16" fmla="*/ 962671 h 6858000"/>
              <a:gd name="connsiteX17" fmla="*/ 6468863 w 12199886"/>
              <a:gd name="connsiteY17" fmla="*/ 1042388 h 6858000"/>
              <a:gd name="connsiteX18" fmla="*/ 6413984 w 12199886"/>
              <a:gd name="connsiteY18" fmla="*/ 1025352 h 6858000"/>
              <a:gd name="connsiteX19" fmla="*/ 6321153 w 12199886"/>
              <a:gd name="connsiteY19" fmla="*/ 1015994 h 6858000"/>
              <a:gd name="connsiteX20" fmla="*/ 6141860 w 12199886"/>
              <a:gd name="connsiteY20" fmla="*/ 1052192 h 6858000"/>
              <a:gd name="connsiteX21" fmla="*/ 6085676 w 12199886"/>
              <a:gd name="connsiteY21" fmla="*/ 1082688 h 6858000"/>
              <a:gd name="connsiteX22" fmla="*/ 6019616 w 12199886"/>
              <a:gd name="connsiteY22" fmla="*/ 1002622 h 6858000"/>
              <a:gd name="connsiteX23" fmla="*/ 5575882 w 12199886"/>
              <a:gd name="connsiteY23" fmla="*/ 818821 h 6858000"/>
              <a:gd name="connsiteX24" fmla="*/ 5449412 w 12199886"/>
              <a:gd name="connsiteY24" fmla="*/ 831570 h 6858000"/>
              <a:gd name="connsiteX25" fmla="*/ 5425818 w 12199886"/>
              <a:gd name="connsiteY25" fmla="*/ 838894 h 6858000"/>
              <a:gd name="connsiteX26" fmla="*/ 5387105 w 12199886"/>
              <a:gd name="connsiteY26" fmla="*/ 767571 h 6858000"/>
              <a:gd name="connsiteX27" fmla="*/ 4866744 w 12199886"/>
              <a:gd name="connsiteY27" fmla="*/ 490897 h 6858000"/>
              <a:gd name="connsiteX28" fmla="*/ 4251959 w 12199886"/>
              <a:gd name="connsiteY28" fmla="*/ 991961 h 6858000"/>
              <a:gd name="connsiteX29" fmla="*/ 4250157 w 12199886"/>
              <a:gd name="connsiteY29" fmla="*/ 1009835 h 6858000"/>
              <a:gd name="connsiteX30" fmla="*/ 4241739 w 12199886"/>
              <a:gd name="connsiteY30" fmla="*/ 1002890 h 6858000"/>
              <a:gd name="connsiteX31" fmla="*/ 3984208 w 12199886"/>
              <a:gd name="connsiteY31" fmla="*/ 924223 h 6858000"/>
              <a:gd name="connsiteX32" fmla="*/ 3726671 w 12199886"/>
              <a:gd name="connsiteY32" fmla="*/ 1002890 h 6858000"/>
              <a:gd name="connsiteX33" fmla="*/ 3705201 w 12199886"/>
              <a:gd name="connsiteY33" fmla="*/ 1020606 h 6858000"/>
              <a:gd name="connsiteX34" fmla="*/ 3701146 w 12199886"/>
              <a:gd name="connsiteY34" fmla="*/ 980377 h 6858000"/>
              <a:gd name="connsiteX35" fmla="*/ 3249886 w 12199886"/>
              <a:gd name="connsiteY35" fmla="*/ 612590 h 6858000"/>
              <a:gd name="connsiteX36" fmla="*/ 2825467 w 12199886"/>
              <a:gd name="connsiteY36" fmla="*/ 893914 h 6858000"/>
              <a:gd name="connsiteX37" fmla="*/ 2811988 w 12199886"/>
              <a:gd name="connsiteY37" fmla="*/ 937334 h 6858000"/>
              <a:gd name="connsiteX38" fmla="*/ 2748036 w 12199886"/>
              <a:gd name="connsiteY38" fmla="*/ 902621 h 6858000"/>
              <a:gd name="connsiteX39" fmla="*/ 2503771 w 12199886"/>
              <a:gd name="connsiteY39" fmla="*/ 853306 h 6858000"/>
              <a:gd name="connsiteX40" fmla="*/ 2152910 w 12199886"/>
              <a:gd name="connsiteY40" fmla="*/ 960479 h 6858000"/>
              <a:gd name="connsiteX41" fmla="*/ 2144600 w 12199886"/>
              <a:gd name="connsiteY41" fmla="*/ 967336 h 6858000"/>
              <a:gd name="connsiteX42" fmla="*/ 2116799 w 12199886"/>
              <a:gd name="connsiteY42" fmla="*/ 916117 h 6858000"/>
              <a:gd name="connsiteX43" fmla="*/ 1495831 w 12199886"/>
              <a:gd name="connsiteY43" fmla="*/ 585951 h 6858000"/>
              <a:gd name="connsiteX44" fmla="*/ 746968 w 12199886"/>
              <a:gd name="connsiteY44" fmla="*/ 1334815 h 6858000"/>
              <a:gd name="connsiteX45" fmla="*/ 874861 w 12199886"/>
              <a:gd name="connsiteY45" fmla="*/ 1753511 h 6858000"/>
              <a:gd name="connsiteX46" fmla="*/ 931637 w 12199886"/>
              <a:gd name="connsiteY46" fmla="*/ 1822322 h 6858000"/>
              <a:gd name="connsiteX47" fmla="*/ 904865 w 12199886"/>
              <a:gd name="connsiteY47" fmla="*/ 1825022 h 6858000"/>
              <a:gd name="connsiteX48" fmla="*/ 537079 w 12199886"/>
              <a:gd name="connsiteY48" fmla="*/ 2276277 h 6858000"/>
              <a:gd name="connsiteX49" fmla="*/ 997696 w 12199886"/>
              <a:gd name="connsiteY49" fmla="*/ 2736894 h 6858000"/>
              <a:gd name="connsiteX50" fmla="*/ 1029155 w 12199886"/>
              <a:gd name="connsiteY50" fmla="*/ 2733723 h 6858000"/>
              <a:gd name="connsiteX51" fmla="*/ 1021233 w 12199886"/>
              <a:gd name="connsiteY51" fmla="*/ 2812302 h 6858000"/>
              <a:gd name="connsiteX52" fmla="*/ 1099900 w 12199886"/>
              <a:gd name="connsiteY52" fmla="*/ 3069838 h 6858000"/>
              <a:gd name="connsiteX53" fmla="*/ 1108741 w 12199886"/>
              <a:gd name="connsiteY53" fmla="*/ 3080552 h 6858000"/>
              <a:gd name="connsiteX54" fmla="*/ 1086058 w 12199886"/>
              <a:gd name="connsiteY54" fmla="*/ 3082839 h 6858000"/>
              <a:gd name="connsiteX55" fmla="*/ 718272 w 12199886"/>
              <a:gd name="connsiteY55" fmla="*/ 3534098 h 6858000"/>
              <a:gd name="connsiteX56" fmla="*/ 921353 w 12199886"/>
              <a:gd name="connsiteY56" fmla="*/ 3916049 h 6858000"/>
              <a:gd name="connsiteX57" fmla="*/ 948345 w 12199886"/>
              <a:gd name="connsiteY57" fmla="*/ 3930700 h 6858000"/>
              <a:gd name="connsiteX58" fmla="*/ 944496 w 12199886"/>
              <a:gd name="connsiteY58" fmla="*/ 3933876 h 6858000"/>
              <a:gd name="connsiteX59" fmla="*/ 718271 w 12199886"/>
              <a:gd name="connsiteY59" fmla="*/ 4480030 h 6858000"/>
              <a:gd name="connsiteX60" fmla="*/ 850182 w 12199886"/>
              <a:gd name="connsiteY60" fmla="*/ 4911875 h 6858000"/>
              <a:gd name="connsiteX61" fmla="*/ 923927 w 12199886"/>
              <a:gd name="connsiteY61" fmla="*/ 5001254 h 6858000"/>
              <a:gd name="connsiteX62" fmla="*/ 883641 w 12199886"/>
              <a:gd name="connsiteY62" fmla="*/ 5013760 h 6858000"/>
              <a:gd name="connsiteX63" fmla="*/ 602317 w 12199886"/>
              <a:gd name="connsiteY63" fmla="*/ 5438179 h 6858000"/>
              <a:gd name="connsiteX64" fmla="*/ 1062935 w 12199886"/>
              <a:gd name="connsiteY64" fmla="*/ 5898796 h 6858000"/>
              <a:gd name="connsiteX65" fmla="*/ 1388640 w 12199886"/>
              <a:gd name="connsiteY65" fmla="*/ 5763885 h 6858000"/>
              <a:gd name="connsiteX66" fmla="*/ 1409434 w 12199886"/>
              <a:gd name="connsiteY66" fmla="*/ 5738682 h 6858000"/>
              <a:gd name="connsiteX67" fmla="*/ 1434971 w 12199886"/>
              <a:gd name="connsiteY67" fmla="*/ 5820950 h 6858000"/>
              <a:gd name="connsiteX68" fmla="*/ 2013191 w 12199886"/>
              <a:gd name="connsiteY68" fmla="*/ 6204219 h 6858000"/>
              <a:gd name="connsiteX69" fmla="*/ 2627974 w 12199886"/>
              <a:gd name="connsiteY69" fmla="*/ 5703155 h 6858000"/>
              <a:gd name="connsiteX70" fmla="*/ 2640195 w 12199886"/>
              <a:gd name="connsiteY70" fmla="*/ 5581928 h 6858000"/>
              <a:gd name="connsiteX71" fmla="*/ 2658655 w 12199886"/>
              <a:gd name="connsiteY71" fmla="*/ 5579111 h 6858000"/>
              <a:gd name="connsiteX72" fmla="*/ 2687086 w 12199886"/>
              <a:gd name="connsiteY72" fmla="*/ 5602569 h 6858000"/>
              <a:gd name="connsiteX73" fmla="*/ 3037947 w 12199886"/>
              <a:gd name="connsiteY73" fmla="*/ 5709742 h 6858000"/>
              <a:gd name="connsiteX74" fmla="*/ 3282212 w 12199886"/>
              <a:gd name="connsiteY74" fmla="*/ 5660427 h 6858000"/>
              <a:gd name="connsiteX75" fmla="*/ 3373528 w 12199886"/>
              <a:gd name="connsiteY75" fmla="*/ 5610862 h 6858000"/>
              <a:gd name="connsiteX76" fmla="*/ 3411132 w 12199886"/>
              <a:gd name="connsiteY76" fmla="*/ 5731997 h 6858000"/>
              <a:gd name="connsiteX77" fmla="*/ 4122813 w 12199886"/>
              <a:gd name="connsiteY77" fmla="*/ 6203731 h 6858000"/>
              <a:gd name="connsiteX78" fmla="*/ 4763279 w 12199886"/>
              <a:gd name="connsiteY78" fmla="*/ 5863197 h 6858000"/>
              <a:gd name="connsiteX79" fmla="*/ 4786248 w 12199886"/>
              <a:gd name="connsiteY79" fmla="*/ 5820878 h 6858000"/>
              <a:gd name="connsiteX80" fmla="*/ 4829925 w 12199886"/>
              <a:gd name="connsiteY80" fmla="*/ 5856915 h 6858000"/>
              <a:gd name="connsiteX81" fmla="*/ 5087461 w 12199886"/>
              <a:gd name="connsiteY81" fmla="*/ 5935581 h 6858000"/>
              <a:gd name="connsiteX82" fmla="*/ 5380457 w 12199886"/>
              <a:gd name="connsiteY82" fmla="*/ 5830399 h 6858000"/>
              <a:gd name="connsiteX83" fmla="*/ 5412380 w 12199886"/>
              <a:gd name="connsiteY83" fmla="*/ 5799229 h 6858000"/>
              <a:gd name="connsiteX84" fmla="*/ 5413243 w 12199886"/>
              <a:gd name="connsiteY84" fmla="*/ 5807796 h 6858000"/>
              <a:gd name="connsiteX85" fmla="*/ 5864502 w 12199886"/>
              <a:gd name="connsiteY85" fmla="*/ 6175582 h 6858000"/>
              <a:gd name="connsiteX86" fmla="*/ 6288922 w 12199886"/>
              <a:gd name="connsiteY86" fmla="*/ 5894258 h 6858000"/>
              <a:gd name="connsiteX87" fmla="*/ 6304728 w 12199886"/>
              <a:gd name="connsiteY87" fmla="*/ 5843340 h 6858000"/>
              <a:gd name="connsiteX88" fmla="*/ 6378908 w 12199886"/>
              <a:gd name="connsiteY88" fmla="*/ 5933247 h 6858000"/>
              <a:gd name="connsiteX89" fmla="*/ 6822641 w 12199886"/>
              <a:gd name="connsiteY89" fmla="*/ 6117047 h 6858000"/>
              <a:gd name="connsiteX90" fmla="*/ 7400860 w 12199886"/>
              <a:gd name="connsiteY90" fmla="*/ 5733778 h 6858000"/>
              <a:gd name="connsiteX91" fmla="*/ 7432010 w 12199886"/>
              <a:gd name="connsiteY91" fmla="*/ 5633430 h 6858000"/>
              <a:gd name="connsiteX92" fmla="*/ 7433689 w 12199886"/>
              <a:gd name="connsiteY92" fmla="*/ 5634815 h 6858000"/>
              <a:gd name="connsiteX93" fmla="*/ 7691224 w 12199886"/>
              <a:gd name="connsiteY93" fmla="*/ 5713481 h 6858000"/>
              <a:gd name="connsiteX94" fmla="*/ 7784055 w 12199886"/>
              <a:gd name="connsiteY94" fmla="*/ 5704123 h 6858000"/>
              <a:gd name="connsiteX95" fmla="*/ 7865960 w 12199886"/>
              <a:gd name="connsiteY95" fmla="*/ 5678698 h 6858000"/>
              <a:gd name="connsiteX96" fmla="*/ 7899872 w 12199886"/>
              <a:gd name="connsiteY96" fmla="*/ 5787945 h 6858000"/>
              <a:gd name="connsiteX97" fmla="*/ 8500174 w 12199886"/>
              <a:gd name="connsiteY97" fmla="*/ 6185851 h 6858000"/>
              <a:gd name="connsiteX98" fmla="*/ 9151674 w 12199886"/>
              <a:gd name="connsiteY98" fmla="*/ 5534351 h 6858000"/>
              <a:gd name="connsiteX99" fmla="*/ 9141390 w 12199886"/>
              <a:gd name="connsiteY99" fmla="*/ 5432339 h 6858000"/>
              <a:gd name="connsiteX100" fmla="*/ 9200733 w 12199886"/>
              <a:gd name="connsiteY100" fmla="*/ 5450760 h 6858000"/>
              <a:gd name="connsiteX101" fmla="*/ 9293564 w 12199886"/>
              <a:gd name="connsiteY101" fmla="*/ 5460118 h 6858000"/>
              <a:gd name="connsiteX102" fmla="*/ 9386394 w 12199886"/>
              <a:gd name="connsiteY102" fmla="*/ 5450760 h 6858000"/>
              <a:gd name="connsiteX103" fmla="*/ 9452104 w 12199886"/>
              <a:gd name="connsiteY103" fmla="*/ 5430363 h 6858000"/>
              <a:gd name="connsiteX104" fmla="*/ 9443832 w 12199886"/>
              <a:gd name="connsiteY104" fmla="*/ 5512416 h 6858000"/>
              <a:gd name="connsiteX105" fmla="*/ 9904449 w 12199886"/>
              <a:gd name="connsiteY105" fmla="*/ 5973033 h 6858000"/>
              <a:gd name="connsiteX106" fmla="*/ 10355708 w 12199886"/>
              <a:gd name="connsiteY106" fmla="*/ 5605247 h 6858000"/>
              <a:gd name="connsiteX107" fmla="*/ 10356244 w 12199886"/>
              <a:gd name="connsiteY107" fmla="*/ 5599928 h 6858000"/>
              <a:gd name="connsiteX108" fmla="*/ 10396779 w 12199886"/>
              <a:gd name="connsiteY108" fmla="*/ 5633372 h 6858000"/>
              <a:gd name="connsiteX109" fmla="*/ 10710997 w 12199886"/>
              <a:gd name="connsiteY109" fmla="*/ 5756383 h 6858000"/>
              <a:gd name="connsiteX110" fmla="*/ 10813350 w 12199886"/>
              <a:gd name="connsiteY110" fmla="*/ 5764127 h 6858000"/>
              <a:gd name="connsiteX111" fmla="*/ 10813210 w 12199886"/>
              <a:gd name="connsiteY111" fmla="*/ 5765517 h 6858000"/>
              <a:gd name="connsiteX112" fmla="*/ 11273827 w 12199886"/>
              <a:gd name="connsiteY112" fmla="*/ 6226134 h 6858000"/>
              <a:gd name="connsiteX113" fmla="*/ 11734444 w 12199886"/>
              <a:gd name="connsiteY113" fmla="*/ 5765517 h 6858000"/>
              <a:gd name="connsiteX114" fmla="*/ 11531363 w 12199886"/>
              <a:gd name="connsiteY114" fmla="*/ 5383566 h 6858000"/>
              <a:gd name="connsiteX115" fmla="*/ 11500528 w 12199886"/>
              <a:gd name="connsiteY115" fmla="*/ 5366830 h 6858000"/>
              <a:gd name="connsiteX116" fmla="*/ 11540305 w 12199886"/>
              <a:gd name="connsiteY116" fmla="*/ 5293548 h 6858000"/>
              <a:gd name="connsiteX117" fmla="*/ 11601002 w 12199886"/>
              <a:gd name="connsiteY117" fmla="*/ 4992903 h 6858000"/>
              <a:gd name="connsiteX118" fmla="*/ 11129268 w 12199886"/>
              <a:gd name="connsiteY118" fmla="*/ 4281222 h 6858000"/>
              <a:gd name="connsiteX119" fmla="*/ 11081771 w 12199886"/>
              <a:gd name="connsiteY119" fmla="*/ 4266478 h 6858000"/>
              <a:gd name="connsiteX120" fmla="*/ 11104279 w 12199886"/>
              <a:gd name="connsiteY120" fmla="*/ 4193970 h 6858000"/>
              <a:gd name="connsiteX121" fmla="*/ 11113637 w 12199886"/>
              <a:gd name="connsiteY121" fmla="*/ 4101139 h 6858000"/>
              <a:gd name="connsiteX122" fmla="*/ 11106061 w 12199886"/>
              <a:gd name="connsiteY122" fmla="*/ 4025982 h 6858000"/>
              <a:gd name="connsiteX123" fmla="*/ 11156486 w 12199886"/>
              <a:gd name="connsiteY123" fmla="*/ 4020899 h 6858000"/>
              <a:gd name="connsiteX124" fmla="*/ 11657550 w 12199886"/>
              <a:gd name="connsiteY124" fmla="*/ 3406114 h 6858000"/>
              <a:gd name="connsiteX125" fmla="*/ 11274280 w 12199886"/>
              <a:gd name="connsiteY125" fmla="*/ 2827895 h 6858000"/>
              <a:gd name="connsiteX126" fmla="*/ 11246244 w 12199886"/>
              <a:gd name="connsiteY126" fmla="*/ 2819192 h 6858000"/>
              <a:gd name="connsiteX127" fmla="*/ 11265841 w 12199886"/>
              <a:gd name="connsiteY127" fmla="*/ 2783088 h 6858000"/>
              <a:gd name="connsiteX128" fmla="*/ 11302039 w 12199886"/>
              <a:gd name="connsiteY128" fmla="*/ 2603794 h 6858000"/>
              <a:gd name="connsiteX129" fmla="*/ 11292681 w 12199886"/>
              <a:gd name="connsiteY129" fmla="*/ 2510964 h 6858000"/>
              <a:gd name="connsiteX130" fmla="*/ 11268067 w 12199886"/>
              <a:gd name="connsiteY130" fmla="*/ 2431669 h 6858000"/>
              <a:gd name="connsiteX131" fmla="*/ 11276554 w 12199886"/>
              <a:gd name="connsiteY131" fmla="*/ 2430814 h 6858000"/>
              <a:gd name="connsiteX132" fmla="*/ 11644341 w 12199886"/>
              <a:gd name="connsiteY132" fmla="*/ 1979556 h 6858000"/>
              <a:gd name="connsiteX133" fmla="*/ 11276554 w 12199886"/>
              <a:gd name="connsiteY133" fmla="*/ 1528297 h 6858000"/>
              <a:gd name="connsiteX134" fmla="*/ 11254299 w 12199886"/>
              <a:gd name="connsiteY134" fmla="*/ 1526053 h 6858000"/>
              <a:gd name="connsiteX135" fmla="*/ 11279289 w 12199886"/>
              <a:gd name="connsiteY135" fmla="*/ 1480013 h 6858000"/>
              <a:gd name="connsiteX136" fmla="*/ 11338138 w 12199886"/>
              <a:gd name="connsiteY136" fmla="*/ 1188522 h 6858000"/>
              <a:gd name="connsiteX137" fmla="*/ 10589275 w 12199886"/>
              <a:gd name="connsiteY137" fmla="*/ 439659 h 6858000"/>
              <a:gd name="connsiteX138" fmla="*/ 9968306 w 12199886"/>
              <a:gd name="connsiteY138" fmla="*/ 769825 h 6858000"/>
              <a:gd name="connsiteX139" fmla="*/ 9962176 w 12199886"/>
              <a:gd name="connsiteY139" fmla="*/ 781118 h 6858000"/>
              <a:gd name="connsiteX140" fmla="*/ 9952011 w 12199886"/>
              <a:gd name="connsiteY140" fmla="*/ 748372 h 6858000"/>
              <a:gd name="connsiteX141" fmla="*/ 9527592 w 12199886"/>
              <a:gd name="connsiteY141" fmla="*/ 467048 h 6858000"/>
              <a:gd name="connsiteX142" fmla="*/ 9103173 w 12199886"/>
              <a:gd name="connsiteY142" fmla="*/ 748372 h 6858000"/>
              <a:gd name="connsiteX143" fmla="*/ 9081757 w 12199886"/>
              <a:gd name="connsiteY143" fmla="*/ 817362 h 6858000"/>
              <a:gd name="connsiteX144" fmla="*/ 9009954 w 12199886"/>
              <a:gd name="connsiteY144" fmla="*/ 778389 h 6858000"/>
              <a:gd name="connsiteX145" fmla="*/ 8830661 w 12199886"/>
              <a:gd name="connsiteY145" fmla="*/ 742192 h 6858000"/>
              <a:gd name="connsiteX146" fmla="*/ 8504956 w 12199886"/>
              <a:gd name="connsiteY146" fmla="*/ 877103 h 6858000"/>
              <a:gd name="connsiteX147" fmla="*/ 8476936 w 12199886"/>
              <a:gd name="connsiteY147" fmla="*/ 911064 h 6858000"/>
              <a:gd name="connsiteX148" fmla="*/ 8443500 w 12199886"/>
              <a:gd name="connsiteY148" fmla="*/ 803353 h 6858000"/>
              <a:gd name="connsiteX149" fmla="*/ 7865281 w 12199886"/>
              <a:gd name="connsiteY149" fmla="*/ 420083 h 6858000"/>
              <a:gd name="connsiteX150" fmla="*/ 0 w 12199886"/>
              <a:gd name="connsiteY150" fmla="*/ 0 h 6858000"/>
              <a:gd name="connsiteX151" fmla="*/ 12199886 w 12199886"/>
              <a:gd name="connsiteY151" fmla="*/ 0 h 6858000"/>
              <a:gd name="connsiteX152" fmla="*/ 12199886 w 12199886"/>
              <a:gd name="connsiteY152" fmla="*/ 6858000 h 6858000"/>
              <a:gd name="connsiteX153" fmla="*/ 0 w 12199886"/>
              <a:gd name="connsiteY15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12199886" h="6858000">
                <a:moveTo>
                  <a:pt x="9067673" y="1596556"/>
                </a:moveTo>
                <a:lnTo>
                  <a:pt x="9065192" y="1601127"/>
                </a:lnTo>
                <a:lnTo>
                  <a:pt x="9061676" y="1600003"/>
                </a:lnTo>
                <a:close/>
                <a:moveTo>
                  <a:pt x="8401981" y="1368375"/>
                </a:moveTo>
                <a:lnTo>
                  <a:pt x="8406242" y="1382102"/>
                </a:lnTo>
                <a:lnTo>
                  <a:pt x="8432971" y="1426157"/>
                </a:lnTo>
                <a:lnTo>
                  <a:pt x="8372465" y="1413694"/>
                </a:lnTo>
                <a:lnTo>
                  <a:pt x="8385642" y="1398477"/>
                </a:lnTo>
                <a:close/>
                <a:moveTo>
                  <a:pt x="9276496" y="1313111"/>
                </a:moveTo>
                <a:lnTo>
                  <a:pt x="9288524" y="1319640"/>
                </a:lnTo>
                <a:lnTo>
                  <a:pt x="9269630" y="1335229"/>
                </a:lnTo>
                <a:close/>
                <a:moveTo>
                  <a:pt x="7865281" y="420083"/>
                </a:moveTo>
                <a:cubicBezTo>
                  <a:pt x="7648671" y="420083"/>
                  <a:pt x="7457693" y="529832"/>
                  <a:pt x="7344920" y="696757"/>
                </a:cubicBezTo>
                <a:lnTo>
                  <a:pt x="7297971" y="783254"/>
                </a:lnTo>
                <a:lnTo>
                  <a:pt x="7253864" y="729796"/>
                </a:lnTo>
                <a:cubicBezTo>
                  <a:pt x="7170509" y="646440"/>
                  <a:pt x="7055354" y="594884"/>
                  <a:pt x="6928158" y="594884"/>
                </a:cubicBezTo>
                <a:cubicBezTo>
                  <a:pt x="6705565" y="594884"/>
                  <a:pt x="6519850" y="752775"/>
                  <a:pt x="6476899" y="962671"/>
                </a:cubicBezTo>
                <a:lnTo>
                  <a:pt x="6468863" y="1042388"/>
                </a:lnTo>
                <a:lnTo>
                  <a:pt x="6413984" y="1025352"/>
                </a:lnTo>
                <a:cubicBezTo>
                  <a:pt x="6383999" y="1019216"/>
                  <a:pt x="6352952" y="1015994"/>
                  <a:pt x="6321153" y="1015994"/>
                </a:cubicBezTo>
                <a:cubicBezTo>
                  <a:pt x="6257555" y="1015994"/>
                  <a:pt x="6196968" y="1028883"/>
                  <a:pt x="6141860" y="1052192"/>
                </a:cubicBezTo>
                <a:lnTo>
                  <a:pt x="6085676" y="1082688"/>
                </a:lnTo>
                <a:lnTo>
                  <a:pt x="6019616" y="1002622"/>
                </a:lnTo>
                <a:cubicBezTo>
                  <a:pt x="5906055" y="889060"/>
                  <a:pt x="5749171" y="818821"/>
                  <a:pt x="5575882" y="818821"/>
                </a:cubicBezTo>
                <a:cubicBezTo>
                  <a:pt x="5532560" y="818821"/>
                  <a:pt x="5490264" y="823211"/>
                  <a:pt x="5449412" y="831570"/>
                </a:cubicBezTo>
                <a:lnTo>
                  <a:pt x="5425818" y="838894"/>
                </a:lnTo>
                <a:lnTo>
                  <a:pt x="5387105" y="767571"/>
                </a:lnTo>
                <a:cubicBezTo>
                  <a:pt x="5274334" y="600646"/>
                  <a:pt x="5083355" y="490897"/>
                  <a:pt x="4866744" y="490897"/>
                </a:cubicBezTo>
                <a:cubicBezTo>
                  <a:pt x="4563490" y="490897"/>
                  <a:pt x="4310474" y="706005"/>
                  <a:pt x="4251959" y="991961"/>
                </a:cubicBezTo>
                <a:lnTo>
                  <a:pt x="4250157" y="1009835"/>
                </a:lnTo>
                <a:lnTo>
                  <a:pt x="4241739" y="1002890"/>
                </a:lnTo>
                <a:cubicBezTo>
                  <a:pt x="4168228" y="953224"/>
                  <a:pt x="4079605" y="924223"/>
                  <a:pt x="3984208" y="924223"/>
                </a:cubicBezTo>
                <a:cubicBezTo>
                  <a:pt x="3888810" y="924223"/>
                  <a:pt x="3800188" y="953224"/>
                  <a:pt x="3726671" y="1002890"/>
                </a:cubicBezTo>
                <a:lnTo>
                  <a:pt x="3705201" y="1020606"/>
                </a:lnTo>
                <a:lnTo>
                  <a:pt x="3701146" y="980377"/>
                </a:lnTo>
                <a:cubicBezTo>
                  <a:pt x="3658194" y="770481"/>
                  <a:pt x="3472479" y="612590"/>
                  <a:pt x="3249886" y="612590"/>
                </a:cubicBezTo>
                <a:cubicBezTo>
                  <a:pt x="3059091" y="612590"/>
                  <a:pt x="2895392" y="728592"/>
                  <a:pt x="2825467" y="893914"/>
                </a:cubicBezTo>
                <a:lnTo>
                  <a:pt x="2811988" y="937334"/>
                </a:lnTo>
                <a:lnTo>
                  <a:pt x="2748036" y="902621"/>
                </a:lnTo>
                <a:cubicBezTo>
                  <a:pt x="2672958" y="870866"/>
                  <a:pt x="2590415" y="853306"/>
                  <a:pt x="2503771" y="853306"/>
                </a:cubicBezTo>
                <a:cubicBezTo>
                  <a:pt x="2373805" y="853306"/>
                  <a:pt x="2253067" y="892816"/>
                  <a:pt x="2152910" y="960479"/>
                </a:cubicBezTo>
                <a:lnTo>
                  <a:pt x="2144600" y="967336"/>
                </a:lnTo>
                <a:lnTo>
                  <a:pt x="2116799" y="916117"/>
                </a:lnTo>
                <a:cubicBezTo>
                  <a:pt x="1982224" y="716918"/>
                  <a:pt x="1754322" y="585951"/>
                  <a:pt x="1495831" y="585951"/>
                </a:cubicBezTo>
                <a:cubicBezTo>
                  <a:pt x="1082245" y="585951"/>
                  <a:pt x="746968" y="921228"/>
                  <a:pt x="746968" y="1334815"/>
                </a:cubicBezTo>
                <a:cubicBezTo>
                  <a:pt x="746968" y="1489909"/>
                  <a:pt x="794116" y="1633992"/>
                  <a:pt x="874861" y="1753511"/>
                </a:cubicBezTo>
                <a:lnTo>
                  <a:pt x="931637" y="1822322"/>
                </a:lnTo>
                <a:lnTo>
                  <a:pt x="904865" y="1825022"/>
                </a:lnTo>
                <a:cubicBezTo>
                  <a:pt x="694970" y="1867972"/>
                  <a:pt x="537079" y="2053687"/>
                  <a:pt x="537079" y="2276277"/>
                </a:cubicBezTo>
                <a:cubicBezTo>
                  <a:pt x="537079" y="2530670"/>
                  <a:pt x="743303" y="2736894"/>
                  <a:pt x="997696" y="2736894"/>
                </a:cubicBezTo>
                <a:lnTo>
                  <a:pt x="1029155" y="2733723"/>
                </a:lnTo>
                <a:lnTo>
                  <a:pt x="1021233" y="2812302"/>
                </a:lnTo>
                <a:cubicBezTo>
                  <a:pt x="1021233" y="2907699"/>
                  <a:pt x="1050234" y="2996323"/>
                  <a:pt x="1099900" y="3069838"/>
                </a:cubicBezTo>
                <a:lnTo>
                  <a:pt x="1108741" y="3080552"/>
                </a:lnTo>
                <a:lnTo>
                  <a:pt x="1086058" y="3082839"/>
                </a:lnTo>
                <a:cubicBezTo>
                  <a:pt x="876163" y="3125790"/>
                  <a:pt x="718272" y="3311505"/>
                  <a:pt x="718272" y="3534098"/>
                </a:cubicBezTo>
                <a:cubicBezTo>
                  <a:pt x="718272" y="3693093"/>
                  <a:pt x="798828" y="3833273"/>
                  <a:pt x="921353" y="3916049"/>
                </a:cubicBezTo>
                <a:lnTo>
                  <a:pt x="948345" y="3930700"/>
                </a:lnTo>
                <a:lnTo>
                  <a:pt x="944496" y="3933876"/>
                </a:lnTo>
                <a:cubicBezTo>
                  <a:pt x="804723" y="4073649"/>
                  <a:pt x="718271" y="4266744"/>
                  <a:pt x="718271" y="4480030"/>
                </a:cubicBezTo>
                <a:cubicBezTo>
                  <a:pt x="718271" y="4639995"/>
                  <a:pt x="766900" y="4788602"/>
                  <a:pt x="850182" y="4911875"/>
                </a:cubicBezTo>
                <a:lnTo>
                  <a:pt x="923927" y="5001254"/>
                </a:lnTo>
                <a:lnTo>
                  <a:pt x="883641" y="5013760"/>
                </a:lnTo>
                <a:cubicBezTo>
                  <a:pt x="718319" y="5083685"/>
                  <a:pt x="602317" y="5247385"/>
                  <a:pt x="602317" y="5438179"/>
                </a:cubicBezTo>
                <a:cubicBezTo>
                  <a:pt x="602317" y="5692571"/>
                  <a:pt x="808542" y="5898796"/>
                  <a:pt x="1062935" y="5898796"/>
                </a:cubicBezTo>
                <a:cubicBezTo>
                  <a:pt x="1190131" y="5898796"/>
                  <a:pt x="1305284" y="5847240"/>
                  <a:pt x="1388640" y="5763885"/>
                </a:cubicBezTo>
                <a:lnTo>
                  <a:pt x="1409434" y="5738682"/>
                </a:lnTo>
                <a:lnTo>
                  <a:pt x="1434971" y="5820950"/>
                </a:lnTo>
                <a:cubicBezTo>
                  <a:pt x="1530236" y="6046181"/>
                  <a:pt x="1753258" y="6204219"/>
                  <a:pt x="2013191" y="6204219"/>
                </a:cubicBezTo>
                <a:cubicBezTo>
                  <a:pt x="2316444" y="6204219"/>
                  <a:pt x="2569459" y="5989112"/>
                  <a:pt x="2627974" y="5703155"/>
                </a:cubicBezTo>
                <a:lnTo>
                  <a:pt x="2640195" y="5581928"/>
                </a:lnTo>
                <a:lnTo>
                  <a:pt x="2658655" y="5579111"/>
                </a:lnTo>
                <a:lnTo>
                  <a:pt x="2687086" y="5602569"/>
                </a:lnTo>
                <a:cubicBezTo>
                  <a:pt x="2787243" y="5670233"/>
                  <a:pt x="2907981" y="5709742"/>
                  <a:pt x="3037947" y="5709742"/>
                </a:cubicBezTo>
                <a:cubicBezTo>
                  <a:pt x="3124592" y="5709742"/>
                  <a:pt x="3207134" y="5692182"/>
                  <a:pt x="3282212" y="5660427"/>
                </a:cubicBezTo>
                <a:lnTo>
                  <a:pt x="3373528" y="5610862"/>
                </a:lnTo>
                <a:lnTo>
                  <a:pt x="3411132" y="5731997"/>
                </a:lnTo>
                <a:cubicBezTo>
                  <a:pt x="3528385" y="6009215"/>
                  <a:pt x="3802884" y="6203731"/>
                  <a:pt x="4122813" y="6203731"/>
                </a:cubicBezTo>
                <a:cubicBezTo>
                  <a:pt x="4389418" y="6203731"/>
                  <a:pt x="4624477" y="6068651"/>
                  <a:pt x="4763279" y="5863197"/>
                </a:cubicBezTo>
                <a:lnTo>
                  <a:pt x="4786248" y="5820878"/>
                </a:lnTo>
                <a:lnTo>
                  <a:pt x="4829925" y="5856915"/>
                </a:lnTo>
                <a:cubicBezTo>
                  <a:pt x="4903441" y="5906581"/>
                  <a:pt x="4992064" y="5935581"/>
                  <a:pt x="5087461" y="5935581"/>
                </a:cubicBezTo>
                <a:cubicBezTo>
                  <a:pt x="5198758" y="5935581"/>
                  <a:pt x="5300835" y="5896109"/>
                  <a:pt x="5380457" y="5830399"/>
                </a:cubicBezTo>
                <a:lnTo>
                  <a:pt x="5412380" y="5799229"/>
                </a:lnTo>
                <a:lnTo>
                  <a:pt x="5413243" y="5807796"/>
                </a:lnTo>
                <a:cubicBezTo>
                  <a:pt x="5456195" y="6017691"/>
                  <a:pt x="5641910" y="6175582"/>
                  <a:pt x="5864502" y="6175582"/>
                </a:cubicBezTo>
                <a:cubicBezTo>
                  <a:pt x="6055296" y="6175582"/>
                  <a:pt x="6218996" y="6059581"/>
                  <a:pt x="6288922" y="5894258"/>
                </a:cubicBezTo>
                <a:lnTo>
                  <a:pt x="6304728" y="5843340"/>
                </a:lnTo>
                <a:lnTo>
                  <a:pt x="6378908" y="5933247"/>
                </a:lnTo>
                <a:cubicBezTo>
                  <a:pt x="6492469" y="6046808"/>
                  <a:pt x="6649353" y="6117047"/>
                  <a:pt x="6822641" y="6117047"/>
                </a:cubicBezTo>
                <a:cubicBezTo>
                  <a:pt x="7082574" y="6117047"/>
                  <a:pt x="7305596" y="5959009"/>
                  <a:pt x="7400860" y="5733778"/>
                </a:cubicBezTo>
                <a:lnTo>
                  <a:pt x="7432010" y="5633430"/>
                </a:lnTo>
                <a:lnTo>
                  <a:pt x="7433689" y="5634815"/>
                </a:lnTo>
                <a:cubicBezTo>
                  <a:pt x="7507204" y="5684481"/>
                  <a:pt x="7595827" y="5713481"/>
                  <a:pt x="7691224" y="5713481"/>
                </a:cubicBezTo>
                <a:cubicBezTo>
                  <a:pt x="7723023" y="5713481"/>
                  <a:pt x="7754070" y="5710259"/>
                  <a:pt x="7784055" y="5704123"/>
                </a:cubicBezTo>
                <a:lnTo>
                  <a:pt x="7865960" y="5678698"/>
                </a:lnTo>
                <a:lnTo>
                  <a:pt x="7899872" y="5787945"/>
                </a:lnTo>
                <a:cubicBezTo>
                  <a:pt x="7998775" y="6021778"/>
                  <a:pt x="8230314" y="6185851"/>
                  <a:pt x="8500174" y="6185851"/>
                </a:cubicBezTo>
                <a:cubicBezTo>
                  <a:pt x="8859988" y="6185851"/>
                  <a:pt x="9151674" y="5894165"/>
                  <a:pt x="9151674" y="5534351"/>
                </a:cubicBezTo>
                <a:lnTo>
                  <a:pt x="9141390" y="5432339"/>
                </a:lnTo>
                <a:lnTo>
                  <a:pt x="9200733" y="5450760"/>
                </a:lnTo>
                <a:cubicBezTo>
                  <a:pt x="9230719" y="5456896"/>
                  <a:pt x="9261765" y="5460118"/>
                  <a:pt x="9293564" y="5460118"/>
                </a:cubicBezTo>
                <a:cubicBezTo>
                  <a:pt x="9325363" y="5460118"/>
                  <a:pt x="9356409" y="5456896"/>
                  <a:pt x="9386394" y="5450760"/>
                </a:cubicBezTo>
                <a:lnTo>
                  <a:pt x="9452104" y="5430363"/>
                </a:lnTo>
                <a:lnTo>
                  <a:pt x="9443832" y="5512416"/>
                </a:lnTo>
                <a:cubicBezTo>
                  <a:pt x="9443832" y="5766808"/>
                  <a:pt x="9650057" y="5973033"/>
                  <a:pt x="9904449" y="5973033"/>
                </a:cubicBezTo>
                <a:cubicBezTo>
                  <a:pt x="10127042" y="5973033"/>
                  <a:pt x="10312757" y="5815142"/>
                  <a:pt x="10355708" y="5605247"/>
                </a:cubicBezTo>
                <a:lnTo>
                  <a:pt x="10356244" y="5599928"/>
                </a:lnTo>
                <a:lnTo>
                  <a:pt x="10396779" y="5633372"/>
                </a:lnTo>
                <a:cubicBezTo>
                  <a:pt x="10489233" y="5695833"/>
                  <a:pt x="10595938" y="5738802"/>
                  <a:pt x="10710997" y="5756383"/>
                </a:cubicBezTo>
                <a:lnTo>
                  <a:pt x="10813350" y="5764127"/>
                </a:lnTo>
                <a:lnTo>
                  <a:pt x="10813210" y="5765517"/>
                </a:lnTo>
                <a:cubicBezTo>
                  <a:pt x="10813210" y="6019909"/>
                  <a:pt x="11019435" y="6226134"/>
                  <a:pt x="11273827" y="6226134"/>
                </a:cubicBezTo>
                <a:cubicBezTo>
                  <a:pt x="11528219" y="6226134"/>
                  <a:pt x="11734444" y="6019909"/>
                  <a:pt x="11734444" y="5765517"/>
                </a:cubicBezTo>
                <a:cubicBezTo>
                  <a:pt x="11734444" y="5606522"/>
                  <a:pt x="11653887" y="5466342"/>
                  <a:pt x="11531363" y="5383566"/>
                </a:cubicBezTo>
                <a:lnTo>
                  <a:pt x="11500528" y="5366830"/>
                </a:lnTo>
                <a:lnTo>
                  <a:pt x="11540305" y="5293548"/>
                </a:lnTo>
                <a:cubicBezTo>
                  <a:pt x="11579389" y="5201142"/>
                  <a:pt x="11601002" y="5099547"/>
                  <a:pt x="11601002" y="4992903"/>
                </a:cubicBezTo>
                <a:cubicBezTo>
                  <a:pt x="11601002" y="4672973"/>
                  <a:pt x="11406486" y="4398475"/>
                  <a:pt x="11129268" y="4281222"/>
                </a:cubicBezTo>
                <a:lnTo>
                  <a:pt x="11081771" y="4266478"/>
                </a:lnTo>
                <a:lnTo>
                  <a:pt x="11104279" y="4193970"/>
                </a:lnTo>
                <a:cubicBezTo>
                  <a:pt x="11110415" y="4163984"/>
                  <a:pt x="11113637" y="4132938"/>
                  <a:pt x="11113637" y="4101139"/>
                </a:cubicBezTo>
                <a:lnTo>
                  <a:pt x="11106061" y="4025982"/>
                </a:lnTo>
                <a:lnTo>
                  <a:pt x="11156486" y="4020899"/>
                </a:lnTo>
                <a:cubicBezTo>
                  <a:pt x="11442442" y="3962384"/>
                  <a:pt x="11657550" y="3709369"/>
                  <a:pt x="11657550" y="3406114"/>
                </a:cubicBezTo>
                <a:cubicBezTo>
                  <a:pt x="11657550" y="3146181"/>
                  <a:pt x="11499512" y="2923160"/>
                  <a:pt x="11274280" y="2827895"/>
                </a:cubicBezTo>
                <a:lnTo>
                  <a:pt x="11246244" y="2819192"/>
                </a:lnTo>
                <a:lnTo>
                  <a:pt x="11265841" y="2783088"/>
                </a:lnTo>
                <a:cubicBezTo>
                  <a:pt x="11289150" y="2727980"/>
                  <a:pt x="11302039" y="2667392"/>
                  <a:pt x="11302039" y="2603794"/>
                </a:cubicBezTo>
                <a:cubicBezTo>
                  <a:pt x="11302039" y="2571995"/>
                  <a:pt x="11298817" y="2540949"/>
                  <a:pt x="11292681" y="2510964"/>
                </a:cubicBezTo>
                <a:lnTo>
                  <a:pt x="11268067" y="2431669"/>
                </a:lnTo>
                <a:lnTo>
                  <a:pt x="11276554" y="2430814"/>
                </a:lnTo>
                <a:cubicBezTo>
                  <a:pt x="11486450" y="2387863"/>
                  <a:pt x="11644341" y="2202148"/>
                  <a:pt x="11644341" y="1979556"/>
                </a:cubicBezTo>
                <a:cubicBezTo>
                  <a:pt x="11644341" y="1756962"/>
                  <a:pt x="11486450" y="1571247"/>
                  <a:pt x="11276554" y="1528297"/>
                </a:cubicBezTo>
                <a:lnTo>
                  <a:pt x="11254299" y="1526053"/>
                </a:lnTo>
                <a:lnTo>
                  <a:pt x="11279289" y="1480013"/>
                </a:lnTo>
                <a:cubicBezTo>
                  <a:pt x="11317183" y="1390420"/>
                  <a:pt x="11338138" y="1291918"/>
                  <a:pt x="11338138" y="1188522"/>
                </a:cubicBezTo>
                <a:cubicBezTo>
                  <a:pt x="11338138" y="774936"/>
                  <a:pt x="11002861" y="439659"/>
                  <a:pt x="10589275" y="439659"/>
                </a:cubicBezTo>
                <a:cubicBezTo>
                  <a:pt x="10330784" y="439659"/>
                  <a:pt x="10102882" y="570626"/>
                  <a:pt x="9968306" y="769825"/>
                </a:cubicBezTo>
                <a:lnTo>
                  <a:pt x="9962176" y="781118"/>
                </a:lnTo>
                <a:lnTo>
                  <a:pt x="9952011" y="748372"/>
                </a:lnTo>
                <a:cubicBezTo>
                  <a:pt x="9882086" y="583049"/>
                  <a:pt x="9718386" y="467048"/>
                  <a:pt x="9527592" y="467048"/>
                </a:cubicBezTo>
                <a:cubicBezTo>
                  <a:pt x="9336798" y="467048"/>
                  <a:pt x="9173098" y="583049"/>
                  <a:pt x="9103173" y="748372"/>
                </a:cubicBezTo>
                <a:lnTo>
                  <a:pt x="9081757" y="817362"/>
                </a:lnTo>
                <a:lnTo>
                  <a:pt x="9009954" y="778389"/>
                </a:lnTo>
                <a:cubicBezTo>
                  <a:pt x="8954847" y="755081"/>
                  <a:pt x="8894259" y="742192"/>
                  <a:pt x="8830661" y="742192"/>
                </a:cubicBezTo>
                <a:cubicBezTo>
                  <a:pt x="8703465" y="742192"/>
                  <a:pt x="8588311" y="793748"/>
                  <a:pt x="8504956" y="877103"/>
                </a:cubicBezTo>
                <a:lnTo>
                  <a:pt x="8476936" y="911064"/>
                </a:lnTo>
                <a:lnTo>
                  <a:pt x="8443500" y="803353"/>
                </a:lnTo>
                <a:cubicBezTo>
                  <a:pt x="8348235" y="578121"/>
                  <a:pt x="8125214" y="420083"/>
                  <a:pt x="7865281" y="420083"/>
                </a:cubicBezTo>
                <a:close/>
                <a:moveTo>
                  <a:pt x="0" y="0"/>
                </a:moveTo>
                <a:lnTo>
                  <a:pt x="12199886" y="0"/>
                </a:lnTo>
                <a:lnTo>
                  <a:pt x="1219988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A0B78B"/>
          </a:solidFill>
          <a:ln>
            <a:noFill/>
          </a:ln>
          <a:effectLst>
            <a:outerShdw blurRad="203200" dist="38100" dir="16200000" sx="98000" sy="98000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49" name="Group 148"/>
          <p:cNvGrpSpPr/>
          <p:nvPr/>
        </p:nvGrpSpPr>
        <p:grpSpPr>
          <a:xfrm>
            <a:off x="552220" y="4342322"/>
            <a:ext cx="11344651" cy="2051952"/>
            <a:chOff x="552220" y="4342322"/>
            <a:chExt cx="11344651" cy="2051952"/>
          </a:xfrm>
        </p:grpSpPr>
        <p:pic>
          <p:nvPicPr>
            <p:cNvPr id="142" name="Picture 14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220" y="4430079"/>
              <a:ext cx="1446641" cy="1831191"/>
            </a:xfrm>
            <a:prstGeom prst="rect">
              <a:avLst/>
            </a:prstGeom>
          </p:spPr>
        </p:pic>
        <p:pic>
          <p:nvPicPr>
            <p:cNvPr id="143" name="Picture 14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2545" y="4986076"/>
              <a:ext cx="1081563" cy="1369067"/>
            </a:xfrm>
            <a:prstGeom prst="rect">
              <a:avLst/>
            </a:prstGeom>
          </p:spPr>
        </p:pic>
        <p:pic>
          <p:nvPicPr>
            <p:cNvPr id="144" name="Picture 14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944" y="4469210"/>
              <a:ext cx="1446641" cy="1831191"/>
            </a:xfrm>
            <a:prstGeom prst="rect">
              <a:avLst/>
            </a:prstGeom>
          </p:spPr>
        </p:pic>
        <p:pic>
          <p:nvPicPr>
            <p:cNvPr id="145" name="Picture 14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9269" y="5025207"/>
              <a:ext cx="1081563" cy="1369067"/>
            </a:xfrm>
            <a:prstGeom prst="rect">
              <a:avLst/>
            </a:prstGeom>
          </p:spPr>
        </p:pic>
        <p:pic>
          <p:nvPicPr>
            <p:cNvPr id="146" name="Picture 14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071882" y="4502974"/>
              <a:ext cx="1446641" cy="1831191"/>
            </a:xfrm>
            <a:prstGeom prst="rect">
              <a:avLst/>
            </a:prstGeom>
          </p:spPr>
        </p:pic>
        <p:pic>
          <p:nvPicPr>
            <p:cNvPr id="147" name="Picture 14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450230" y="4342322"/>
              <a:ext cx="1446641" cy="1831191"/>
            </a:xfrm>
            <a:prstGeom prst="rect">
              <a:avLst/>
            </a:prstGeom>
          </p:spPr>
        </p:pic>
        <p:pic>
          <p:nvPicPr>
            <p:cNvPr id="148" name="Picture 1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946582" y="4914431"/>
              <a:ext cx="1081563" cy="1369067"/>
            </a:xfrm>
            <a:prstGeom prst="rect">
              <a:avLst/>
            </a:prstGeom>
          </p:spPr>
        </p:pic>
      </p:grpSp>
      <p:sp>
        <p:nvSpPr>
          <p:cNvPr id="135" name="Freeform 134"/>
          <p:cNvSpPr/>
          <p:nvPr/>
        </p:nvSpPr>
        <p:spPr>
          <a:xfrm>
            <a:off x="-7881" y="-1"/>
            <a:ext cx="12199886" cy="6858000"/>
          </a:xfrm>
          <a:custGeom>
            <a:avLst/>
            <a:gdLst>
              <a:gd name="connsiteX0" fmla="*/ 9067673 w 12199886"/>
              <a:gd name="connsiteY0" fmla="*/ 1596556 h 6858000"/>
              <a:gd name="connsiteX1" fmla="*/ 9065192 w 12199886"/>
              <a:gd name="connsiteY1" fmla="*/ 1601127 h 6858000"/>
              <a:gd name="connsiteX2" fmla="*/ 9061676 w 12199886"/>
              <a:gd name="connsiteY2" fmla="*/ 1600003 h 6858000"/>
              <a:gd name="connsiteX3" fmla="*/ 8401981 w 12199886"/>
              <a:gd name="connsiteY3" fmla="*/ 1368375 h 6858000"/>
              <a:gd name="connsiteX4" fmla="*/ 8406242 w 12199886"/>
              <a:gd name="connsiteY4" fmla="*/ 1382102 h 6858000"/>
              <a:gd name="connsiteX5" fmla="*/ 8432971 w 12199886"/>
              <a:gd name="connsiteY5" fmla="*/ 1426157 h 6858000"/>
              <a:gd name="connsiteX6" fmla="*/ 8372465 w 12199886"/>
              <a:gd name="connsiteY6" fmla="*/ 1413694 h 6858000"/>
              <a:gd name="connsiteX7" fmla="*/ 8385642 w 12199886"/>
              <a:gd name="connsiteY7" fmla="*/ 1398477 h 6858000"/>
              <a:gd name="connsiteX8" fmla="*/ 9276496 w 12199886"/>
              <a:gd name="connsiteY8" fmla="*/ 1313111 h 6858000"/>
              <a:gd name="connsiteX9" fmla="*/ 9288524 w 12199886"/>
              <a:gd name="connsiteY9" fmla="*/ 1319640 h 6858000"/>
              <a:gd name="connsiteX10" fmla="*/ 9269630 w 12199886"/>
              <a:gd name="connsiteY10" fmla="*/ 1335229 h 6858000"/>
              <a:gd name="connsiteX11" fmla="*/ 7865281 w 12199886"/>
              <a:gd name="connsiteY11" fmla="*/ 420083 h 6858000"/>
              <a:gd name="connsiteX12" fmla="*/ 7344920 w 12199886"/>
              <a:gd name="connsiteY12" fmla="*/ 696757 h 6858000"/>
              <a:gd name="connsiteX13" fmla="*/ 7297971 w 12199886"/>
              <a:gd name="connsiteY13" fmla="*/ 783254 h 6858000"/>
              <a:gd name="connsiteX14" fmla="*/ 7253864 w 12199886"/>
              <a:gd name="connsiteY14" fmla="*/ 729796 h 6858000"/>
              <a:gd name="connsiteX15" fmla="*/ 6928158 w 12199886"/>
              <a:gd name="connsiteY15" fmla="*/ 594884 h 6858000"/>
              <a:gd name="connsiteX16" fmla="*/ 6476899 w 12199886"/>
              <a:gd name="connsiteY16" fmla="*/ 962671 h 6858000"/>
              <a:gd name="connsiteX17" fmla="*/ 6468863 w 12199886"/>
              <a:gd name="connsiteY17" fmla="*/ 1042388 h 6858000"/>
              <a:gd name="connsiteX18" fmla="*/ 6413984 w 12199886"/>
              <a:gd name="connsiteY18" fmla="*/ 1025352 h 6858000"/>
              <a:gd name="connsiteX19" fmla="*/ 6321153 w 12199886"/>
              <a:gd name="connsiteY19" fmla="*/ 1015994 h 6858000"/>
              <a:gd name="connsiteX20" fmla="*/ 6141860 w 12199886"/>
              <a:gd name="connsiteY20" fmla="*/ 1052192 h 6858000"/>
              <a:gd name="connsiteX21" fmla="*/ 6085676 w 12199886"/>
              <a:gd name="connsiteY21" fmla="*/ 1082688 h 6858000"/>
              <a:gd name="connsiteX22" fmla="*/ 6019616 w 12199886"/>
              <a:gd name="connsiteY22" fmla="*/ 1002622 h 6858000"/>
              <a:gd name="connsiteX23" fmla="*/ 5575882 w 12199886"/>
              <a:gd name="connsiteY23" fmla="*/ 818821 h 6858000"/>
              <a:gd name="connsiteX24" fmla="*/ 5449412 w 12199886"/>
              <a:gd name="connsiteY24" fmla="*/ 831570 h 6858000"/>
              <a:gd name="connsiteX25" fmla="*/ 5425818 w 12199886"/>
              <a:gd name="connsiteY25" fmla="*/ 838894 h 6858000"/>
              <a:gd name="connsiteX26" fmla="*/ 5387105 w 12199886"/>
              <a:gd name="connsiteY26" fmla="*/ 767571 h 6858000"/>
              <a:gd name="connsiteX27" fmla="*/ 4866744 w 12199886"/>
              <a:gd name="connsiteY27" fmla="*/ 490897 h 6858000"/>
              <a:gd name="connsiteX28" fmla="*/ 4251959 w 12199886"/>
              <a:gd name="connsiteY28" fmla="*/ 991961 h 6858000"/>
              <a:gd name="connsiteX29" fmla="*/ 4250157 w 12199886"/>
              <a:gd name="connsiteY29" fmla="*/ 1009835 h 6858000"/>
              <a:gd name="connsiteX30" fmla="*/ 4241739 w 12199886"/>
              <a:gd name="connsiteY30" fmla="*/ 1002890 h 6858000"/>
              <a:gd name="connsiteX31" fmla="*/ 3984208 w 12199886"/>
              <a:gd name="connsiteY31" fmla="*/ 924223 h 6858000"/>
              <a:gd name="connsiteX32" fmla="*/ 3726671 w 12199886"/>
              <a:gd name="connsiteY32" fmla="*/ 1002890 h 6858000"/>
              <a:gd name="connsiteX33" fmla="*/ 3705201 w 12199886"/>
              <a:gd name="connsiteY33" fmla="*/ 1020606 h 6858000"/>
              <a:gd name="connsiteX34" fmla="*/ 3701146 w 12199886"/>
              <a:gd name="connsiteY34" fmla="*/ 980377 h 6858000"/>
              <a:gd name="connsiteX35" fmla="*/ 3249886 w 12199886"/>
              <a:gd name="connsiteY35" fmla="*/ 612590 h 6858000"/>
              <a:gd name="connsiteX36" fmla="*/ 2825467 w 12199886"/>
              <a:gd name="connsiteY36" fmla="*/ 893914 h 6858000"/>
              <a:gd name="connsiteX37" fmla="*/ 2811988 w 12199886"/>
              <a:gd name="connsiteY37" fmla="*/ 937334 h 6858000"/>
              <a:gd name="connsiteX38" fmla="*/ 2748036 w 12199886"/>
              <a:gd name="connsiteY38" fmla="*/ 902621 h 6858000"/>
              <a:gd name="connsiteX39" fmla="*/ 2503771 w 12199886"/>
              <a:gd name="connsiteY39" fmla="*/ 853306 h 6858000"/>
              <a:gd name="connsiteX40" fmla="*/ 2152910 w 12199886"/>
              <a:gd name="connsiteY40" fmla="*/ 960479 h 6858000"/>
              <a:gd name="connsiteX41" fmla="*/ 2144600 w 12199886"/>
              <a:gd name="connsiteY41" fmla="*/ 967336 h 6858000"/>
              <a:gd name="connsiteX42" fmla="*/ 2116799 w 12199886"/>
              <a:gd name="connsiteY42" fmla="*/ 916117 h 6858000"/>
              <a:gd name="connsiteX43" fmla="*/ 1495831 w 12199886"/>
              <a:gd name="connsiteY43" fmla="*/ 585951 h 6858000"/>
              <a:gd name="connsiteX44" fmla="*/ 746968 w 12199886"/>
              <a:gd name="connsiteY44" fmla="*/ 1334815 h 6858000"/>
              <a:gd name="connsiteX45" fmla="*/ 874861 w 12199886"/>
              <a:gd name="connsiteY45" fmla="*/ 1753511 h 6858000"/>
              <a:gd name="connsiteX46" fmla="*/ 931637 w 12199886"/>
              <a:gd name="connsiteY46" fmla="*/ 1822322 h 6858000"/>
              <a:gd name="connsiteX47" fmla="*/ 904865 w 12199886"/>
              <a:gd name="connsiteY47" fmla="*/ 1825022 h 6858000"/>
              <a:gd name="connsiteX48" fmla="*/ 537079 w 12199886"/>
              <a:gd name="connsiteY48" fmla="*/ 2276277 h 6858000"/>
              <a:gd name="connsiteX49" fmla="*/ 997696 w 12199886"/>
              <a:gd name="connsiteY49" fmla="*/ 2736894 h 6858000"/>
              <a:gd name="connsiteX50" fmla="*/ 1029155 w 12199886"/>
              <a:gd name="connsiteY50" fmla="*/ 2733723 h 6858000"/>
              <a:gd name="connsiteX51" fmla="*/ 1021233 w 12199886"/>
              <a:gd name="connsiteY51" fmla="*/ 2812302 h 6858000"/>
              <a:gd name="connsiteX52" fmla="*/ 1099900 w 12199886"/>
              <a:gd name="connsiteY52" fmla="*/ 3069838 h 6858000"/>
              <a:gd name="connsiteX53" fmla="*/ 1108741 w 12199886"/>
              <a:gd name="connsiteY53" fmla="*/ 3080552 h 6858000"/>
              <a:gd name="connsiteX54" fmla="*/ 1086058 w 12199886"/>
              <a:gd name="connsiteY54" fmla="*/ 3082839 h 6858000"/>
              <a:gd name="connsiteX55" fmla="*/ 718272 w 12199886"/>
              <a:gd name="connsiteY55" fmla="*/ 3534098 h 6858000"/>
              <a:gd name="connsiteX56" fmla="*/ 921353 w 12199886"/>
              <a:gd name="connsiteY56" fmla="*/ 3916049 h 6858000"/>
              <a:gd name="connsiteX57" fmla="*/ 948345 w 12199886"/>
              <a:gd name="connsiteY57" fmla="*/ 3930700 h 6858000"/>
              <a:gd name="connsiteX58" fmla="*/ 944496 w 12199886"/>
              <a:gd name="connsiteY58" fmla="*/ 3933876 h 6858000"/>
              <a:gd name="connsiteX59" fmla="*/ 718271 w 12199886"/>
              <a:gd name="connsiteY59" fmla="*/ 4480030 h 6858000"/>
              <a:gd name="connsiteX60" fmla="*/ 850182 w 12199886"/>
              <a:gd name="connsiteY60" fmla="*/ 4911875 h 6858000"/>
              <a:gd name="connsiteX61" fmla="*/ 923927 w 12199886"/>
              <a:gd name="connsiteY61" fmla="*/ 5001254 h 6858000"/>
              <a:gd name="connsiteX62" fmla="*/ 883641 w 12199886"/>
              <a:gd name="connsiteY62" fmla="*/ 5013760 h 6858000"/>
              <a:gd name="connsiteX63" fmla="*/ 602317 w 12199886"/>
              <a:gd name="connsiteY63" fmla="*/ 5438179 h 6858000"/>
              <a:gd name="connsiteX64" fmla="*/ 1062935 w 12199886"/>
              <a:gd name="connsiteY64" fmla="*/ 5898796 h 6858000"/>
              <a:gd name="connsiteX65" fmla="*/ 1388640 w 12199886"/>
              <a:gd name="connsiteY65" fmla="*/ 5763885 h 6858000"/>
              <a:gd name="connsiteX66" fmla="*/ 1409434 w 12199886"/>
              <a:gd name="connsiteY66" fmla="*/ 5738682 h 6858000"/>
              <a:gd name="connsiteX67" fmla="*/ 1434971 w 12199886"/>
              <a:gd name="connsiteY67" fmla="*/ 5820950 h 6858000"/>
              <a:gd name="connsiteX68" fmla="*/ 2013191 w 12199886"/>
              <a:gd name="connsiteY68" fmla="*/ 6204219 h 6858000"/>
              <a:gd name="connsiteX69" fmla="*/ 2627974 w 12199886"/>
              <a:gd name="connsiteY69" fmla="*/ 5703155 h 6858000"/>
              <a:gd name="connsiteX70" fmla="*/ 2640195 w 12199886"/>
              <a:gd name="connsiteY70" fmla="*/ 5581928 h 6858000"/>
              <a:gd name="connsiteX71" fmla="*/ 2658655 w 12199886"/>
              <a:gd name="connsiteY71" fmla="*/ 5579111 h 6858000"/>
              <a:gd name="connsiteX72" fmla="*/ 2687086 w 12199886"/>
              <a:gd name="connsiteY72" fmla="*/ 5602569 h 6858000"/>
              <a:gd name="connsiteX73" fmla="*/ 3037947 w 12199886"/>
              <a:gd name="connsiteY73" fmla="*/ 5709742 h 6858000"/>
              <a:gd name="connsiteX74" fmla="*/ 3282212 w 12199886"/>
              <a:gd name="connsiteY74" fmla="*/ 5660427 h 6858000"/>
              <a:gd name="connsiteX75" fmla="*/ 3373528 w 12199886"/>
              <a:gd name="connsiteY75" fmla="*/ 5610862 h 6858000"/>
              <a:gd name="connsiteX76" fmla="*/ 3411132 w 12199886"/>
              <a:gd name="connsiteY76" fmla="*/ 5731997 h 6858000"/>
              <a:gd name="connsiteX77" fmla="*/ 4122813 w 12199886"/>
              <a:gd name="connsiteY77" fmla="*/ 6203731 h 6858000"/>
              <a:gd name="connsiteX78" fmla="*/ 4763279 w 12199886"/>
              <a:gd name="connsiteY78" fmla="*/ 5863197 h 6858000"/>
              <a:gd name="connsiteX79" fmla="*/ 4786248 w 12199886"/>
              <a:gd name="connsiteY79" fmla="*/ 5820878 h 6858000"/>
              <a:gd name="connsiteX80" fmla="*/ 4829925 w 12199886"/>
              <a:gd name="connsiteY80" fmla="*/ 5856915 h 6858000"/>
              <a:gd name="connsiteX81" fmla="*/ 5087461 w 12199886"/>
              <a:gd name="connsiteY81" fmla="*/ 5935581 h 6858000"/>
              <a:gd name="connsiteX82" fmla="*/ 5380457 w 12199886"/>
              <a:gd name="connsiteY82" fmla="*/ 5830399 h 6858000"/>
              <a:gd name="connsiteX83" fmla="*/ 5412380 w 12199886"/>
              <a:gd name="connsiteY83" fmla="*/ 5799229 h 6858000"/>
              <a:gd name="connsiteX84" fmla="*/ 5413243 w 12199886"/>
              <a:gd name="connsiteY84" fmla="*/ 5807796 h 6858000"/>
              <a:gd name="connsiteX85" fmla="*/ 5864502 w 12199886"/>
              <a:gd name="connsiteY85" fmla="*/ 6175582 h 6858000"/>
              <a:gd name="connsiteX86" fmla="*/ 6288922 w 12199886"/>
              <a:gd name="connsiteY86" fmla="*/ 5894258 h 6858000"/>
              <a:gd name="connsiteX87" fmla="*/ 6304728 w 12199886"/>
              <a:gd name="connsiteY87" fmla="*/ 5843340 h 6858000"/>
              <a:gd name="connsiteX88" fmla="*/ 6378908 w 12199886"/>
              <a:gd name="connsiteY88" fmla="*/ 5933247 h 6858000"/>
              <a:gd name="connsiteX89" fmla="*/ 6822641 w 12199886"/>
              <a:gd name="connsiteY89" fmla="*/ 6117047 h 6858000"/>
              <a:gd name="connsiteX90" fmla="*/ 7400860 w 12199886"/>
              <a:gd name="connsiteY90" fmla="*/ 5733778 h 6858000"/>
              <a:gd name="connsiteX91" fmla="*/ 7432010 w 12199886"/>
              <a:gd name="connsiteY91" fmla="*/ 5633430 h 6858000"/>
              <a:gd name="connsiteX92" fmla="*/ 7433689 w 12199886"/>
              <a:gd name="connsiteY92" fmla="*/ 5634815 h 6858000"/>
              <a:gd name="connsiteX93" fmla="*/ 7691224 w 12199886"/>
              <a:gd name="connsiteY93" fmla="*/ 5713481 h 6858000"/>
              <a:gd name="connsiteX94" fmla="*/ 7784055 w 12199886"/>
              <a:gd name="connsiteY94" fmla="*/ 5704123 h 6858000"/>
              <a:gd name="connsiteX95" fmla="*/ 7865960 w 12199886"/>
              <a:gd name="connsiteY95" fmla="*/ 5678698 h 6858000"/>
              <a:gd name="connsiteX96" fmla="*/ 7899872 w 12199886"/>
              <a:gd name="connsiteY96" fmla="*/ 5787945 h 6858000"/>
              <a:gd name="connsiteX97" fmla="*/ 8500174 w 12199886"/>
              <a:gd name="connsiteY97" fmla="*/ 6185851 h 6858000"/>
              <a:gd name="connsiteX98" fmla="*/ 9151674 w 12199886"/>
              <a:gd name="connsiteY98" fmla="*/ 5534351 h 6858000"/>
              <a:gd name="connsiteX99" fmla="*/ 9141390 w 12199886"/>
              <a:gd name="connsiteY99" fmla="*/ 5432339 h 6858000"/>
              <a:gd name="connsiteX100" fmla="*/ 9200733 w 12199886"/>
              <a:gd name="connsiteY100" fmla="*/ 5450760 h 6858000"/>
              <a:gd name="connsiteX101" fmla="*/ 9293564 w 12199886"/>
              <a:gd name="connsiteY101" fmla="*/ 5460118 h 6858000"/>
              <a:gd name="connsiteX102" fmla="*/ 9386394 w 12199886"/>
              <a:gd name="connsiteY102" fmla="*/ 5450760 h 6858000"/>
              <a:gd name="connsiteX103" fmla="*/ 9452104 w 12199886"/>
              <a:gd name="connsiteY103" fmla="*/ 5430363 h 6858000"/>
              <a:gd name="connsiteX104" fmla="*/ 9443832 w 12199886"/>
              <a:gd name="connsiteY104" fmla="*/ 5512416 h 6858000"/>
              <a:gd name="connsiteX105" fmla="*/ 9904449 w 12199886"/>
              <a:gd name="connsiteY105" fmla="*/ 5973033 h 6858000"/>
              <a:gd name="connsiteX106" fmla="*/ 10355708 w 12199886"/>
              <a:gd name="connsiteY106" fmla="*/ 5605247 h 6858000"/>
              <a:gd name="connsiteX107" fmla="*/ 10356244 w 12199886"/>
              <a:gd name="connsiteY107" fmla="*/ 5599928 h 6858000"/>
              <a:gd name="connsiteX108" fmla="*/ 10396779 w 12199886"/>
              <a:gd name="connsiteY108" fmla="*/ 5633372 h 6858000"/>
              <a:gd name="connsiteX109" fmla="*/ 10710997 w 12199886"/>
              <a:gd name="connsiteY109" fmla="*/ 5756383 h 6858000"/>
              <a:gd name="connsiteX110" fmla="*/ 10813350 w 12199886"/>
              <a:gd name="connsiteY110" fmla="*/ 5764127 h 6858000"/>
              <a:gd name="connsiteX111" fmla="*/ 10813210 w 12199886"/>
              <a:gd name="connsiteY111" fmla="*/ 5765517 h 6858000"/>
              <a:gd name="connsiteX112" fmla="*/ 11273827 w 12199886"/>
              <a:gd name="connsiteY112" fmla="*/ 6226134 h 6858000"/>
              <a:gd name="connsiteX113" fmla="*/ 11734444 w 12199886"/>
              <a:gd name="connsiteY113" fmla="*/ 5765517 h 6858000"/>
              <a:gd name="connsiteX114" fmla="*/ 11531363 w 12199886"/>
              <a:gd name="connsiteY114" fmla="*/ 5383566 h 6858000"/>
              <a:gd name="connsiteX115" fmla="*/ 11500528 w 12199886"/>
              <a:gd name="connsiteY115" fmla="*/ 5366830 h 6858000"/>
              <a:gd name="connsiteX116" fmla="*/ 11540305 w 12199886"/>
              <a:gd name="connsiteY116" fmla="*/ 5293548 h 6858000"/>
              <a:gd name="connsiteX117" fmla="*/ 11601002 w 12199886"/>
              <a:gd name="connsiteY117" fmla="*/ 4992903 h 6858000"/>
              <a:gd name="connsiteX118" fmla="*/ 11129268 w 12199886"/>
              <a:gd name="connsiteY118" fmla="*/ 4281222 h 6858000"/>
              <a:gd name="connsiteX119" fmla="*/ 11081771 w 12199886"/>
              <a:gd name="connsiteY119" fmla="*/ 4266478 h 6858000"/>
              <a:gd name="connsiteX120" fmla="*/ 11104279 w 12199886"/>
              <a:gd name="connsiteY120" fmla="*/ 4193970 h 6858000"/>
              <a:gd name="connsiteX121" fmla="*/ 11113637 w 12199886"/>
              <a:gd name="connsiteY121" fmla="*/ 4101139 h 6858000"/>
              <a:gd name="connsiteX122" fmla="*/ 11106061 w 12199886"/>
              <a:gd name="connsiteY122" fmla="*/ 4025982 h 6858000"/>
              <a:gd name="connsiteX123" fmla="*/ 11156486 w 12199886"/>
              <a:gd name="connsiteY123" fmla="*/ 4020899 h 6858000"/>
              <a:gd name="connsiteX124" fmla="*/ 11657550 w 12199886"/>
              <a:gd name="connsiteY124" fmla="*/ 3406114 h 6858000"/>
              <a:gd name="connsiteX125" fmla="*/ 11274280 w 12199886"/>
              <a:gd name="connsiteY125" fmla="*/ 2827895 h 6858000"/>
              <a:gd name="connsiteX126" fmla="*/ 11246244 w 12199886"/>
              <a:gd name="connsiteY126" fmla="*/ 2819192 h 6858000"/>
              <a:gd name="connsiteX127" fmla="*/ 11265841 w 12199886"/>
              <a:gd name="connsiteY127" fmla="*/ 2783088 h 6858000"/>
              <a:gd name="connsiteX128" fmla="*/ 11302039 w 12199886"/>
              <a:gd name="connsiteY128" fmla="*/ 2603794 h 6858000"/>
              <a:gd name="connsiteX129" fmla="*/ 11292681 w 12199886"/>
              <a:gd name="connsiteY129" fmla="*/ 2510964 h 6858000"/>
              <a:gd name="connsiteX130" fmla="*/ 11268067 w 12199886"/>
              <a:gd name="connsiteY130" fmla="*/ 2431669 h 6858000"/>
              <a:gd name="connsiteX131" fmla="*/ 11276554 w 12199886"/>
              <a:gd name="connsiteY131" fmla="*/ 2430814 h 6858000"/>
              <a:gd name="connsiteX132" fmla="*/ 11644341 w 12199886"/>
              <a:gd name="connsiteY132" fmla="*/ 1979556 h 6858000"/>
              <a:gd name="connsiteX133" fmla="*/ 11276554 w 12199886"/>
              <a:gd name="connsiteY133" fmla="*/ 1528297 h 6858000"/>
              <a:gd name="connsiteX134" fmla="*/ 11254299 w 12199886"/>
              <a:gd name="connsiteY134" fmla="*/ 1526053 h 6858000"/>
              <a:gd name="connsiteX135" fmla="*/ 11279289 w 12199886"/>
              <a:gd name="connsiteY135" fmla="*/ 1480013 h 6858000"/>
              <a:gd name="connsiteX136" fmla="*/ 11338138 w 12199886"/>
              <a:gd name="connsiteY136" fmla="*/ 1188522 h 6858000"/>
              <a:gd name="connsiteX137" fmla="*/ 10589275 w 12199886"/>
              <a:gd name="connsiteY137" fmla="*/ 439659 h 6858000"/>
              <a:gd name="connsiteX138" fmla="*/ 9968306 w 12199886"/>
              <a:gd name="connsiteY138" fmla="*/ 769825 h 6858000"/>
              <a:gd name="connsiteX139" fmla="*/ 9962176 w 12199886"/>
              <a:gd name="connsiteY139" fmla="*/ 781118 h 6858000"/>
              <a:gd name="connsiteX140" fmla="*/ 9952011 w 12199886"/>
              <a:gd name="connsiteY140" fmla="*/ 748372 h 6858000"/>
              <a:gd name="connsiteX141" fmla="*/ 9527592 w 12199886"/>
              <a:gd name="connsiteY141" fmla="*/ 467048 h 6858000"/>
              <a:gd name="connsiteX142" fmla="*/ 9103173 w 12199886"/>
              <a:gd name="connsiteY142" fmla="*/ 748372 h 6858000"/>
              <a:gd name="connsiteX143" fmla="*/ 9081757 w 12199886"/>
              <a:gd name="connsiteY143" fmla="*/ 817362 h 6858000"/>
              <a:gd name="connsiteX144" fmla="*/ 9009954 w 12199886"/>
              <a:gd name="connsiteY144" fmla="*/ 778389 h 6858000"/>
              <a:gd name="connsiteX145" fmla="*/ 8830661 w 12199886"/>
              <a:gd name="connsiteY145" fmla="*/ 742192 h 6858000"/>
              <a:gd name="connsiteX146" fmla="*/ 8504956 w 12199886"/>
              <a:gd name="connsiteY146" fmla="*/ 877103 h 6858000"/>
              <a:gd name="connsiteX147" fmla="*/ 8476936 w 12199886"/>
              <a:gd name="connsiteY147" fmla="*/ 911064 h 6858000"/>
              <a:gd name="connsiteX148" fmla="*/ 8443500 w 12199886"/>
              <a:gd name="connsiteY148" fmla="*/ 803353 h 6858000"/>
              <a:gd name="connsiteX149" fmla="*/ 7865281 w 12199886"/>
              <a:gd name="connsiteY149" fmla="*/ 420083 h 6858000"/>
              <a:gd name="connsiteX150" fmla="*/ 0 w 12199886"/>
              <a:gd name="connsiteY150" fmla="*/ 0 h 6858000"/>
              <a:gd name="connsiteX151" fmla="*/ 12199886 w 12199886"/>
              <a:gd name="connsiteY151" fmla="*/ 0 h 6858000"/>
              <a:gd name="connsiteX152" fmla="*/ 12199886 w 12199886"/>
              <a:gd name="connsiteY152" fmla="*/ 6858000 h 6858000"/>
              <a:gd name="connsiteX153" fmla="*/ 0 w 12199886"/>
              <a:gd name="connsiteY15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12199886" h="6858000">
                <a:moveTo>
                  <a:pt x="9067673" y="1596556"/>
                </a:moveTo>
                <a:lnTo>
                  <a:pt x="9065192" y="1601127"/>
                </a:lnTo>
                <a:lnTo>
                  <a:pt x="9061676" y="1600003"/>
                </a:lnTo>
                <a:close/>
                <a:moveTo>
                  <a:pt x="8401981" y="1368375"/>
                </a:moveTo>
                <a:lnTo>
                  <a:pt x="8406242" y="1382102"/>
                </a:lnTo>
                <a:lnTo>
                  <a:pt x="8432971" y="1426157"/>
                </a:lnTo>
                <a:lnTo>
                  <a:pt x="8372465" y="1413694"/>
                </a:lnTo>
                <a:lnTo>
                  <a:pt x="8385642" y="1398477"/>
                </a:lnTo>
                <a:close/>
                <a:moveTo>
                  <a:pt x="9276496" y="1313111"/>
                </a:moveTo>
                <a:lnTo>
                  <a:pt x="9288524" y="1319640"/>
                </a:lnTo>
                <a:lnTo>
                  <a:pt x="9269630" y="1335229"/>
                </a:lnTo>
                <a:close/>
                <a:moveTo>
                  <a:pt x="7865281" y="420083"/>
                </a:moveTo>
                <a:cubicBezTo>
                  <a:pt x="7648671" y="420083"/>
                  <a:pt x="7457693" y="529832"/>
                  <a:pt x="7344920" y="696757"/>
                </a:cubicBezTo>
                <a:lnTo>
                  <a:pt x="7297971" y="783254"/>
                </a:lnTo>
                <a:lnTo>
                  <a:pt x="7253864" y="729796"/>
                </a:lnTo>
                <a:cubicBezTo>
                  <a:pt x="7170509" y="646440"/>
                  <a:pt x="7055354" y="594884"/>
                  <a:pt x="6928158" y="594884"/>
                </a:cubicBezTo>
                <a:cubicBezTo>
                  <a:pt x="6705565" y="594884"/>
                  <a:pt x="6519850" y="752775"/>
                  <a:pt x="6476899" y="962671"/>
                </a:cubicBezTo>
                <a:lnTo>
                  <a:pt x="6468863" y="1042388"/>
                </a:lnTo>
                <a:lnTo>
                  <a:pt x="6413984" y="1025352"/>
                </a:lnTo>
                <a:cubicBezTo>
                  <a:pt x="6383999" y="1019216"/>
                  <a:pt x="6352952" y="1015994"/>
                  <a:pt x="6321153" y="1015994"/>
                </a:cubicBezTo>
                <a:cubicBezTo>
                  <a:pt x="6257555" y="1015994"/>
                  <a:pt x="6196968" y="1028883"/>
                  <a:pt x="6141860" y="1052192"/>
                </a:cubicBezTo>
                <a:lnTo>
                  <a:pt x="6085676" y="1082688"/>
                </a:lnTo>
                <a:lnTo>
                  <a:pt x="6019616" y="1002622"/>
                </a:lnTo>
                <a:cubicBezTo>
                  <a:pt x="5906055" y="889060"/>
                  <a:pt x="5749171" y="818821"/>
                  <a:pt x="5575882" y="818821"/>
                </a:cubicBezTo>
                <a:cubicBezTo>
                  <a:pt x="5532560" y="818821"/>
                  <a:pt x="5490264" y="823211"/>
                  <a:pt x="5449412" y="831570"/>
                </a:cubicBezTo>
                <a:lnTo>
                  <a:pt x="5425818" y="838894"/>
                </a:lnTo>
                <a:lnTo>
                  <a:pt x="5387105" y="767571"/>
                </a:lnTo>
                <a:cubicBezTo>
                  <a:pt x="5274334" y="600646"/>
                  <a:pt x="5083355" y="490897"/>
                  <a:pt x="4866744" y="490897"/>
                </a:cubicBezTo>
                <a:cubicBezTo>
                  <a:pt x="4563490" y="490897"/>
                  <a:pt x="4310474" y="706005"/>
                  <a:pt x="4251959" y="991961"/>
                </a:cubicBezTo>
                <a:lnTo>
                  <a:pt x="4250157" y="1009835"/>
                </a:lnTo>
                <a:lnTo>
                  <a:pt x="4241739" y="1002890"/>
                </a:lnTo>
                <a:cubicBezTo>
                  <a:pt x="4168228" y="953224"/>
                  <a:pt x="4079605" y="924223"/>
                  <a:pt x="3984208" y="924223"/>
                </a:cubicBezTo>
                <a:cubicBezTo>
                  <a:pt x="3888810" y="924223"/>
                  <a:pt x="3800188" y="953224"/>
                  <a:pt x="3726671" y="1002890"/>
                </a:cubicBezTo>
                <a:lnTo>
                  <a:pt x="3705201" y="1020606"/>
                </a:lnTo>
                <a:lnTo>
                  <a:pt x="3701146" y="980377"/>
                </a:lnTo>
                <a:cubicBezTo>
                  <a:pt x="3658194" y="770481"/>
                  <a:pt x="3472479" y="612590"/>
                  <a:pt x="3249886" y="612590"/>
                </a:cubicBezTo>
                <a:cubicBezTo>
                  <a:pt x="3059091" y="612590"/>
                  <a:pt x="2895392" y="728592"/>
                  <a:pt x="2825467" y="893914"/>
                </a:cubicBezTo>
                <a:lnTo>
                  <a:pt x="2811988" y="937334"/>
                </a:lnTo>
                <a:lnTo>
                  <a:pt x="2748036" y="902621"/>
                </a:lnTo>
                <a:cubicBezTo>
                  <a:pt x="2672958" y="870866"/>
                  <a:pt x="2590415" y="853306"/>
                  <a:pt x="2503771" y="853306"/>
                </a:cubicBezTo>
                <a:cubicBezTo>
                  <a:pt x="2373805" y="853306"/>
                  <a:pt x="2253067" y="892816"/>
                  <a:pt x="2152910" y="960479"/>
                </a:cubicBezTo>
                <a:lnTo>
                  <a:pt x="2144600" y="967336"/>
                </a:lnTo>
                <a:lnTo>
                  <a:pt x="2116799" y="916117"/>
                </a:lnTo>
                <a:cubicBezTo>
                  <a:pt x="1982224" y="716918"/>
                  <a:pt x="1754322" y="585951"/>
                  <a:pt x="1495831" y="585951"/>
                </a:cubicBezTo>
                <a:cubicBezTo>
                  <a:pt x="1082245" y="585951"/>
                  <a:pt x="746968" y="921228"/>
                  <a:pt x="746968" y="1334815"/>
                </a:cubicBezTo>
                <a:cubicBezTo>
                  <a:pt x="746968" y="1489909"/>
                  <a:pt x="794116" y="1633992"/>
                  <a:pt x="874861" y="1753511"/>
                </a:cubicBezTo>
                <a:lnTo>
                  <a:pt x="931637" y="1822322"/>
                </a:lnTo>
                <a:lnTo>
                  <a:pt x="904865" y="1825022"/>
                </a:lnTo>
                <a:cubicBezTo>
                  <a:pt x="694970" y="1867972"/>
                  <a:pt x="537079" y="2053687"/>
                  <a:pt x="537079" y="2276277"/>
                </a:cubicBezTo>
                <a:cubicBezTo>
                  <a:pt x="537079" y="2530670"/>
                  <a:pt x="743303" y="2736894"/>
                  <a:pt x="997696" y="2736894"/>
                </a:cubicBezTo>
                <a:lnTo>
                  <a:pt x="1029155" y="2733723"/>
                </a:lnTo>
                <a:lnTo>
                  <a:pt x="1021233" y="2812302"/>
                </a:lnTo>
                <a:cubicBezTo>
                  <a:pt x="1021233" y="2907699"/>
                  <a:pt x="1050234" y="2996323"/>
                  <a:pt x="1099900" y="3069838"/>
                </a:cubicBezTo>
                <a:lnTo>
                  <a:pt x="1108741" y="3080552"/>
                </a:lnTo>
                <a:lnTo>
                  <a:pt x="1086058" y="3082839"/>
                </a:lnTo>
                <a:cubicBezTo>
                  <a:pt x="876163" y="3125790"/>
                  <a:pt x="718272" y="3311505"/>
                  <a:pt x="718272" y="3534098"/>
                </a:cubicBezTo>
                <a:cubicBezTo>
                  <a:pt x="718272" y="3693093"/>
                  <a:pt x="798828" y="3833273"/>
                  <a:pt x="921353" y="3916049"/>
                </a:cubicBezTo>
                <a:lnTo>
                  <a:pt x="948345" y="3930700"/>
                </a:lnTo>
                <a:lnTo>
                  <a:pt x="944496" y="3933876"/>
                </a:lnTo>
                <a:cubicBezTo>
                  <a:pt x="804723" y="4073649"/>
                  <a:pt x="718271" y="4266744"/>
                  <a:pt x="718271" y="4480030"/>
                </a:cubicBezTo>
                <a:cubicBezTo>
                  <a:pt x="718271" y="4639995"/>
                  <a:pt x="766900" y="4788602"/>
                  <a:pt x="850182" y="4911875"/>
                </a:cubicBezTo>
                <a:lnTo>
                  <a:pt x="923927" y="5001254"/>
                </a:lnTo>
                <a:lnTo>
                  <a:pt x="883641" y="5013760"/>
                </a:lnTo>
                <a:cubicBezTo>
                  <a:pt x="718319" y="5083685"/>
                  <a:pt x="602317" y="5247385"/>
                  <a:pt x="602317" y="5438179"/>
                </a:cubicBezTo>
                <a:cubicBezTo>
                  <a:pt x="602317" y="5692571"/>
                  <a:pt x="808542" y="5898796"/>
                  <a:pt x="1062935" y="5898796"/>
                </a:cubicBezTo>
                <a:cubicBezTo>
                  <a:pt x="1190131" y="5898796"/>
                  <a:pt x="1305284" y="5847240"/>
                  <a:pt x="1388640" y="5763885"/>
                </a:cubicBezTo>
                <a:lnTo>
                  <a:pt x="1409434" y="5738682"/>
                </a:lnTo>
                <a:lnTo>
                  <a:pt x="1434971" y="5820950"/>
                </a:lnTo>
                <a:cubicBezTo>
                  <a:pt x="1530236" y="6046181"/>
                  <a:pt x="1753258" y="6204219"/>
                  <a:pt x="2013191" y="6204219"/>
                </a:cubicBezTo>
                <a:cubicBezTo>
                  <a:pt x="2316444" y="6204219"/>
                  <a:pt x="2569459" y="5989112"/>
                  <a:pt x="2627974" y="5703155"/>
                </a:cubicBezTo>
                <a:lnTo>
                  <a:pt x="2640195" y="5581928"/>
                </a:lnTo>
                <a:lnTo>
                  <a:pt x="2658655" y="5579111"/>
                </a:lnTo>
                <a:lnTo>
                  <a:pt x="2687086" y="5602569"/>
                </a:lnTo>
                <a:cubicBezTo>
                  <a:pt x="2787243" y="5670233"/>
                  <a:pt x="2907981" y="5709742"/>
                  <a:pt x="3037947" y="5709742"/>
                </a:cubicBezTo>
                <a:cubicBezTo>
                  <a:pt x="3124592" y="5709742"/>
                  <a:pt x="3207134" y="5692182"/>
                  <a:pt x="3282212" y="5660427"/>
                </a:cubicBezTo>
                <a:lnTo>
                  <a:pt x="3373528" y="5610862"/>
                </a:lnTo>
                <a:lnTo>
                  <a:pt x="3411132" y="5731997"/>
                </a:lnTo>
                <a:cubicBezTo>
                  <a:pt x="3528385" y="6009215"/>
                  <a:pt x="3802884" y="6203731"/>
                  <a:pt x="4122813" y="6203731"/>
                </a:cubicBezTo>
                <a:cubicBezTo>
                  <a:pt x="4389418" y="6203731"/>
                  <a:pt x="4624477" y="6068651"/>
                  <a:pt x="4763279" y="5863197"/>
                </a:cubicBezTo>
                <a:lnTo>
                  <a:pt x="4786248" y="5820878"/>
                </a:lnTo>
                <a:lnTo>
                  <a:pt x="4829925" y="5856915"/>
                </a:lnTo>
                <a:cubicBezTo>
                  <a:pt x="4903441" y="5906581"/>
                  <a:pt x="4992064" y="5935581"/>
                  <a:pt x="5087461" y="5935581"/>
                </a:cubicBezTo>
                <a:cubicBezTo>
                  <a:pt x="5198758" y="5935581"/>
                  <a:pt x="5300835" y="5896109"/>
                  <a:pt x="5380457" y="5830399"/>
                </a:cubicBezTo>
                <a:lnTo>
                  <a:pt x="5412380" y="5799229"/>
                </a:lnTo>
                <a:lnTo>
                  <a:pt x="5413243" y="5807796"/>
                </a:lnTo>
                <a:cubicBezTo>
                  <a:pt x="5456195" y="6017691"/>
                  <a:pt x="5641910" y="6175582"/>
                  <a:pt x="5864502" y="6175582"/>
                </a:cubicBezTo>
                <a:cubicBezTo>
                  <a:pt x="6055296" y="6175582"/>
                  <a:pt x="6218996" y="6059581"/>
                  <a:pt x="6288922" y="5894258"/>
                </a:cubicBezTo>
                <a:lnTo>
                  <a:pt x="6304728" y="5843340"/>
                </a:lnTo>
                <a:lnTo>
                  <a:pt x="6378908" y="5933247"/>
                </a:lnTo>
                <a:cubicBezTo>
                  <a:pt x="6492469" y="6046808"/>
                  <a:pt x="6649353" y="6117047"/>
                  <a:pt x="6822641" y="6117047"/>
                </a:cubicBezTo>
                <a:cubicBezTo>
                  <a:pt x="7082574" y="6117047"/>
                  <a:pt x="7305596" y="5959009"/>
                  <a:pt x="7400860" y="5733778"/>
                </a:cubicBezTo>
                <a:lnTo>
                  <a:pt x="7432010" y="5633430"/>
                </a:lnTo>
                <a:lnTo>
                  <a:pt x="7433689" y="5634815"/>
                </a:lnTo>
                <a:cubicBezTo>
                  <a:pt x="7507204" y="5684481"/>
                  <a:pt x="7595827" y="5713481"/>
                  <a:pt x="7691224" y="5713481"/>
                </a:cubicBezTo>
                <a:cubicBezTo>
                  <a:pt x="7723023" y="5713481"/>
                  <a:pt x="7754070" y="5710259"/>
                  <a:pt x="7784055" y="5704123"/>
                </a:cubicBezTo>
                <a:lnTo>
                  <a:pt x="7865960" y="5678698"/>
                </a:lnTo>
                <a:lnTo>
                  <a:pt x="7899872" y="5787945"/>
                </a:lnTo>
                <a:cubicBezTo>
                  <a:pt x="7998775" y="6021778"/>
                  <a:pt x="8230314" y="6185851"/>
                  <a:pt x="8500174" y="6185851"/>
                </a:cubicBezTo>
                <a:cubicBezTo>
                  <a:pt x="8859988" y="6185851"/>
                  <a:pt x="9151674" y="5894165"/>
                  <a:pt x="9151674" y="5534351"/>
                </a:cubicBezTo>
                <a:lnTo>
                  <a:pt x="9141390" y="5432339"/>
                </a:lnTo>
                <a:lnTo>
                  <a:pt x="9200733" y="5450760"/>
                </a:lnTo>
                <a:cubicBezTo>
                  <a:pt x="9230719" y="5456896"/>
                  <a:pt x="9261765" y="5460118"/>
                  <a:pt x="9293564" y="5460118"/>
                </a:cubicBezTo>
                <a:cubicBezTo>
                  <a:pt x="9325363" y="5460118"/>
                  <a:pt x="9356409" y="5456896"/>
                  <a:pt x="9386394" y="5450760"/>
                </a:cubicBezTo>
                <a:lnTo>
                  <a:pt x="9452104" y="5430363"/>
                </a:lnTo>
                <a:lnTo>
                  <a:pt x="9443832" y="5512416"/>
                </a:lnTo>
                <a:cubicBezTo>
                  <a:pt x="9443832" y="5766808"/>
                  <a:pt x="9650057" y="5973033"/>
                  <a:pt x="9904449" y="5973033"/>
                </a:cubicBezTo>
                <a:cubicBezTo>
                  <a:pt x="10127042" y="5973033"/>
                  <a:pt x="10312757" y="5815142"/>
                  <a:pt x="10355708" y="5605247"/>
                </a:cubicBezTo>
                <a:lnTo>
                  <a:pt x="10356244" y="5599928"/>
                </a:lnTo>
                <a:lnTo>
                  <a:pt x="10396779" y="5633372"/>
                </a:lnTo>
                <a:cubicBezTo>
                  <a:pt x="10489233" y="5695833"/>
                  <a:pt x="10595938" y="5738802"/>
                  <a:pt x="10710997" y="5756383"/>
                </a:cubicBezTo>
                <a:lnTo>
                  <a:pt x="10813350" y="5764127"/>
                </a:lnTo>
                <a:lnTo>
                  <a:pt x="10813210" y="5765517"/>
                </a:lnTo>
                <a:cubicBezTo>
                  <a:pt x="10813210" y="6019909"/>
                  <a:pt x="11019435" y="6226134"/>
                  <a:pt x="11273827" y="6226134"/>
                </a:cubicBezTo>
                <a:cubicBezTo>
                  <a:pt x="11528219" y="6226134"/>
                  <a:pt x="11734444" y="6019909"/>
                  <a:pt x="11734444" y="5765517"/>
                </a:cubicBezTo>
                <a:cubicBezTo>
                  <a:pt x="11734444" y="5606522"/>
                  <a:pt x="11653887" y="5466342"/>
                  <a:pt x="11531363" y="5383566"/>
                </a:cubicBezTo>
                <a:lnTo>
                  <a:pt x="11500528" y="5366830"/>
                </a:lnTo>
                <a:lnTo>
                  <a:pt x="11540305" y="5293548"/>
                </a:lnTo>
                <a:cubicBezTo>
                  <a:pt x="11579389" y="5201142"/>
                  <a:pt x="11601002" y="5099547"/>
                  <a:pt x="11601002" y="4992903"/>
                </a:cubicBezTo>
                <a:cubicBezTo>
                  <a:pt x="11601002" y="4672973"/>
                  <a:pt x="11406486" y="4398475"/>
                  <a:pt x="11129268" y="4281222"/>
                </a:cubicBezTo>
                <a:lnTo>
                  <a:pt x="11081771" y="4266478"/>
                </a:lnTo>
                <a:lnTo>
                  <a:pt x="11104279" y="4193970"/>
                </a:lnTo>
                <a:cubicBezTo>
                  <a:pt x="11110415" y="4163984"/>
                  <a:pt x="11113637" y="4132938"/>
                  <a:pt x="11113637" y="4101139"/>
                </a:cubicBezTo>
                <a:lnTo>
                  <a:pt x="11106061" y="4025982"/>
                </a:lnTo>
                <a:lnTo>
                  <a:pt x="11156486" y="4020899"/>
                </a:lnTo>
                <a:cubicBezTo>
                  <a:pt x="11442442" y="3962384"/>
                  <a:pt x="11657550" y="3709369"/>
                  <a:pt x="11657550" y="3406114"/>
                </a:cubicBezTo>
                <a:cubicBezTo>
                  <a:pt x="11657550" y="3146181"/>
                  <a:pt x="11499512" y="2923160"/>
                  <a:pt x="11274280" y="2827895"/>
                </a:cubicBezTo>
                <a:lnTo>
                  <a:pt x="11246244" y="2819192"/>
                </a:lnTo>
                <a:lnTo>
                  <a:pt x="11265841" y="2783088"/>
                </a:lnTo>
                <a:cubicBezTo>
                  <a:pt x="11289150" y="2727980"/>
                  <a:pt x="11302039" y="2667392"/>
                  <a:pt x="11302039" y="2603794"/>
                </a:cubicBezTo>
                <a:cubicBezTo>
                  <a:pt x="11302039" y="2571995"/>
                  <a:pt x="11298817" y="2540949"/>
                  <a:pt x="11292681" y="2510964"/>
                </a:cubicBezTo>
                <a:lnTo>
                  <a:pt x="11268067" y="2431669"/>
                </a:lnTo>
                <a:lnTo>
                  <a:pt x="11276554" y="2430814"/>
                </a:lnTo>
                <a:cubicBezTo>
                  <a:pt x="11486450" y="2387863"/>
                  <a:pt x="11644341" y="2202148"/>
                  <a:pt x="11644341" y="1979556"/>
                </a:cubicBezTo>
                <a:cubicBezTo>
                  <a:pt x="11644341" y="1756962"/>
                  <a:pt x="11486450" y="1571247"/>
                  <a:pt x="11276554" y="1528297"/>
                </a:cubicBezTo>
                <a:lnTo>
                  <a:pt x="11254299" y="1526053"/>
                </a:lnTo>
                <a:lnTo>
                  <a:pt x="11279289" y="1480013"/>
                </a:lnTo>
                <a:cubicBezTo>
                  <a:pt x="11317183" y="1390420"/>
                  <a:pt x="11338138" y="1291918"/>
                  <a:pt x="11338138" y="1188522"/>
                </a:cubicBezTo>
                <a:cubicBezTo>
                  <a:pt x="11338138" y="774936"/>
                  <a:pt x="11002861" y="439659"/>
                  <a:pt x="10589275" y="439659"/>
                </a:cubicBezTo>
                <a:cubicBezTo>
                  <a:pt x="10330784" y="439659"/>
                  <a:pt x="10102882" y="570626"/>
                  <a:pt x="9968306" y="769825"/>
                </a:cubicBezTo>
                <a:lnTo>
                  <a:pt x="9962176" y="781118"/>
                </a:lnTo>
                <a:lnTo>
                  <a:pt x="9952011" y="748372"/>
                </a:lnTo>
                <a:cubicBezTo>
                  <a:pt x="9882086" y="583049"/>
                  <a:pt x="9718386" y="467048"/>
                  <a:pt x="9527592" y="467048"/>
                </a:cubicBezTo>
                <a:cubicBezTo>
                  <a:pt x="9336798" y="467048"/>
                  <a:pt x="9173098" y="583049"/>
                  <a:pt x="9103173" y="748372"/>
                </a:cubicBezTo>
                <a:lnTo>
                  <a:pt x="9081757" y="817362"/>
                </a:lnTo>
                <a:lnTo>
                  <a:pt x="9009954" y="778389"/>
                </a:lnTo>
                <a:cubicBezTo>
                  <a:pt x="8954847" y="755081"/>
                  <a:pt x="8894259" y="742192"/>
                  <a:pt x="8830661" y="742192"/>
                </a:cubicBezTo>
                <a:cubicBezTo>
                  <a:pt x="8703465" y="742192"/>
                  <a:pt x="8588311" y="793748"/>
                  <a:pt x="8504956" y="877103"/>
                </a:cubicBezTo>
                <a:lnTo>
                  <a:pt x="8476936" y="911064"/>
                </a:lnTo>
                <a:lnTo>
                  <a:pt x="8443500" y="803353"/>
                </a:lnTo>
                <a:cubicBezTo>
                  <a:pt x="8348235" y="578121"/>
                  <a:pt x="8125214" y="420083"/>
                  <a:pt x="7865281" y="420083"/>
                </a:cubicBezTo>
                <a:close/>
                <a:moveTo>
                  <a:pt x="0" y="0"/>
                </a:moveTo>
                <a:lnTo>
                  <a:pt x="12199886" y="0"/>
                </a:lnTo>
                <a:lnTo>
                  <a:pt x="1219988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4E8CF"/>
          </a:solidFill>
          <a:ln>
            <a:noFill/>
          </a:ln>
          <a:effectLst>
            <a:outerShdw blurRad="139700" dist="38100" dir="13800000" sx="98000" sy="98000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218" y="952158"/>
            <a:ext cx="1119304" cy="2019797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825" y="819807"/>
            <a:ext cx="1428522" cy="25777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8450" y="1591898"/>
            <a:ext cx="1845155" cy="136849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32C9013-33BE-40EE-8283-976F19E4A9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5051" y="1679296"/>
            <a:ext cx="8961897" cy="349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67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decel="28000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" dur="2050" fill="hold"/>
                                        <p:tgtEl>
                                          <p:spTgt spid="139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139" grpId="0" animBg="1"/>
      <p:bldP spid="1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8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>
            <a:off x="-47298" y="0"/>
            <a:ext cx="12192000" cy="6858000"/>
            <a:chOff x="-47296" y="0"/>
            <a:chExt cx="12239298" cy="6858000"/>
          </a:xfrm>
        </p:grpSpPr>
        <p:grpSp>
          <p:nvGrpSpPr>
            <p:cNvPr id="55" name="Group 54"/>
            <p:cNvGrpSpPr/>
            <p:nvPr/>
          </p:nvGrpSpPr>
          <p:grpSpPr>
            <a:xfrm>
              <a:off x="236482" y="0"/>
              <a:ext cx="11729546" cy="6858000"/>
              <a:chOff x="236482" y="0"/>
              <a:chExt cx="11729546" cy="68580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23648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50449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5674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024758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261241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529255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81503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049517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31753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58554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83779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10580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37382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64183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89408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416209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41434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682358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493460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20262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5454868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572288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97513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624314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479627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747641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6999889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7267903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53591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80393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8056178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832419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859220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886022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9112468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938048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963273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990074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1015299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042100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10673255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0925503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1193517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1445765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1713779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11966028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/>
            <p:cNvGrpSpPr/>
            <p:nvPr/>
          </p:nvGrpSpPr>
          <p:grpSpPr>
            <a:xfrm rot="5400000">
              <a:off x="2816773" y="-2703790"/>
              <a:ext cx="6511159" cy="12239298"/>
              <a:chOff x="236482" y="0"/>
              <a:chExt cx="6511159" cy="68580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23648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50449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75674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1024758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261241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529255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781503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2049517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31753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258554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283779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310580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337382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364183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89408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416209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441434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4682358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4934606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520262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5454868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5722882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5975130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6243144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6479627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6747641" y="0"/>
                <a:ext cx="0" cy="6858000"/>
              </a:xfrm>
              <a:prstGeom prst="line">
                <a:avLst/>
              </a:prstGeom>
              <a:ln>
                <a:solidFill>
                  <a:srgbClr val="C5D0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37" name="Picture 1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087" y="0"/>
            <a:ext cx="3033683" cy="3033683"/>
          </a:xfrm>
          <a:prstGeom prst="rect">
            <a:avLst/>
          </a:prstGeom>
        </p:spPr>
      </p:pic>
      <p:grpSp>
        <p:nvGrpSpPr>
          <p:cNvPr id="133" name="Group 132"/>
          <p:cNvGrpSpPr/>
          <p:nvPr/>
        </p:nvGrpSpPr>
        <p:grpSpPr>
          <a:xfrm>
            <a:off x="871556" y="1303025"/>
            <a:ext cx="10529793" cy="5439699"/>
            <a:chOff x="871556" y="1185037"/>
            <a:chExt cx="10529793" cy="5439699"/>
          </a:xfrm>
        </p:grpSpPr>
        <p:sp>
          <p:nvSpPr>
            <p:cNvPr id="122" name="Rounded Rectangle 121"/>
            <p:cNvSpPr/>
            <p:nvPr/>
          </p:nvSpPr>
          <p:spPr>
            <a:xfrm>
              <a:off x="871556" y="5394431"/>
              <a:ext cx="10529793" cy="1230305"/>
            </a:xfrm>
            <a:prstGeom prst="roundRect">
              <a:avLst>
                <a:gd name="adj" fmla="val 50000"/>
              </a:avLst>
            </a:prstGeom>
            <a:solidFill>
              <a:srgbClr val="435942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871557" y="1185037"/>
              <a:ext cx="10396442" cy="4981905"/>
              <a:chOff x="871557" y="1185037"/>
              <a:chExt cx="10396442" cy="4981905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871557" y="1185037"/>
                <a:ext cx="10396442" cy="4981905"/>
                <a:chOff x="769339" y="1185037"/>
                <a:chExt cx="10632010" cy="5218387"/>
              </a:xfrm>
            </p:grpSpPr>
            <p:sp>
              <p:nvSpPr>
                <p:cNvPr id="119" name="Rounded Rectangle 118"/>
                <p:cNvSpPr/>
                <p:nvPr/>
              </p:nvSpPr>
              <p:spPr>
                <a:xfrm>
                  <a:off x="769339" y="1185037"/>
                  <a:ext cx="10632010" cy="5218387"/>
                </a:xfrm>
                <a:prstGeom prst="roundRect">
                  <a:avLst>
                    <a:gd name="adj" fmla="val 6784"/>
                  </a:avLst>
                </a:prstGeom>
                <a:solidFill>
                  <a:srgbClr val="F3F6F0"/>
                </a:solidFill>
                <a:ln>
                  <a:solidFill>
                    <a:srgbClr val="F3F6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120" name="Rounded Rectangle 119"/>
                <p:cNvSpPr/>
                <p:nvPr/>
              </p:nvSpPr>
              <p:spPr>
                <a:xfrm>
                  <a:off x="918101" y="1651434"/>
                  <a:ext cx="10315298" cy="4620631"/>
                </a:xfrm>
                <a:prstGeom prst="roundRect">
                  <a:avLst>
                    <a:gd name="adj" fmla="val 6784"/>
                  </a:avLst>
                </a:prstGeom>
                <a:solidFill>
                  <a:srgbClr val="A1B88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</p:grpSp>
          <p:sp>
            <p:nvSpPr>
              <p:cNvPr id="126" name="Oval 125"/>
              <p:cNvSpPr/>
              <p:nvPr/>
            </p:nvSpPr>
            <p:spPr>
              <a:xfrm>
                <a:off x="10623789" y="1284623"/>
                <a:ext cx="267984" cy="267984"/>
              </a:xfrm>
              <a:prstGeom prst="ellipse">
                <a:avLst/>
              </a:prstGeom>
              <a:solidFill>
                <a:srgbClr val="738E6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10242268" y="1284623"/>
                <a:ext cx="267984" cy="267984"/>
              </a:xfrm>
              <a:prstGeom prst="ellipse">
                <a:avLst/>
              </a:prstGeom>
              <a:solidFill>
                <a:srgbClr val="D8A7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9857133" y="1284623"/>
                <a:ext cx="267984" cy="267984"/>
              </a:xfrm>
              <a:prstGeom prst="ellipse">
                <a:avLst/>
              </a:prstGeom>
              <a:solidFill>
                <a:srgbClr val="DFA0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</p:grpSp>
      <p:pic>
        <p:nvPicPr>
          <p:cNvPr id="136" name="Picture 1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82701" y="4070127"/>
            <a:ext cx="2805226" cy="2805226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124" y="-18929"/>
            <a:ext cx="1700510" cy="1780107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155" y="5310289"/>
            <a:ext cx="1453032" cy="1665952"/>
          </a:xfrm>
          <a:prstGeom prst="rect">
            <a:avLst/>
          </a:prstGeom>
        </p:spPr>
      </p:pic>
      <p:sp>
        <p:nvSpPr>
          <p:cNvPr id="144" name="TextBox 143"/>
          <p:cNvSpPr txBox="1"/>
          <p:nvPr/>
        </p:nvSpPr>
        <p:spPr>
          <a:xfrm>
            <a:off x="874506" y="3116398"/>
            <a:ext cx="100831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rgbClr val="2F4535"/>
                </a:solidFill>
                <a:latin typeface="Book Antiqua" panose="02040602050305030304" pitchFamily="18" charset="0"/>
                <a:cs typeface="Courier New" panose="02070309020205020404" pitchFamily="49" charset="0"/>
                <a:hlinkClick r:id="rId6"/>
              </a:rPr>
              <a:t>https://youtu.be/HWzoxrynK4U</a:t>
            </a:r>
            <a:endParaRPr lang="es-MX" sz="6000" dirty="0">
              <a:solidFill>
                <a:srgbClr val="2F4535"/>
              </a:solidFill>
              <a:latin typeface="Book Antiqua" panose="02040602050305030304" pitchFamily="18" charset="0"/>
              <a:cs typeface="Courier New" panose="02070309020205020404" pitchFamily="49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C1E52BF-919B-4734-BBE2-73FC298EEB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29246" y="-42239"/>
            <a:ext cx="5822185" cy="167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7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9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8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7024754" y="5350716"/>
            <a:ext cx="5465364" cy="1817845"/>
            <a:chOff x="7024754" y="5350716"/>
            <a:chExt cx="5465364" cy="1817845"/>
          </a:xfrm>
        </p:grpSpPr>
        <p:sp>
          <p:nvSpPr>
            <p:cNvPr id="153" name="Rectangle 107"/>
            <p:cNvSpPr/>
            <p:nvPr/>
          </p:nvSpPr>
          <p:spPr>
            <a:xfrm flipH="1" flipV="1">
              <a:off x="7024754" y="5350716"/>
              <a:ext cx="5312964" cy="1640731"/>
            </a:xfrm>
            <a:custGeom>
              <a:avLst/>
              <a:gdLst>
                <a:gd name="connsiteX0" fmla="*/ 0 w 4645700"/>
                <a:gd name="connsiteY0" fmla="*/ 0 h 3318282"/>
                <a:gd name="connsiteX1" fmla="*/ 4645700 w 4645700"/>
                <a:gd name="connsiteY1" fmla="*/ 0 h 3318282"/>
                <a:gd name="connsiteX2" fmla="*/ 4645700 w 4645700"/>
                <a:gd name="connsiteY2" fmla="*/ 3318282 h 3318282"/>
                <a:gd name="connsiteX3" fmla="*/ 0 w 4645700"/>
                <a:gd name="connsiteY3" fmla="*/ 3318282 h 3318282"/>
                <a:gd name="connsiteX4" fmla="*/ 0 w 4645700"/>
                <a:gd name="connsiteY4" fmla="*/ 0 h 3318282"/>
                <a:gd name="connsiteX0" fmla="*/ 0 w 4645700"/>
                <a:gd name="connsiteY0" fmla="*/ 0 h 3318282"/>
                <a:gd name="connsiteX1" fmla="*/ 4645700 w 4645700"/>
                <a:gd name="connsiteY1" fmla="*/ 0 h 3318282"/>
                <a:gd name="connsiteX2" fmla="*/ 3731300 w 4645700"/>
                <a:gd name="connsiteY2" fmla="*/ 3194715 h 3318282"/>
                <a:gd name="connsiteX3" fmla="*/ 0 w 4645700"/>
                <a:gd name="connsiteY3" fmla="*/ 3318282 h 3318282"/>
                <a:gd name="connsiteX4" fmla="*/ 0 w 4645700"/>
                <a:gd name="connsiteY4" fmla="*/ 0 h 3318282"/>
                <a:gd name="connsiteX0" fmla="*/ 0 w 4645700"/>
                <a:gd name="connsiteY0" fmla="*/ 0 h 3501740"/>
                <a:gd name="connsiteX1" fmla="*/ 4645700 w 4645700"/>
                <a:gd name="connsiteY1" fmla="*/ 0 h 3501740"/>
                <a:gd name="connsiteX2" fmla="*/ 3731300 w 4645700"/>
                <a:gd name="connsiteY2" fmla="*/ 3194715 h 3501740"/>
                <a:gd name="connsiteX3" fmla="*/ 0 w 4645700"/>
                <a:gd name="connsiteY3" fmla="*/ 3318282 h 3501740"/>
                <a:gd name="connsiteX4" fmla="*/ 0 w 4645700"/>
                <a:gd name="connsiteY4" fmla="*/ 0 h 3501740"/>
                <a:gd name="connsiteX0" fmla="*/ 0 w 4645700"/>
                <a:gd name="connsiteY0" fmla="*/ 0 h 3392795"/>
                <a:gd name="connsiteX1" fmla="*/ 4645700 w 4645700"/>
                <a:gd name="connsiteY1" fmla="*/ 0 h 3392795"/>
                <a:gd name="connsiteX2" fmla="*/ 3731300 w 4645700"/>
                <a:gd name="connsiteY2" fmla="*/ 3194715 h 3392795"/>
                <a:gd name="connsiteX3" fmla="*/ 172995 w 4645700"/>
                <a:gd name="connsiteY3" fmla="*/ 2774585 h 3392795"/>
                <a:gd name="connsiteX4" fmla="*/ 0 w 4645700"/>
                <a:gd name="connsiteY4" fmla="*/ 0 h 3392795"/>
                <a:gd name="connsiteX0" fmla="*/ 0 w 4645700"/>
                <a:gd name="connsiteY0" fmla="*/ 0 h 3335051"/>
                <a:gd name="connsiteX1" fmla="*/ 4645700 w 4645700"/>
                <a:gd name="connsiteY1" fmla="*/ 0 h 3335051"/>
                <a:gd name="connsiteX2" fmla="*/ 3731300 w 4645700"/>
                <a:gd name="connsiteY2" fmla="*/ 3194715 h 3335051"/>
                <a:gd name="connsiteX3" fmla="*/ 172995 w 4645700"/>
                <a:gd name="connsiteY3" fmla="*/ 2774585 h 3335051"/>
                <a:gd name="connsiteX4" fmla="*/ 0 w 4645700"/>
                <a:gd name="connsiteY4" fmla="*/ 0 h 3335051"/>
                <a:gd name="connsiteX0" fmla="*/ 0 w 4645700"/>
                <a:gd name="connsiteY0" fmla="*/ 0 h 3335051"/>
                <a:gd name="connsiteX1" fmla="*/ 4645700 w 4645700"/>
                <a:gd name="connsiteY1" fmla="*/ 0 h 3335051"/>
                <a:gd name="connsiteX2" fmla="*/ 3731300 w 4645700"/>
                <a:gd name="connsiteY2" fmla="*/ 3194715 h 3335051"/>
                <a:gd name="connsiteX3" fmla="*/ 172995 w 4645700"/>
                <a:gd name="connsiteY3" fmla="*/ 2774585 h 3335051"/>
                <a:gd name="connsiteX4" fmla="*/ 0 w 464570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53769"/>
                <a:gd name="connsiteX1" fmla="*/ 5634240 w 5634240"/>
                <a:gd name="connsiteY1" fmla="*/ 370703 h 3353769"/>
                <a:gd name="connsiteX2" fmla="*/ 3731300 w 5634240"/>
                <a:gd name="connsiteY2" fmla="*/ 3194715 h 3353769"/>
                <a:gd name="connsiteX3" fmla="*/ 172995 w 5634240"/>
                <a:gd name="connsiteY3" fmla="*/ 3021721 h 3353769"/>
                <a:gd name="connsiteX4" fmla="*/ 0 w 5634240"/>
                <a:gd name="connsiteY4" fmla="*/ 0 h 3353769"/>
                <a:gd name="connsiteX0" fmla="*/ 0 w 5708380"/>
                <a:gd name="connsiteY0" fmla="*/ 0 h 3353769"/>
                <a:gd name="connsiteX1" fmla="*/ 5708380 w 5708380"/>
                <a:gd name="connsiteY1" fmla="*/ 74141 h 3353769"/>
                <a:gd name="connsiteX2" fmla="*/ 3731300 w 5708380"/>
                <a:gd name="connsiteY2" fmla="*/ 3194715 h 3353769"/>
                <a:gd name="connsiteX3" fmla="*/ 172995 w 5708380"/>
                <a:gd name="connsiteY3" fmla="*/ 3021721 h 3353769"/>
                <a:gd name="connsiteX4" fmla="*/ 0 w 5708380"/>
                <a:gd name="connsiteY4" fmla="*/ 0 h 3353769"/>
                <a:gd name="connsiteX0" fmla="*/ 0 w 5708380"/>
                <a:gd name="connsiteY0" fmla="*/ 0 h 3021721"/>
                <a:gd name="connsiteX1" fmla="*/ 5708380 w 5708380"/>
                <a:gd name="connsiteY1" fmla="*/ 74141 h 3021721"/>
                <a:gd name="connsiteX2" fmla="*/ 1680078 w 5708380"/>
                <a:gd name="connsiteY2" fmla="*/ 1563623 h 3021721"/>
                <a:gd name="connsiteX3" fmla="*/ 172995 w 5708380"/>
                <a:gd name="connsiteY3" fmla="*/ 3021721 h 3021721"/>
                <a:gd name="connsiteX4" fmla="*/ 0 w 5708380"/>
                <a:gd name="connsiteY4" fmla="*/ 0 h 3021721"/>
                <a:gd name="connsiteX0" fmla="*/ 0 w 5708380"/>
                <a:gd name="connsiteY0" fmla="*/ 0 h 3021721"/>
                <a:gd name="connsiteX1" fmla="*/ 5708380 w 5708380"/>
                <a:gd name="connsiteY1" fmla="*/ 74141 h 3021721"/>
                <a:gd name="connsiteX2" fmla="*/ 1680078 w 5708380"/>
                <a:gd name="connsiteY2" fmla="*/ 1563623 h 3021721"/>
                <a:gd name="connsiteX3" fmla="*/ 172995 w 5708380"/>
                <a:gd name="connsiteY3" fmla="*/ 3021721 h 3021721"/>
                <a:gd name="connsiteX4" fmla="*/ 0 w 5708380"/>
                <a:gd name="connsiteY4" fmla="*/ 0 h 3021721"/>
                <a:gd name="connsiteX0" fmla="*/ 0 w 5708380"/>
                <a:gd name="connsiteY0" fmla="*/ 0 h 2181461"/>
                <a:gd name="connsiteX1" fmla="*/ 5708380 w 5708380"/>
                <a:gd name="connsiteY1" fmla="*/ 74141 h 2181461"/>
                <a:gd name="connsiteX2" fmla="*/ 1680078 w 5708380"/>
                <a:gd name="connsiteY2" fmla="*/ 1563623 h 2181461"/>
                <a:gd name="connsiteX3" fmla="*/ 0 w 5708380"/>
                <a:gd name="connsiteY3" fmla="*/ 2181461 h 2181461"/>
                <a:gd name="connsiteX4" fmla="*/ 0 w 5708380"/>
                <a:gd name="connsiteY4" fmla="*/ 0 h 2181461"/>
                <a:gd name="connsiteX0" fmla="*/ 0 w 5708380"/>
                <a:gd name="connsiteY0" fmla="*/ 0 h 2324945"/>
                <a:gd name="connsiteX1" fmla="*/ 5708380 w 5708380"/>
                <a:gd name="connsiteY1" fmla="*/ 74141 h 2324945"/>
                <a:gd name="connsiteX2" fmla="*/ 1680078 w 5708380"/>
                <a:gd name="connsiteY2" fmla="*/ 1563623 h 2324945"/>
                <a:gd name="connsiteX3" fmla="*/ 0 w 5708380"/>
                <a:gd name="connsiteY3" fmla="*/ 2181461 h 2324945"/>
                <a:gd name="connsiteX4" fmla="*/ 0 w 5708380"/>
                <a:gd name="connsiteY4" fmla="*/ 0 h 2324945"/>
                <a:gd name="connsiteX0" fmla="*/ 0 w 5708380"/>
                <a:gd name="connsiteY0" fmla="*/ 0 h 2266133"/>
                <a:gd name="connsiteX1" fmla="*/ 5708380 w 5708380"/>
                <a:gd name="connsiteY1" fmla="*/ 74141 h 2266133"/>
                <a:gd name="connsiteX2" fmla="*/ 2322629 w 5708380"/>
                <a:gd name="connsiteY2" fmla="*/ 1069353 h 2266133"/>
                <a:gd name="connsiteX3" fmla="*/ 0 w 5708380"/>
                <a:gd name="connsiteY3" fmla="*/ 2181461 h 2266133"/>
                <a:gd name="connsiteX4" fmla="*/ 0 w 5708380"/>
                <a:gd name="connsiteY4" fmla="*/ 0 h 2266133"/>
                <a:gd name="connsiteX0" fmla="*/ 49427 w 5757807"/>
                <a:gd name="connsiteY0" fmla="*/ 0 h 2063466"/>
                <a:gd name="connsiteX1" fmla="*/ 5757807 w 5757807"/>
                <a:gd name="connsiteY1" fmla="*/ 74141 h 2063466"/>
                <a:gd name="connsiteX2" fmla="*/ 2372056 w 5757807"/>
                <a:gd name="connsiteY2" fmla="*/ 1069353 h 2063466"/>
                <a:gd name="connsiteX3" fmla="*/ 0 w 5757807"/>
                <a:gd name="connsiteY3" fmla="*/ 1959039 h 2063466"/>
                <a:gd name="connsiteX4" fmla="*/ 49427 w 5757807"/>
                <a:gd name="connsiteY4" fmla="*/ 0 h 2063466"/>
                <a:gd name="connsiteX0" fmla="*/ 172994 w 5757807"/>
                <a:gd name="connsiteY0" fmla="*/ 420130 h 1989325"/>
                <a:gd name="connsiteX1" fmla="*/ 5757807 w 5757807"/>
                <a:gd name="connsiteY1" fmla="*/ 0 h 1989325"/>
                <a:gd name="connsiteX2" fmla="*/ 2372056 w 5757807"/>
                <a:gd name="connsiteY2" fmla="*/ 995212 h 1989325"/>
                <a:gd name="connsiteX3" fmla="*/ 0 w 5757807"/>
                <a:gd name="connsiteY3" fmla="*/ 1884898 h 1989325"/>
                <a:gd name="connsiteX4" fmla="*/ 172994 w 5757807"/>
                <a:gd name="connsiteY4" fmla="*/ 420130 h 1989325"/>
                <a:gd name="connsiteX0" fmla="*/ 172994 w 5683667"/>
                <a:gd name="connsiteY0" fmla="*/ 49427 h 1618622"/>
                <a:gd name="connsiteX1" fmla="*/ 5683667 w 5683667"/>
                <a:gd name="connsiteY1" fmla="*/ 0 h 1618622"/>
                <a:gd name="connsiteX2" fmla="*/ 2372056 w 5683667"/>
                <a:gd name="connsiteY2" fmla="*/ 624509 h 1618622"/>
                <a:gd name="connsiteX3" fmla="*/ 0 w 5683667"/>
                <a:gd name="connsiteY3" fmla="*/ 1514195 h 1618622"/>
                <a:gd name="connsiteX4" fmla="*/ 172994 w 5683667"/>
                <a:gd name="connsiteY4" fmla="*/ 49427 h 1618622"/>
                <a:gd name="connsiteX0" fmla="*/ 0 w 5510673"/>
                <a:gd name="connsiteY0" fmla="*/ 49427 h 1640731"/>
                <a:gd name="connsiteX1" fmla="*/ 5510673 w 5510673"/>
                <a:gd name="connsiteY1" fmla="*/ 0 h 1640731"/>
                <a:gd name="connsiteX2" fmla="*/ 2199062 w 5510673"/>
                <a:gd name="connsiteY2" fmla="*/ 624509 h 1640731"/>
                <a:gd name="connsiteX3" fmla="*/ 197709 w 5510673"/>
                <a:gd name="connsiteY3" fmla="*/ 1538909 h 1640731"/>
                <a:gd name="connsiteX4" fmla="*/ 0 w 5510673"/>
                <a:gd name="connsiteY4" fmla="*/ 49427 h 1640731"/>
                <a:gd name="connsiteX0" fmla="*/ 49426 w 5312964"/>
                <a:gd name="connsiteY0" fmla="*/ 49427 h 1640731"/>
                <a:gd name="connsiteX1" fmla="*/ 5312964 w 5312964"/>
                <a:gd name="connsiteY1" fmla="*/ 0 h 1640731"/>
                <a:gd name="connsiteX2" fmla="*/ 2001353 w 5312964"/>
                <a:gd name="connsiteY2" fmla="*/ 624509 h 1640731"/>
                <a:gd name="connsiteX3" fmla="*/ 0 w 5312964"/>
                <a:gd name="connsiteY3" fmla="*/ 1538909 h 1640731"/>
                <a:gd name="connsiteX4" fmla="*/ 49426 w 5312964"/>
                <a:gd name="connsiteY4" fmla="*/ 49427 h 1640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12964" h="1640731">
                  <a:moveTo>
                    <a:pt x="49426" y="49427"/>
                  </a:moveTo>
                  <a:lnTo>
                    <a:pt x="5312964" y="0"/>
                  </a:lnTo>
                  <a:cubicBezTo>
                    <a:pt x="5131731" y="1583888"/>
                    <a:pt x="2923991" y="29160"/>
                    <a:pt x="2001353" y="624509"/>
                  </a:cubicBezTo>
                  <a:cubicBezTo>
                    <a:pt x="930581" y="1258822"/>
                    <a:pt x="971917" y="1893136"/>
                    <a:pt x="0" y="1538909"/>
                  </a:cubicBezTo>
                  <a:lnTo>
                    <a:pt x="49426" y="49427"/>
                  </a:lnTo>
                  <a:close/>
                </a:path>
              </a:pathLst>
            </a:custGeom>
            <a:solidFill>
              <a:srgbClr val="A7B480"/>
            </a:solidFill>
            <a:ln>
              <a:noFill/>
            </a:ln>
            <a:effectLst>
              <a:outerShdw blurRad="292100" dist="38100" dir="13500000" algn="br" rotWithShape="0">
                <a:prstClr val="black">
                  <a:alpha val="2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55" name="Rectangle 107"/>
            <p:cNvSpPr/>
            <p:nvPr/>
          </p:nvSpPr>
          <p:spPr>
            <a:xfrm flipH="1" flipV="1">
              <a:off x="7177154" y="5527830"/>
              <a:ext cx="5312964" cy="1640731"/>
            </a:xfrm>
            <a:custGeom>
              <a:avLst/>
              <a:gdLst>
                <a:gd name="connsiteX0" fmla="*/ 0 w 4645700"/>
                <a:gd name="connsiteY0" fmla="*/ 0 h 3318282"/>
                <a:gd name="connsiteX1" fmla="*/ 4645700 w 4645700"/>
                <a:gd name="connsiteY1" fmla="*/ 0 h 3318282"/>
                <a:gd name="connsiteX2" fmla="*/ 4645700 w 4645700"/>
                <a:gd name="connsiteY2" fmla="*/ 3318282 h 3318282"/>
                <a:gd name="connsiteX3" fmla="*/ 0 w 4645700"/>
                <a:gd name="connsiteY3" fmla="*/ 3318282 h 3318282"/>
                <a:gd name="connsiteX4" fmla="*/ 0 w 4645700"/>
                <a:gd name="connsiteY4" fmla="*/ 0 h 3318282"/>
                <a:gd name="connsiteX0" fmla="*/ 0 w 4645700"/>
                <a:gd name="connsiteY0" fmla="*/ 0 h 3318282"/>
                <a:gd name="connsiteX1" fmla="*/ 4645700 w 4645700"/>
                <a:gd name="connsiteY1" fmla="*/ 0 h 3318282"/>
                <a:gd name="connsiteX2" fmla="*/ 3731300 w 4645700"/>
                <a:gd name="connsiteY2" fmla="*/ 3194715 h 3318282"/>
                <a:gd name="connsiteX3" fmla="*/ 0 w 4645700"/>
                <a:gd name="connsiteY3" fmla="*/ 3318282 h 3318282"/>
                <a:gd name="connsiteX4" fmla="*/ 0 w 4645700"/>
                <a:gd name="connsiteY4" fmla="*/ 0 h 3318282"/>
                <a:gd name="connsiteX0" fmla="*/ 0 w 4645700"/>
                <a:gd name="connsiteY0" fmla="*/ 0 h 3501740"/>
                <a:gd name="connsiteX1" fmla="*/ 4645700 w 4645700"/>
                <a:gd name="connsiteY1" fmla="*/ 0 h 3501740"/>
                <a:gd name="connsiteX2" fmla="*/ 3731300 w 4645700"/>
                <a:gd name="connsiteY2" fmla="*/ 3194715 h 3501740"/>
                <a:gd name="connsiteX3" fmla="*/ 0 w 4645700"/>
                <a:gd name="connsiteY3" fmla="*/ 3318282 h 3501740"/>
                <a:gd name="connsiteX4" fmla="*/ 0 w 4645700"/>
                <a:gd name="connsiteY4" fmla="*/ 0 h 3501740"/>
                <a:gd name="connsiteX0" fmla="*/ 0 w 4645700"/>
                <a:gd name="connsiteY0" fmla="*/ 0 h 3392795"/>
                <a:gd name="connsiteX1" fmla="*/ 4645700 w 4645700"/>
                <a:gd name="connsiteY1" fmla="*/ 0 h 3392795"/>
                <a:gd name="connsiteX2" fmla="*/ 3731300 w 4645700"/>
                <a:gd name="connsiteY2" fmla="*/ 3194715 h 3392795"/>
                <a:gd name="connsiteX3" fmla="*/ 172995 w 4645700"/>
                <a:gd name="connsiteY3" fmla="*/ 2774585 h 3392795"/>
                <a:gd name="connsiteX4" fmla="*/ 0 w 4645700"/>
                <a:gd name="connsiteY4" fmla="*/ 0 h 3392795"/>
                <a:gd name="connsiteX0" fmla="*/ 0 w 4645700"/>
                <a:gd name="connsiteY0" fmla="*/ 0 h 3335051"/>
                <a:gd name="connsiteX1" fmla="*/ 4645700 w 4645700"/>
                <a:gd name="connsiteY1" fmla="*/ 0 h 3335051"/>
                <a:gd name="connsiteX2" fmla="*/ 3731300 w 4645700"/>
                <a:gd name="connsiteY2" fmla="*/ 3194715 h 3335051"/>
                <a:gd name="connsiteX3" fmla="*/ 172995 w 4645700"/>
                <a:gd name="connsiteY3" fmla="*/ 2774585 h 3335051"/>
                <a:gd name="connsiteX4" fmla="*/ 0 w 4645700"/>
                <a:gd name="connsiteY4" fmla="*/ 0 h 3335051"/>
                <a:gd name="connsiteX0" fmla="*/ 0 w 4645700"/>
                <a:gd name="connsiteY0" fmla="*/ 0 h 3335051"/>
                <a:gd name="connsiteX1" fmla="*/ 4645700 w 4645700"/>
                <a:gd name="connsiteY1" fmla="*/ 0 h 3335051"/>
                <a:gd name="connsiteX2" fmla="*/ 3731300 w 4645700"/>
                <a:gd name="connsiteY2" fmla="*/ 3194715 h 3335051"/>
                <a:gd name="connsiteX3" fmla="*/ 172995 w 4645700"/>
                <a:gd name="connsiteY3" fmla="*/ 2774585 h 3335051"/>
                <a:gd name="connsiteX4" fmla="*/ 0 w 464570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53769"/>
                <a:gd name="connsiteX1" fmla="*/ 5634240 w 5634240"/>
                <a:gd name="connsiteY1" fmla="*/ 370703 h 3353769"/>
                <a:gd name="connsiteX2" fmla="*/ 3731300 w 5634240"/>
                <a:gd name="connsiteY2" fmla="*/ 3194715 h 3353769"/>
                <a:gd name="connsiteX3" fmla="*/ 172995 w 5634240"/>
                <a:gd name="connsiteY3" fmla="*/ 3021721 h 3353769"/>
                <a:gd name="connsiteX4" fmla="*/ 0 w 5634240"/>
                <a:gd name="connsiteY4" fmla="*/ 0 h 3353769"/>
                <a:gd name="connsiteX0" fmla="*/ 0 w 5708380"/>
                <a:gd name="connsiteY0" fmla="*/ 0 h 3353769"/>
                <a:gd name="connsiteX1" fmla="*/ 5708380 w 5708380"/>
                <a:gd name="connsiteY1" fmla="*/ 74141 h 3353769"/>
                <a:gd name="connsiteX2" fmla="*/ 3731300 w 5708380"/>
                <a:gd name="connsiteY2" fmla="*/ 3194715 h 3353769"/>
                <a:gd name="connsiteX3" fmla="*/ 172995 w 5708380"/>
                <a:gd name="connsiteY3" fmla="*/ 3021721 h 3353769"/>
                <a:gd name="connsiteX4" fmla="*/ 0 w 5708380"/>
                <a:gd name="connsiteY4" fmla="*/ 0 h 3353769"/>
                <a:gd name="connsiteX0" fmla="*/ 0 w 5708380"/>
                <a:gd name="connsiteY0" fmla="*/ 0 h 3021721"/>
                <a:gd name="connsiteX1" fmla="*/ 5708380 w 5708380"/>
                <a:gd name="connsiteY1" fmla="*/ 74141 h 3021721"/>
                <a:gd name="connsiteX2" fmla="*/ 1680078 w 5708380"/>
                <a:gd name="connsiteY2" fmla="*/ 1563623 h 3021721"/>
                <a:gd name="connsiteX3" fmla="*/ 172995 w 5708380"/>
                <a:gd name="connsiteY3" fmla="*/ 3021721 h 3021721"/>
                <a:gd name="connsiteX4" fmla="*/ 0 w 5708380"/>
                <a:gd name="connsiteY4" fmla="*/ 0 h 3021721"/>
                <a:gd name="connsiteX0" fmla="*/ 0 w 5708380"/>
                <a:gd name="connsiteY0" fmla="*/ 0 h 3021721"/>
                <a:gd name="connsiteX1" fmla="*/ 5708380 w 5708380"/>
                <a:gd name="connsiteY1" fmla="*/ 74141 h 3021721"/>
                <a:gd name="connsiteX2" fmla="*/ 1680078 w 5708380"/>
                <a:gd name="connsiteY2" fmla="*/ 1563623 h 3021721"/>
                <a:gd name="connsiteX3" fmla="*/ 172995 w 5708380"/>
                <a:gd name="connsiteY3" fmla="*/ 3021721 h 3021721"/>
                <a:gd name="connsiteX4" fmla="*/ 0 w 5708380"/>
                <a:gd name="connsiteY4" fmla="*/ 0 h 3021721"/>
                <a:gd name="connsiteX0" fmla="*/ 0 w 5708380"/>
                <a:gd name="connsiteY0" fmla="*/ 0 h 2181461"/>
                <a:gd name="connsiteX1" fmla="*/ 5708380 w 5708380"/>
                <a:gd name="connsiteY1" fmla="*/ 74141 h 2181461"/>
                <a:gd name="connsiteX2" fmla="*/ 1680078 w 5708380"/>
                <a:gd name="connsiteY2" fmla="*/ 1563623 h 2181461"/>
                <a:gd name="connsiteX3" fmla="*/ 0 w 5708380"/>
                <a:gd name="connsiteY3" fmla="*/ 2181461 h 2181461"/>
                <a:gd name="connsiteX4" fmla="*/ 0 w 5708380"/>
                <a:gd name="connsiteY4" fmla="*/ 0 h 2181461"/>
                <a:gd name="connsiteX0" fmla="*/ 0 w 5708380"/>
                <a:gd name="connsiteY0" fmla="*/ 0 h 2324945"/>
                <a:gd name="connsiteX1" fmla="*/ 5708380 w 5708380"/>
                <a:gd name="connsiteY1" fmla="*/ 74141 h 2324945"/>
                <a:gd name="connsiteX2" fmla="*/ 1680078 w 5708380"/>
                <a:gd name="connsiteY2" fmla="*/ 1563623 h 2324945"/>
                <a:gd name="connsiteX3" fmla="*/ 0 w 5708380"/>
                <a:gd name="connsiteY3" fmla="*/ 2181461 h 2324945"/>
                <a:gd name="connsiteX4" fmla="*/ 0 w 5708380"/>
                <a:gd name="connsiteY4" fmla="*/ 0 h 2324945"/>
                <a:gd name="connsiteX0" fmla="*/ 0 w 5708380"/>
                <a:gd name="connsiteY0" fmla="*/ 0 h 2266133"/>
                <a:gd name="connsiteX1" fmla="*/ 5708380 w 5708380"/>
                <a:gd name="connsiteY1" fmla="*/ 74141 h 2266133"/>
                <a:gd name="connsiteX2" fmla="*/ 2322629 w 5708380"/>
                <a:gd name="connsiteY2" fmla="*/ 1069353 h 2266133"/>
                <a:gd name="connsiteX3" fmla="*/ 0 w 5708380"/>
                <a:gd name="connsiteY3" fmla="*/ 2181461 h 2266133"/>
                <a:gd name="connsiteX4" fmla="*/ 0 w 5708380"/>
                <a:gd name="connsiteY4" fmla="*/ 0 h 2266133"/>
                <a:gd name="connsiteX0" fmla="*/ 49427 w 5757807"/>
                <a:gd name="connsiteY0" fmla="*/ 0 h 2063466"/>
                <a:gd name="connsiteX1" fmla="*/ 5757807 w 5757807"/>
                <a:gd name="connsiteY1" fmla="*/ 74141 h 2063466"/>
                <a:gd name="connsiteX2" fmla="*/ 2372056 w 5757807"/>
                <a:gd name="connsiteY2" fmla="*/ 1069353 h 2063466"/>
                <a:gd name="connsiteX3" fmla="*/ 0 w 5757807"/>
                <a:gd name="connsiteY3" fmla="*/ 1959039 h 2063466"/>
                <a:gd name="connsiteX4" fmla="*/ 49427 w 5757807"/>
                <a:gd name="connsiteY4" fmla="*/ 0 h 2063466"/>
                <a:gd name="connsiteX0" fmla="*/ 172994 w 5757807"/>
                <a:gd name="connsiteY0" fmla="*/ 420130 h 1989325"/>
                <a:gd name="connsiteX1" fmla="*/ 5757807 w 5757807"/>
                <a:gd name="connsiteY1" fmla="*/ 0 h 1989325"/>
                <a:gd name="connsiteX2" fmla="*/ 2372056 w 5757807"/>
                <a:gd name="connsiteY2" fmla="*/ 995212 h 1989325"/>
                <a:gd name="connsiteX3" fmla="*/ 0 w 5757807"/>
                <a:gd name="connsiteY3" fmla="*/ 1884898 h 1989325"/>
                <a:gd name="connsiteX4" fmla="*/ 172994 w 5757807"/>
                <a:gd name="connsiteY4" fmla="*/ 420130 h 1989325"/>
                <a:gd name="connsiteX0" fmla="*/ 172994 w 5683667"/>
                <a:gd name="connsiteY0" fmla="*/ 49427 h 1618622"/>
                <a:gd name="connsiteX1" fmla="*/ 5683667 w 5683667"/>
                <a:gd name="connsiteY1" fmla="*/ 0 h 1618622"/>
                <a:gd name="connsiteX2" fmla="*/ 2372056 w 5683667"/>
                <a:gd name="connsiteY2" fmla="*/ 624509 h 1618622"/>
                <a:gd name="connsiteX3" fmla="*/ 0 w 5683667"/>
                <a:gd name="connsiteY3" fmla="*/ 1514195 h 1618622"/>
                <a:gd name="connsiteX4" fmla="*/ 172994 w 5683667"/>
                <a:gd name="connsiteY4" fmla="*/ 49427 h 1618622"/>
                <a:gd name="connsiteX0" fmla="*/ 0 w 5510673"/>
                <a:gd name="connsiteY0" fmla="*/ 49427 h 1640731"/>
                <a:gd name="connsiteX1" fmla="*/ 5510673 w 5510673"/>
                <a:gd name="connsiteY1" fmla="*/ 0 h 1640731"/>
                <a:gd name="connsiteX2" fmla="*/ 2199062 w 5510673"/>
                <a:gd name="connsiteY2" fmla="*/ 624509 h 1640731"/>
                <a:gd name="connsiteX3" fmla="*/ 197709 w 5510673"/>
                <a:gd name="connsiteY3" fmla="*/ 1538909 h 1640731"/>
                <a:gd name="connsiteX4" fmla="*/ 0 w 5510673"/>
                <a:gd name="connsiteY4" fmla="*/ 49427 h 1640731"/>
                <a:gd name="connsiteX0" fmla="*/ 49426 w 5312964"/>
                <a:gd name="connsiteY0" fmla="*/ 49427 h 1640731"/>
                <a:gd name="connsiteX1" fmla="*/ 5312964 w 5312964"/>
                <a:gd name="connsiteY1" fmla="*/ 0 h 1640731"/>
                <a:gd name="connsiteX2" fmla="*/ 2001353 w 5312964"/>
                <a:gd name="connsiteY2" fmla="*/ 624509 h 1640731"/>
                <a:gd name="connsiteX3" fmla="*/ 0 w 5312964"/>
                <a:gd name="connsiteY3" fmla="*/ 1538909 h 1640731"/>
                <a:gd name="connsiteX4" fmla="*/ 49426 w 5312964"/>
                <a:gd name="connsiteY4" fmla="*/ 49427 h 1640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12964" h="1640731">
                  <a:moveTo>
                    <a:pt x="49426" y="49427"/>
                  </a:moveTo>
                  <a:lnTo>
                    <a:pt x="5312964" y="0"/>
                  </a:lnTo>
                  <a:cubicBezTo>
                    <a:pt x="5131731" y="1583888"/>
                    <a:pt x="2923991" y="29160"/>
                    <a:pt x="2001353" y="624509"/>
                  </a:cubicBezTo>
                  <a:cubicBezTo>
                    <a:pt x="930581" y="1258822"/>
                    <a:pt x="971917" y="1893136"/>
                    <a:pt x="0" y="1538909"/>
                  </a:cubicBezTo>
                  <a:lnTo>
                    <a:pt x="49426" y="49427"/>
                  </a:lnTo>
                  <a:close/>
                </a:path>
              </a:pathLst>
            </a:custGeom>
            <a:solidFill>
              <a:srgbClr val="C3CC94"/>
            </a:solidFill>
            <a:ln>
              <a:noFill/>
            </a:ln>
            <a:effectLst>
              <a:outerShdw blurRad="292100" dist="38100" dir="13500000" algn="br" rotWithShape="0">
                <a:prstClr val="black">
                  <a:alpha val="2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54" name="Rectangle 107"/>
          <p:cNvSpPr/>
          <p:nvPr/>
        </p:nvSpPr>
        <p:spPr>
          <a:xfrm>
            <a:off x="-1259219" y="-1206366"/>
            <a:ext cx="5634240" cy="3353769"/>
          </a:xfrm>
          <a:custGeom>
            <a:avLst/>
            <a:gdLst>
              <a:gd name="connsiteX0" fmla="*/ 0 w 4645700"/>
              <a:gd name="connsiteY0" fmla="*/ 0 h 3318282"/>
              <a:gd name="connsiteX1" fmla="*/ 4645700 w 4645700"/>
              <a:gd name="connsiteY1" fmla="*/ 0 h 3318282"/>
              <a:gd name="connsiteX2" fmla="*/ 4645700 w 4645700"/>
              <a:gd name="connsiteY2" fmla="*/ 3318282 h 3318282"/>
              <a:gd name="connsiteX3" fmla="*/ 0 w 4645700"/>
              <a:gd name="connsiteY3" fmla="*/ 3318282 h 3318282"/>
              <a:gd name="connsiteX4" fmla="*/ 0 w 4645700"/>
              <a:gd name="connsiteY4" fmla="*/ 0 h 3318282"/>
              <a:gd name="connsiteX0" fmla="*/ 0 w 4645700"/>
              <a:gd name="connsiteY0" fmla="*/ 0 h 3318282"/>
              <a:gd name="connsiteX1" fmla="*/ 4645700 w 4645700"/>
              <a:gd name="connsiteY1" fmla="*/ 0 h 3318282"/>
              <a:gd name="connsiteX2" fmla="*/ 3731300 w 4645700"/>
              <a:gd name="connsiteY2" fmla="*/ 3194715 h 3318282"/>
              <a:gd name="connsiteX3" fmla="*/ 0 w 4645700"/>
              <a:gd name="connsiteY3" fmla="*/ 3318282 h 3318282"/>
              <a:gd name="connsiteX4" fmla="*/ 0 w 4645700"/>
              <a:gd name="connsiteY4" fmla="*/ 0 h 3318282"/>
              <a:gd name="connsiteX0" fmla="*/ 0 w 4645700"/>
              <a:gd name="connsiteY0" fmla="*/ 0 h 3501740"/>
              <a:gd name="connsiteX1" fmla="*/ 4645700 w 4645700"/>
              <a:gd name="connsiteY1" fmla="*/ 0 h 3501740"/>
              <a:gd name="connsiteX2" fmla="*/ 3731300 w 4645700"/>
              <a:gd name="connsiteY2" fmla="*/ 3194715 h 3501740"/>
              <a:gd name="connsiteX3" fmla="*/ 0 w 4645700"/>
              <a:gd name="connsiteY3" fmla="*/ 3318282 h 3501740"/>
              <a:gd name="connsiteX4" fmla="*/ 0 w 4645700"/>
              <a:gd name="connsiteY4" fmla="*/ 0 h 3501740"/>
              <a:gd name="connsiteX0" fmla="*/ 0 w 4645700"/>
              <a:gd name="connsiteY0" fmla="*/ 0 h 3392795"/>
              <a:gd name="connsiteX1" fmla="*/ 4645700 w 4645700"/>
              <a:gd name="connsiteY1" fmla="*/ 0 h 3392795"/>
              <a:gd name="connsiteX2" fmla="*/ 3731300 w 4645700"/>
              <a:gd name="connsiteY2" fmla="*/ 3194715 h 3392795"/>
              <a:gd name="connsiteX3" fmla="*/ 172995 w 4645700"/>
              <a:gd name="connsiteY3" fmla="*/ 2774585 h 3392795"/>
              <a:gd name="connsiteX4" fmla="*/ 0 w 4645700"/>
              <a:gd name="connsiteY4" fmla="*/ 0 h 3392795"/>
              <a:gd name="connsiteX0" fmla="*/ 0 w 4645700"/>
              <a:gd name="connsiteY0" fmla="*/ 0 h 3335051"/>
              <a:gd name="connsiteX1" fmla="*/ 4645700 w 4645700"/>
              <a:gd name="connsiteY1" fmla="*/ 0 h 3335051"/>
              <a:gd name="connsiteX2" fmla="*/ 3731300 w 4645700"/>
              <a:gd name="connsiteY2" fmla="*/ 3194715 h 3335051"/>
              <a:gd name="connsiteX3" fmla="*/ 172995 w 4645700"/>
              <a:gd name="connsiteY3" fmla="*/ 2774585 h 3335051"/>
              <a:gd name="connsiteX4" fmla="*/ 0 w 4645700"/>
              <a:gd name="connsiteY4" fmla="*/ 0 h 3335051"/>
              <a:gd name="connsiteX0" fmla="*/ 0 w 4645700"/>
              <a:gd name="connsiteY0" fmla="*/ 0 h 3335051"/>
              <a:gd name="connsiteX1" fmla="*/ 4645700 w 4645700"/>
              <a:gd name="connsiteY1" fmla="*/ 0 h 3335051"/>
              <a:gd name="connsiteX2" fmla="*/ 3731300 w 4645700"/>
              <a:gd name="connsiteY2" fmla="*/ 3194715 h 3335051"/>
              <a:gd name="connsiteX3" fmla="*/ 172995 w 4645700"/>
              <a:gd name="connsiteY3" fmla="*/ 2774585 h 3335051"/>
              <a:gd name="connsiteX4" fmla="*/ 0 w 464570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53769"/>
              <a:gd name="connsiteX1" fmla="*/ 5634240 w 5634240"/>
              <a:gd name="connsiteY1" fmla="*/ 370703 h 3353769"/>
              <a:gd name="connsiteX2" fmla="*/ 3731300 w 5634240"/>
              <a:gd name="connsiteY2" fmla="*/ 3194715 h 3353769"/>
              <a:gd name="connsiteX3" fmla="*/ 172995 w 5634240"/>
              <a:gd name="connsiteY3" fmla="*/ 3021721 h 3353769"/>
              <a:gd name="connsiteX4" fmla="*/ 0 w 5634240"/>
              <a:gd name="connsiteY4" fmla="*/ 0 h 335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4240" h="3353769">
                <a:moveTo>
                  <a:pt x="0" y="0"/>
                </a:moveTo>
                <a:lnTo>
                  <a:pt x="5634240" y="370703"/>
                </a:lnTo>
                <a:cubicBezTo>
                  <a:pt x="3673634" y="694202"/>
                  <a:pt x="4653938" y="2599366"/>
                  <a:pt x="3731300" y="3194715"/>
                </a:cubicBezTo>
                <a:cubicBezTo>
                  <a:pt x="2660528" y="3829028"/>
                  <a:pt x="2133453" y="2313267"/>
                  <a:pt x="172995" y="3021721"/>
                </a:cubicBezTo>
                <a:lnTo>
                  <a:pt x="0" y="0"/>
                </a:lnTo>
                <a:close/>
              </a:path>
            </a:pathLst>
          </a:custGeom>
          <a:solidFill>
            <a:srgbClr val="CFD6AA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8" name="Rectangle 107"/>
          <p:cNvSpPr/>
          <p:nvPr/>
        </p:nvSpPr>
        <p:spPr>
          <a:xfrm>
            <a:off x="-1408776" y="-1456111"/>
            <a:ext cx="5634240" cy="3353769"/>
          </a:xfrm>
          <a:custGeom>
            <a:avLst/>
            <a:gdLst>
              <a:gd name="connsiteX0" fmla="*/ 0 w 4645700"/>
              <a:gd name="connsiteY0" fmla="*/ 0 h 3318282"/>
              <a:gd name="connsiteX1" fmla="*/ 4645700 w 4645700"/>
              <a:gd name="connsiteY1" fmla="*/ 0 h 3318282"/>
              <a:gd name="connsiteX2" fmla="*/ 4645700 w 4645700"/>
              <a:gd name="connsiteY2" fmla="*/ 3318282 h 3318282"/>
              <a:gd name="connsiteX3" fmla="*/ 0 w 4645700"/>
              <a:gd name="connsiteY3" fmla="*/ 3318282 h 3318282"/>
              <a:gd name="connsiteX4" fmla="*/ 0 w 4645700"/>
              <a:gd name="connsiteY4" fmla="*/ 0 h 3318282"/>
              <a:gd name="connsiteX0" fmla="*/ 0 w 4645700"/>
              <a:gd name="connsiteY0" fmla="*/ 0 h 3318282"/>
              <a:gd name="connsiteX1" fmla="*/ 4645700 w 4645700"/>
              <a:gd name="connsiteY1" fmla="*/ 0 h 3318282"/>
              <a:gd name="connsiteX2" fmla="*/ 3731300 w 4645700"/>
              <a:gd name="connsiteY2" fmla="*/ 3194715 h 3318282"/>
              <a:gd name="connsiteX3" fmla="*/ 0 w 4645700"/>
              <a:gd name="connsiteY3" fmla="*/ 3318282 h 3318282"/>
              <a:gd name="connsiteX4" fmla="*/ 0 w 4645700"/>
              <a:gd name="connsiteY4" fmla="*/ 0 h 3318282"/>
              <a:gd name="connsiteX0" fmla="*/ 0 w 4645700"/>
              <a:gd name="connsiteY0" fmla="*/ 0 h 3501740"/>
              <a:gd name="connsiteX1" fmla="*/ 4645700 w 4645700"/>
              <a:gd name="connsiteY1" fmla="*/ 0 h 3501740"/>
              <a:gd name="connsiteX2" fmla="*/ 3731300 w 4645700"/>
              <a:gd name="connsiteY2" fmla="*/ 3194715 h 3501740"/>
              <a:gd name="connsiteX3" fmla="*/ 0 w 4645700"/>
              <a:gd name="connsiteY3" fmla="*/ 3318282 h 3501740"/>
              <a:gd name="connsiteX4" fmla="*/ 0 w 4645700"/>
              <a:gd name="connsiteY4" fmla="*/ 0 h 3501740"/>
              <a:gd name="connsiteX0" fmla="*/ 0 w 4645700"/>
              <a:gd name="connsiteY0" fmla="*/ 0 h 3392795"/>
              <a:gd name="connsiteX1" fmla="*/ 4645700 w 4645700"/>
              <a:gd name="connsiteY1" fmla="*/ 0 h 3392795"/>
              <a:gd name="connsiteX2" fmla="*/ 3731300 w 4645700"/>
              <a:gd name="connsiteY2" fmla="*/ 3194715 h 3392795"/>
              <a:gd name="connsiteX3" fmla="*/ 172995 w 4645700"/>
              <a:gd name="connsiteY3" fmla="*/ 2774585 h 3392795"/>
              <a:gd name="connsiteX4" fmla="*/ 0 w 4645700"/>
              <a:gd name="connsiteY4" fmla="*/ 0 h 3392795"/>
              <a:gd name="connsiteX0" fmla="*/ 0 w 4645700"/>
              <a:gd name="connsiteY0" fmla="*/ 0 h 3335051"/>
              <a:gd name="connsiteX1" fmla="*/ 4645700 w 4645700"/>
              <a:gd name="connsiteY1" fmla="*/ 0 h 3335051"/>
              <a:gd name="connsiteX2" fmla="*/ 3731300 w 4645700"/>
              <a:gd name="connsiteY2" fmla="*/ 3194715 h 3335051"/>
              <a:gd name="connsiteX3" fmla="*/ 172995 w 4645700"/>
              <a:gd name="connsiteY3" fmla="*/ 2774585 h 3335051"/>
              <a:gd name="connsiteX4" fmla="*/ 0 w 4645700"/>
              <a:gd name="connsiteY4" fmla="*/ 0 h 3335051"/>
              <a:gd name="connsiteX0" fmla="*/ 0 w 4645700"/>
              <a:gd name="connsiteY0" fmla="*/ 0 h 3335051"/>
              <a:gd name="connsiteX1" fmla="*/ 4645700 w 4645700"/>
              <a:gd name="connsiteY1" fmla="*/ 0 h 3335051"/>
              <a:gd name="connsiteX2" fmla="*/ 3731300 w 4645700"/>
              <a:gd name="connsiteY2" fmla="*/ 3194715 h 3335051"/>
              <a:gd name="connsiteX3" fmla="*/ 172995 w 4645700"/>
              <a:gd name="connsiteY3" fmla="*/ 2774585 h 3335051"/>
              <a:gd name="connsiteX4" fmla="*/ 0 w 464570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53769"/>
              <a:gd name="connsiteX1" fmla="*/ 5634240 w 5634240"/>
              <a:gd name="connsiteY1" fmla="*/ 370703 h 3353769"/>
              <a:gd name="connsiteX2" fmla="*/ 3731300 w 5634240"/>
              <a:gd name="connsiteY2" fmla="*/ 3194715 h 3353769"/>
              <a:gd name="connsiteX3" fmla="*/ 172995 w 5634240"/>
              <a:gd name="connsiteY3" fmla="*/ 3021721 h 3353769"/>
              <a:gd name="connsiteX4" fmla="*/ 0 w 5634240"/>
              <a:gd name="connsiteY4" fmla="*/ 0 h 335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4240" h="3353769">
                <a:moveTo>
                  <a:pt x="0" y="0"/>
                </a:moveTo>
                <a:lnTo>
                  <a:pt x="5634240" y="370703"/>
                </a:lnTo>
                <a:cubicBezTo>
                  <a:pt x="3673634" y="694202"/>
                  <a:pt x="4653938" y="2599366"/>
                  <a:pt x="3731300" y="3194715"/>
                </a:cubicBezTo>
                <a:cubicBezTo>
                  <a:pt x="2660528" y="3829028"/>
                  <a:pt x="2133453" y="2313267"/>
                  <a:pt x="172995" y="3021721"/>
                </a:cubicBezTo>
                <a:lnTo>
                  <a:pt x="0" y="0"/>
                </a:lnTo>
                <a:close/>
              </a:path>
            </a:pathLst>
          </a:custGeom>
          <a:solidFill>
            <a:srgbClr val="DAE0BE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03" name="Group 102"/>
          <p:cNvGrpSpPr/>
          <p:nvPr/>
        </p:nvGrpSpPr>
        <p:grpSpPr>
          <a:xfrm>
            <a:off x="-47298" y="0"/>
            <a:ext cx="12192000" cy="6858000"/>
            <a:chOff x="-47296" y="0"/>
            <a:chExt cx="12239298" cy="6858000"/>
          </a:xfrm>
        </p:grpSpPr>
        <p:grpSp>
          <p:nvGrpSpPr>
            <p:cNvPr id="55" name="Group 54"/>
            <p:cNvGrpSpPr/>
            <p:nvPr/>
          </p:nvGrpSpPr>
          <p:grpSpPr>
            <a:xfrm>
              <a:off x="236482" y="0"/>
              <a:ext cx="11729546" cy="6858000"/>
              <a:chOff x="236482" y="0"/>
              <a:chExt cx="11729546" cy="68580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2364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50449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567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02475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261241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529255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81503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04951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3175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5855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83779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1058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3738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64183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8940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416209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4143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68235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49346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2026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545486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57228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9751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62431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47962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747641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6999889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7267903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53591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8039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805617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832419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85922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88602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911246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93804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96327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99007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1015299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04210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10673255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0925503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119351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1445765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1713779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1196602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/>
            <p:cNvGrpSpPr/>
            <p:nvPr/>
          </p:nvGrpSpPr>
          <p:grpSpPr>
            <a:xfrm rot="5400000">
              <a:off x="2816773" y="-2703790"/>
              <a:ext cx="6511159" cy="12239298"/>
              <a:chOff x="236482" y="0"/>
              <a:chExt cx="6511159" cy="68580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2364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50449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7567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102475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261241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529255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781503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204951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3175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25855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283779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31058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33738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364183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8940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416209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44143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468235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49346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52026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545486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57228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59751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62431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647962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6747641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4" name="TextBox 103"/>
          <p:cNvSpPr txBox="1"/>
          <p:nvPr/>
        </p:nvSpPr>
        <p:spPr>
          <a:xfrm>
            <a:off x="4609756" y="260632"/>
            <a:ext cx="21691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>
                <a:solidFill>
                  <a:srgbClr val="00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st School Outline" panose="02000600000000000000" pitchFamily="2" charset="0"/>
              </a:rPr>
              <a:t>Rubrica</a:t>
            </a:r>
            <a:endParaRPr lang="id-ID" sz="5400" b="1" dirty="0">
              <a:solidFill>
                <a:srgbClr val="00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st School Outline" panose="02000600000000000000" pitchFamily="2" charset="0"/>
            </a:endParaRPr>
          </a:p>
        </p:txBody>
      </p:sp>
      <p:pic>
        <p:nvPicPr>
          <p:cNvPr id="99" name="Picture 9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537" y="124618"/>
            <a:ext cx="2062419" cy="1112847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50275" y="87958"/>
            <a:ext cx="2062419" cy="1112847"/>
          </a:xfrm>
          <a:prstGeom prst="rect">
            <a:avLst/>
          </a:prstGeom>
        </p:spPr>
      </p:pic>
      <p:graphicFrame>
        <p:nvGraphicFramePr>
          <p:cNvPr id="84" name="Tabla 83">
            <a:extLst>
              <a:ext uri="{FF2B5EF4-FFF2-40B4-BE49-F238E27FC236}">
                <a16:creationId xmlns:a16="http://schemas.microsoft.com/office/drawing/2014/main" id="{CF45324E-CDAF-475A-A5DD-02302AE67F97}"/>
              </a:ext>
            </a:extLst>
          </p:cNvPr>
          <p:cNvGraphicFramePr>
            <a:graphicFrameLocks noGrp="1"/>
          </p:cNvGraphicFramePr>
          <p:nvPr/>
        </p:nvGraphicFramePr>
        <p:xfrm>
          <a:off x="2193813" y="1634196"/>
          <a:ext cx="7767356" cy="4448745"/>
        </p:xfrm>
        <a:graphic>
          <a:graphicData uri="http://schemas.openxmlformats.org/drawingml/2006/table">
            <a:tbl>
              <a:tblPr firstRow="1" firstCol="1" bandRow="1"/>
              <a:tblGrid>
                <a:gridCol w="404107">
                  <a:extLst>
                    <a:ext uri="{9D8B030D-6E8A-4147-A177-3AD203B41FA5}">
                      <a16:colId xmlns:a16="http://schemas.microsoft.com/office/drawing/2014/main" val="1541830354"/>
                    </a:ext>
                  </a:extLst>
                </a:gridCol>
                <a:gridCol w="3411500">
                  <a:extLst>
                    <a:ext uri="{9D8B030D-6E8A-4147-A177-3AD203B41FA5}">
                      <a16:colId xmlns:a16="http://schemas.microsoft.com/office/drawing/2014/main" val="3345992945"/>
                    </a:ext>
                  </a:extLst>
                </a:gridCol>
                <a:gridCol w="795968">
                  <a:extLst>
                    <a:ext uri="{9D8B030D-6E8A-4147-A177-3AD203B41FA5}">
                      <a16:colId xmlns:a16="http://schemas.microsoft.com/office/drawing/2014/main" val="913205117"/>
                    </a:ext>
                  </a:extLst>
                </a:gridCol>
                <a:gridCol w="795968">
                  <a:extLst>
                    <a:ext uri="{9D8B030D-6E8A-4147-A177-3AD203B41FA5}">
                      <a16:colId xmlns:a16="http://schemas.microsoft.com/office/drawing/2014/main" val="3946770693"/>
                    </a:ext>
                  </a:extLst>
                </a:gridCol>
                <a:gridCol w="2359813">
                  <a:extLst>
                    <a:ext uri="{9D8B030D-6E8A-4147-A177-3AD203B41FA5}">
                      <a16:colId xmlns:a16="http://schemas.microsoft.com/office/drawing/2014/main" val="3680824779"/>
                    </a:ext>
                  </a:extLst>
                </a:gridCol>
              </a:tblGrid>
              <a:tr h="46480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Elementos por considerar para desarrollar 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narrativa digital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presenta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lo presenta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Observaciones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865298"/>
                  </a:ext>
                </a:extLst>
              </a:tr>
              <a:tr h="367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apareces en el video de la narrativa deberás portar el uniforme de gala 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144279"/>
                  </a:ext>
                </a:extLst>
              </a:tr>
              <a:tr h="367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Prepara un espacio apropiado para la grabación 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92490"/>
                  </a:ext>
                </a:extLst>
              </a:tr>
              <a:tr h="24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duración deberá ser de entre 8-10 minutos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869894"/>
                  </a:ext>
                </a:extLst>
              </a:tr>
              <a:tr h="367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narrativa deberá de tener un orden lógico de sucesos 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792942"/>
                  </a:ext>
                </a:extLst>
              </a:tr>
              <a:tr h="367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lenguaje deberá de ser apropiado y claro, evitando el uso de muletillas o modismos  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889728"/>
                  </a:ext>
                </a:extLst>
              </a:tr>
              <a:tr h="367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el caso de que emplees texto deberás cuidar la ortografía 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634123"/>
                  </a:ext>
                </a:extLst>
              </a:tr>
              <a:tr h="260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 audio deberá ser claro 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948723"/>
                  </a:ext>
                </a:extLst>
              </a:tr>
              <a:tr h="367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el caso de emplear música, no deberá de interferir con la voz del narrador 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937153"/>
                  </a:ext>
                </a:extLst>
              </a:tr>
              <a:tr h="24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Debes incluir imágenes y fotografías  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057131"/>
                  </a:ext>
                </a:extLst>
              </a:tr>
              <a:tr h="9307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10.-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Deberás contextualizar en donde realizaste tu práctica: Nombre del jardín, modalidad de la práctica (presencial, virtual o hibrido), grado con el que se trabajó, número de alumnos (niños y niñas)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09" marR="65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47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21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8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5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8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7024754" y="5350716"/>
            <a:ext cx="5465364" cy="1817845"/>
            <a:chOff x="7024754" y="5350716"/>
            <a:chExt cx="5465364" cy="1817845"/>
          </a:xfrm>
        </p:grpSpPr>
        <p:sp>
          <p:nvSpPr>
            <p:cNvPr id="153" name="Rectangle 107"/>
            <p:cNvSpPr/>
            <p:nvPr/>
          </p:nvSpPr>
          <p:spPr>
            <a:xfrm flipH="1" flipV="1">
              <a:off x="7024754" y="5350716"/>
              <a:ext cx="5312964" cy="1640731"/>
            </a:xfrm>
            <a:custGeom>
              <a:avLst/>
              <a:gdLst>
                <a:gd name="connsiteX0" fmla="*/ 0 w 4645700"/>
                <a:gd name="connsiteY0" fmla="*/ 0 h 3318282"/>
                <a:gd name="connsiteX1" fmla="*/ 4645700 w 4645700"/>
                <a:gd name="connsiteY1" fmla="*/ 0 h 3318282"/>
                <a:gd name="connsiteX2" fmla="*/ 4645700 w 4645700"/>
                <a:gd name="connsiteY2" fmla="*/ 3318282 h 3318282"/>
                <a:gd name="connsiteX3" fmla="*/ 0 w 4645700"/>
                <a:gd name="connsiteY3" fmla="*/ 3318282 h 3318282"/>
                <a:gd name="connsiteX4" fmla="*/ 0 w 4645700"/>
                <a:gd name="connsiteY4" fmla="*/ 0 h 3318282"/>
                <a:gd name="connsiteX0" fmla="*/ 0 w 4645700"/>
                <a:gd name="connsiteY0" fmla="*/ 0 h 3318282"/>
                <a:gd name="connsiteX1" fmla="*/ 4645700 w 4645700"/>
                <a:gd name="connsiteY1" fmla="*/ 0 h 3318282"/>
                <a:gd name="connsiteX2" fmla="*/ 3731300 w 4645700"/>
                <a:gd name="connsiteY2" fmla="*/ 3194715 h 3318282"/>
                <a:gd name="connsiteX3" fmla="*/ 0 w 4645700"/>
                <a:gd name="connsiteY3" fmla="*/ 3318282 h 3318282"/>
                <a:gd name="connsiteX4" fmla="*/ 0 w 4645700"/>
                <a:gd name="connsiteY4" fmla="*/ 0 h 3318282"/>
                <a:gd name="connsiteX0" fmla="*/ 0 w 4645700"/>
                <a:gd name="connsiteY0" fmla="*/ 0 h 3501740"/>
                <a:gd name="connsiteX1" fmla="*/ 4645700 w 4645700"/>
                <a:gd name="connsiteY1" fmla="*/ 0 h 3501740"/>
                <a:gd name="connsiteX2" fmla="*/ 3731300 w 4645700"/>
                <a:gd name="connsiteY2" fmla="*/ 3194715 h 3501740"/>
                <a:gd name="connsiteX3" fmla="*/ 0 w 4645700"/>
                <a:gd name="connsiteY3" fmla="*/ 3318282 h 3501740"/>
                <a:gd name="connsiteX4" fmla="*/ 0 w 4645700"/>
                <a:gd name="connsiteY4" fmla="*/ 0 h 3501740"/>
                <a:gd name="connsiteX0" fmla="*/ 0 w 4645700"/>
                <a:gd name="connsiteY0" fmla="*/ 0 h 3392795"/>
                <a:gd name="connsiteX1" fmla="*/ 4645700 w 4645700"/>
                <a:gd name="connsiteY1" fmla="*/ 0 h 3392795"/>
                <a:gd name="connsiteX2" fmla="*/ 3731300 w 4645700"/>
                <a:gd name="connsiteY2" fmla="*/ 3194715 h 3392795"/>
                <a:gd name="connsiteX3" fmla="*/ 172995 w 4645700"/>
                <a:gd name="connsiteY3" fmla="*/ 2774585 h 3392795"/>
                <a:gd name="connsiteX4" fmla="*/ 0 w 4645700"/>
                <a:gd name="connsiteY4" fmla="*/ 0 h 3392795"/>
                <a:gd name="connsiteX0" fmla="*/ 0 w 4645700"/>
                <a:gd name="connsiteY0" fmla="*/ 0 h 3335051"/>
                <a:gd name="connsiteX1" fmla="*/ 4645700 w 4645700"/>
                <a:gd name="connsiteY1" fmla="*/ 0 h 3335051"/>
                <a:gd name="connsiteX2" fmla="*/ 3731300 w 4645700"/>
                <a:gd name="connsiteY2" fmla="*/ 3194715 h 3335051"/>
                <a:gd name="connsiteX3" fmla="*/ 172995 w 4645700"/>
                <a:gd name="connsiteY3" fmla="*/ 2774585 h 3335051"/>
                <a:gd name="connsiteX4" fmla="*/ 0 w 4645700"/>
                <a:gd name="connsiteY4" fmla="*/ 0 h 3335051"/>
                <a:gd name="connsiteX0" fmla="*/ 0 w 4645700"/>
                <a:gd name="connsiteY0" fmla="*/ 0 h 3335051"/>
                <a:gd name="connsiteX1" fmla="*/ 4645700 w 4645700"/>
                <a:gd name="connsiteY1" fmla="*/ 0 h 3335051"/>
                <a:gd name="connsiteX2" fmla="*/ 3731300 w 4645700"/>
                <a:gd name="connsiteY2" fmla="*/ 3194715 h 3335051"/>
                <a:gd name="connsiteX3" fmla="*/ 172995 w 4645700"/>
                <a:gd name="connsiteY3" fmla="*/ 2774585 h 3335051"/>
                <a:gd name="connsiteX4" fmla="*/ 0 w 464570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53769"/>
                <a:gd name="connsiteX1" fmla="*/ 5634240 w 5634240"/>
                <a:gd name="connsiteY1" fmla="*/ 370703 h 3353769"/>
                <a:gd name="connsiteX2" fmla="*/ 3731300 w 5634240"/>
                <a:gd name="connsiteY2" fmla="*/ 3194715 h 3353769"/>
                <a:gd name="connsiteX3" fmla="*/ 172995 w 5634240"/>
                <a:gd name="connsiteY3" fmla="*/ 3021721 h 3353769"/>
                <a:gd name="connsiteX4" fmla="*/ 0 w 5634240"/>
                <a:gd name="connsiteY4" fmla="*/ 0 h 3353769"/>
                <a:gd name="connsiteX0" fmla="*/ 0 w 5708380"/>
                <a:gd name="connsiteY0" fmla="*/ 0 h 3353769"/>
                <a:gd name="connsiteX1" fmla="*/ 5708380 w 5708380"/>
                <a:gd name="connsiteY1" fmla="*/ 74141 h 3353769"/>
                <a:gd name="connsiteX2" fmla="*/ 3731300 w 5708380"/>
                <a:gd name="connsiteY2" fmla="*/ 3194715 h 3353769"/>
                <a:gd name="connsiteX3" fmla="*/ 172995 w 5708380"/>
                <a:gd name="connsiteY3" fmla="*/ 3021721 h 3353769"/>
                <a:gd name="connsiteX4" fmla="*/ 0 w 5708380"/>
                <a:gd name="connsiteY4" fmla="*/ 0 h 3353769"/>
                <a:gd name="connsiteX0" fmla="*/ 0 w 5708380"/>
                <a:gd name="connsiteY0" fmla="*/ 0 h 3021721"/>
                <a:gd name="connsiteX1" fmla="*/ 5708380 w 5708380"/>
                <a:gd name="connsiteY1" fmla="*/ 74141 h 3021721"/>
                <a:gd name="connsiteX2" fmla="*/ 1680078 w 5708380"/>
                <a:gd name="connsiteY2" fmla="*/ 1563623 h 3021721"/>
                <a:gd name="connsiteX3" fmla="*/ 172995 w 5708380"/>
                <a:gd name="connsiteY3" fmla="*/ 3021721 h 3021721"/>
                <a:gd name="connsiteX4" fmla="*/ 0 w 5708380"/>
                <a:gd name="connsiteY4" fmla="*/ 0 h 3021721"/>
                <a:gd name="connsiteX0" fmla="*/ 0 w 5708380"/>
                <a:gd name="connsiteY0" fmla="*/ 0 h 3021721"/>
                <a:gd name="connsiteX1" fmla="*/ 5708380 w 5708380"/>
                <a:gd name="connsiteY1" fmla="*/ 74141 h 3021721"/>
                <a:gd name="connsiteX2" fmla="*/ 1680078 w 5708380"/>
                <a:gd name="connsiteY2" fmla="*/ 1563623 h 3021721"/>
                <a:gd name="connsiteX3" fmla="*/ 172995 w 5708380"/>
                <a:gd name="connsiteY3" fmla="*/ 3021721 h 3021721"/>
                <a:gd name="connsiteX4" fmla="*/ 0 w 5708380"/>
                <a:gd name="connsiteY4" fmla="*/ 0 h 3021721"/>
                <a:gd name="connsiteX0" fmla="*/ 0 w 5708380"/>
                <a:gd name="connsiteY0" fmla="*/ 0 h 2181461"/>
                <a:gd name="connsiteX1" fmla="*/ 5708380 w 5708380"/>
                <a:gd name="connsiteY1" fmla="*/ 74141 h 2181461"/>
                <a:gd name="connsiteX2" fmla="*/ 1680078 w 5708380"/>
                <a:gd name="connsiteY2" fmla="*/ 1563623 h 2181461"/>
                <a:gd name="connsiteX3" fmla="*/ 0 w 5708380"/>
                <a:gd name="connsiteY3" fmla="*/ 2181461 h 2181461"/>
                <a:gd name="connsiteX4" fmla="*/ 0 w 5708380"/>
                <a:gd name="connsiteY4" fmla="*/ 0 h 2181461"/>
                <a:gd name="connsiteX0" fmla="*/ 0 w 5708380"/>
                <a:gd name="connsiteY0" fmla="*/ 0 h 2324945"/>
                <a:gd name="connsiteX1" fmla="*/ 5708380 w 5708380"/>
                <a:gd name="connsiteY1" fmla="*/ 74141 h 2324945"/>
                <a:gd name="connsiteX2" fmla="*/ 1680078 w 5708380"/>
                <a:gd name="connsiteY2" fmla="*/ 1563623 h 2324945"/>
                <a:gd name="connsiteX3" fmla="*/ 0 w 5708380"/>
                <a:gd name="connsiteY3" fmla="*/ 2181461 h 2324945"/>
                <a:gd name="connsiteX4" fmla="*/ 0 w 5708380"/>
                <a:gd name="connsiteY4" fmla="*/ 0 h 2324945"/>
                <a:gd name="connsiteX0" fmla="*/ 0 w 5708380"/>
                <a:gd name="connsiteY0" fmla="*/ 0 h 2266133"/>
                <a:gd name="connsiteX1" fmla="*/ 5708380 w 5708380"/>
                <a:gd name="connsiteY1" fmla="*/ 74141 h 2266133"/>
                <a:gd name="connsiteX2" fmla="*/ 2322629 w 5708380"/>
                <a:gd name="connsiteY2" fmla="*/ 1069353 h 2266133"/>
                <a:gd name="connsiteX3" fmla="*/ 0 w 5708380"/>
                <a:gd name="connsiteY3" fmla="*/ 2181461 h 2266133"/>
                <a:gd name="connsiteX4" fmla="*/ 0 w 5708380"/>
                <a:gd name="connsiteY4" fmla="*/ 0 h 2266133"/>
                <a:gd name="connsiteX0" fmla="*/ 49427 w 5757807"/>
                <a:gd name="connsiteY0" fmla="*/ 0 h 2063466"/>
                <a:gd name="connsiteX1" fmla="*/ 5757807 w 5757807"/>
                <a:gd name="connsiteY1" fmla="*/ 74141 h 2063466"/>
                <a:gd name="connsiteX2" fmla="*/ 2372056 w 5757807"/>
                <a:gd name="connsiteY2" fmla="*/ 1069353 h 2063466"/>
                <a:gd name="connsiteX3" fmla="*/ 0 w 5757807"/>
                <a:gd name="connsiteY3" fmla="*/ 1959039 h 2063466"/>
                <a:gd name="connsiteX4" fmla="*/ 49427 w 5757807"/>
                <a:gd name="connsiteY4" fmla="*/ 0 h 2063466"/>
                <a:gd name="connsiteX0" fmla="*/ 172994 w 5757807"/>
                <a:gd name="connsiteY0" fmla="*/ 420130 h 1989325"/>
                <a:gd name="connsiteX1" fmla="*/ 5757807 w 5757807"/>
                <a:gd name="connsiteY1" fmla="*/ 0 h 1989325"/>
                <a:gd name="connsiteX2" fmla="*/ 2372056 w 5757807"/>
                <a:gd name="connsiteY2" fmla="*/ 995212 h 1989325"/>
                <a:gd name="connsiteX3" fmla="*/ 0 w 5757807"/>
                <a:gd name="connsiteY3" fmla="*/ 1884898 h 1989325"/>
                <a:gd name="connsiteX4" fmla="*/ 172994 w 5757807"/>
                <a:gd name="connsiteY4" fmla="*/ 420130 h 1989325"/>
                <a:gd name="connsiteX0" fmla="*/ 172994 w 5683667"/>
                <a:gd name="connsiteY0" fmla="*/ 49427 h 1618622"/>
                <a:gd name="connsiteX1" fmla="*/ 5683667 w 5683667"/>
                <a:gd name="connsiteY1" fmla="*/ 0 h 1618622"/>
                <a:gd name="connsiteX2" fmla="*/ 2372056 w 5683667"/>
                <a:gd name="connsiteY2" fmla="*/ 624509 h 1618622"/>
                <a:gd name="connsiteX3" fmla="*/ 0 w 5683667"/>
                <a:gd name="connsiteY3" fmla="*/ 1514195 h 1618622"/>
                <a:gd name="connsiteX4" fmla="*/ 172994 w 5683667"/>
                <a:gd name="connsiteY4" fmla="*/ 49427 h 1618622"/>
                <a:gd name="connsiteX0" fmla="*/ 0 w 5510673"/>
                <a:gd name="connsiteY0" fmla="*/ 49427 h 1640731"/>
                <a:gd name="connsiteX1" fmla="*/ 5510673 w 5510673"/>
                <a:gd name="connsiteY1" fmla="*/ 0 h 1640731"/>
                <a:gd name="connsiteX2" fmla="*/ 2199062 w 5510673"/>
                <a:gd name="connsiteY2" fmla="*/ 624509 h 1640731"/>
                <a:gd name="connsiteX3" fmla="*/ 197709 w 5510673"/>
                <a:gd name="connsiteY3" fmla="*/ 1538909 h 1640731"/>
                <a:gd name="connsiteX4" fmla="*/ 0 w 5510673"/>
                <a:gd name="connsiteY4" fmla="*/ 49427 h 1640731"/>
                <a:gd name="connsiteX0" fmla="*/ 49426 w 5312964"/>
                <a:gd name="connsiteY0" fmla="*/ 49427 h 1640731"/>
                <a:gd name="connsiteX1" fmla="*/ 5312964 w 5312964"/>
                <a:gd name="connsiteY1" fmla="*/ 0 h 1640731"/>
                <a:gd name="connsiteX2" fmla="*/ 2001353 w 5312964"/>
                <a:gd name="connsiteY2" fmla="*/ 624509 h 1640731"/>
                <a:gd name="connsiteX3" fmla="*/ 0 w 5312964"/>
                <a:gd name="connsiteY3" fmla="*/ 1538909 h 1640731"/>
                <a:gd name="connsiteX4" fmla="*/ 49426 w 5312964"/>
                <a:gd name="connsiteY4" fmla="*/ 49427 h 1640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12964" h="1640731">
                  <a:moveTo>
                    <a:pt x="49426" y="49427"/>
                  </a:moveTo>
                  <a:lnTo>
                    <a:pt x="5312964" y="0"/>
                  </a:lnTo>
                  <a:cubicBezTo>
                    <a:pt x="5131731" y="1583888"/>
                    <a:pt x="2923991" y="29160"/>
                    <a:pt x="2001353" y="624509"/>
                  </a:cubicBezTo>
                  <a:cubicBezTo>
                    <a:pt x="930581" y="1258822"/>
                    <a:pt x="971917" y="1893136"/>
                    <a:pt x="0" y="1538909"/>
                  </a:cubicBezTo>
                  <a:lnTo>
                    <a:pt x="49426" y="49427"/>
                  </a:lnTo>
                  <a:close/>
                </a:path>
              </a:pathLst>
            </a:custGeom>
            <a:solidFill>
              <a:srgbClr val="A7B480"/>
            </a:solidFill>
            <a:ln>
              <a:noFill/>
            </a:ln>
            <a:effectLst>
              <a:outerShdw blurRad="292100" dist="38100" dir="13500000" algn="br" rotWithShape="0">
                <a:prstClr val="black">
                  <a:alpha val="2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55" name="Rectangle 107"/>
            <p:cNvSpPr/>
            <p:nvPr/>
          </p:nvSpPr>
          <p:spPr>
            <a:xfrm flipH="1" flipV="1">
              <a:off x="7177154" y="5527830"/>
              <a:ext cx="5312964" cy="1640731"/>
            </a:xfrm>
            <a:custGeom>
              <a:avLst/>
              <a:gdLst>
                <a:gd name="connsiteX0" fmla="*/ 0 w 4645700"/>
                <a:gd name="connsiteY0" fmla="*/ 0 h 3318282"/>
                <a:gd name="connsiteX1" fmla="*/ 4645700 w 4645700"/>
                <a:gd name="connsiteY1" fmla="*/ 0 h 3318282"/>
                <a:gd name="connsiteX2" fmla="*/ 4645700 w 4645700"/>
                <a:gd name="connsiteY2" fmla="*/ 3318282 h 3318282"/>
                <a:gd name="connsiteX3" fmla="*/ 0 w 4645700"/>
                <a:gd name="connsiteY3" fmla="*/ 3318282 h 3318282"/>
                <a:gd name="connsiteX4" fmla="*/ 0 w 4645700"/>
                <a:gd name="connsiteY4" fmla="*/ 0 h 3318282"/>
                <a:gd name="connsiteX0" fmla="*/ 0 w 4645700"/>
                <a:gd name="connsiteY0" fmla="*/ 0 h 3318282"/>
                <a:gd name="connsiteX1" fmla="*/ 4645700 w 4645700"/>
                <a:gd name="connsiteY1" fmla="*/ 0 h 3318282"/>
                <a:gd name="connsiteX2" fmla="*/ 3731300 w 4645700"/>
                <a:gd name="connsiteY2" fmla="*/ 3194715 h 3318282"/>
                <a:gd name="connsiteX3" fmla="*/ 0 w 4645700"/>
                <a:gd name="connsiteY3" fmla="*/ 3318282 h 3318282"/>
                <a:gd name="connsiteX4" fmla="*/ 0 w 4645700"/>
                <a:gd name="connsiteY4" fmla="*/ 0 h 3318282"/>
                <a:gd name="connsiteX0" fmla="*/ 0 w 4645700"/>
                <a:gd name="connsiteY0" fmla="*/ 0 h 3501740"/>
                <a:gd name="connsiteX1" fmla="*/ 4645700 w 4645700"/>
                <a:gd name="connsiteY1" fmla="*/ 0 h 3501740"/>
                <a:gd name="connsiteX2" fmla="*/ 3731300 w 4645700"/>
                <a:gd name="connsiteY2" fmla="*/ 3194715 h 3501740"/>
                <a:gd name="connsiteX3" fmla="*/ 0 w 4645700"/>
                <a:gd name="connsiteY3" fmla="*/ 3318282 h 3501740"/>
                <a:gd name="connsiteX4" fmla="*/ 0 w 4645700"/>
                <a:gd name="connsiteY4" fmla="*/ 0 h 3501740"/>
                <a:gd name="connsiteX0" fmla="*/ 0 w 4645700"/>
                <a:gd name="connsiteY0" fmla="*/ 0 h 3392795"/>
                <a:gd name="connsiteX1" fmla="*/ 4645700 w 4645700"/>
                <a:gd name="connsiteY1" fmla="*/ 0 h 3392795"/>
                <a:gd name="connsiteX2" fmla="*/ 3731300 w 4645700"/>
                <a:gd name="connsiteY2" fmla="*/ 3194715 h 3392795"/>
                <a:gd name="connsiteX3" fmla="*/ 172995 w 4645700"/>
                <a:gd name="connsiteY3" fmla="*/ 2774585 h 3392795"/>
                <a:gd name="connsiteX4" fmla="*/ 0 w 4645700"/>
                <a:gd name="connsiteY4" fmla="*/ 0 h 3392795"/>
                <a:gd name="connsiteX0" fmla="*/ 0 w 4645700"/>
                <a:gd name="connsiteY0" fmla="*/ 0 h 3335051"/>
                <a:gd name="connsiteX1" fmla="*/ 4645700 w 4645700"/>
                <a:gd name="connsiteY1" fmla="*/ 0 h 3335051"/>
                <a:gd name="connsiteX2" fmla="*/ 3731300 w 4645700"/>
                <a:gd name="connsiteY2" fmla="*/ 3194715 h 3335051"/>
                <a:gd name="connsiteX3" fmla="*/ 172995 w 4645700"/>
                <a:gd name="connsiteY3" fmla="*/ 2774585 h 3335051"/>
                <a:gd name="connsiteX4" fmla="*/ 0 w 4645700"/>
                <a:gd name="connsiteY4" fmla="*/ 0 h 3335051"/>
                <a:gd name="connsiteX0" fmla="*/ 0 w 4645700"/>
                <a:gd name="connsiteY0" fmla="*/ 0 h 3335051"/>
                <a:gd name="connsiteX1" fmla="*/ 4645700 w 4645700"/>
                <a:gd name="connsiteY1" fmla="*/ 0 h 3335051"/>
                <a:gd name="connsiteX2" fmla="*/ 3731300 w 4645700"/>
                <a:gd name="connsiteY2" fmla="*/ 3194715 h 3335051"/>
                <a:gd name="connsiteX3" fmla="*/ 172995 w 4645700"/>
                <a:gd name="connsiteY3" fmla="*/ 2774585 h 3335051"/>
                <a:gd name="connsiteX4" fmla="*/ 0 w 464570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35051"/>
                <a:gd name="connsiteX1" fmla="*/ 5634240 w 5634240"/>
                <a:gd name="connsiteY1" fmla="*/ 370703 h 3335051"/>
                <a:gd name="connsiteX2" fmla="*/ 3731300 w 5634240"/>
                <a:gd name="connsiteY2" fmla="*/ 3194715 h 3335051"/>
                <a:gd name="connsiteX3" fmla="*/ 172995 w 5634240"/>
                <a:gd name="connsiteY3" fmla="*/ 2774585 h 3335051"/>
                <a:gd name="connsiteX4" fmla="*/ 0 w 5634240"/>
                <a:gd name="connsiteY4" fmla="*/ 0 h 3335051"/>
                <a:gd name="connsiteX0" fmla="*/ 0 w 5634240"/>
                <a:gd name="connsiteY0" fmla="*/ 0 h 3353769"/>
                <a:gd name="connsiteX1" fmla="*/ 5634240 w 5634240"/>
                <a:gd name="connsiteY1" fmla="*/ 370703 h 3353769"/>
                <a:gd name="connsiteX2" fmla="*/ 3731300 w 5634240"/>
                <a:gd name="connsiteY2" fmla="*/ 3194715 h 3353769"/>
                <a:gd name="connsiteX3" fmla="*/ 172995 w 5634240"/>
                <a:gd name="connsiteY3" fmla="*/ 3021721 h 3353769"/>
                <a:gd name="connsiteX4" fmla="*/ 0 w 5634240"/>
                <a:gd name="connsiteY4" fmla="*/ 0 h 3353769"/>
                <a:gd name="connsiteX0" fmla="*/ 0 w 5708380"/>
                <a:gd name="connsiteY0" fmla="*/ 0 h 3353769"/>
                <a:gd name="connsiteX1" fmla="*/ 5708380 w 5708380"/>
                <a:gd name="connsiteY1" fmla="*/ 74141 h 3353769"/>
                <a:gd name="connsiteX2" fmla="*/ 3731300 w 5708380"/>
                <a:gd name="connsiteY2" fmla="*/ 3194715 h 3353769"/>
                <a:gd name="connsiteX3" fmla="*/ 172995 w 5708380"/>
                <a:gd name="connsiteY3" fmla="*/ 3021721 h 3353769"/>
                <a:gd name="connsiteX4" fmla="*/ 0 w 5708380"/>
                <a:gd name="connsiteY4" fmla="*/ 0 h 3353769"/>
                <a:gd name="connsiteX0" fmla="*/ 0 w 5708380"/>
                <a:gd name="connsiteY0" fmla="*/ 0 h 3021721"/>
                <a:gd name="connsiteX1" fmla="*/ 5708380 w 5708380"/>
                <a:gd name="connsiteY1" fmla="*/ 74141 h 3021721"/>
                <a:gd name="connsiteX2" fmla="*/ 1680078 w 5708380"/>
                <a:gd name="connsiteY2" fmla="*/ 1563623 h 3021721"/>
                <a:gd name="connsiteX3" fmla="*/ 172995 w 5708380"/>
                <a:gd name="connsiteY3" fmla="*/ 3021721 h 3021721"/>
                <a:gd name="connsiteX4" fmla="*/ 0 w 5708380"/>
                <a:gd name="connsiteY4" fmla="*/ 0 h 3021721"/>
                <a:gd name="connsiteX0" fmla="*/ 0 w 5708380"/>
                <a:gd name="connsiteY0" fmla="*/ 0 h 3021721"/>
                <a:gd name="connsiteX1" fmla="*/ 5708380 w 5708380"/>
                <a:gd name="connsiteY1" fmla="*/ 74141 h 3021721"/>
                <a:gd name="connsiteX2" fmla="*/ 1680078 w 5708380"/>
                <a:gd name="connsiteY2" fmla="*/ 1563623 h 3021721"/>
                <a:gd name="connsiteX3" fmla="*/ 172995 w 5708380"/>
                <a:gd name="connsiteY3" fmla="*/ 3021721 h 3021721"/>
                <a:gd name="connsiteX4" fmla="*/ 0 w 5708380"/>
                <a:gd name="connsiteY4" fmla="*/ 0 h 3021721"/>
                <a:gd name="connsiteX0" fmla="*/ 0 w 5708380"/>
                <a:gd name="connsiteY0" fmla="*/ 0 h 2181461"/>
                <a:gd name="connsiteX1" fmla="*/ 5708380 w 5708380"/>
                <a:gd name="connsiteY1" fmla="*/ 74141 h 2181461"/>
                <a:gd name="connsiteX2" fmla="*/ 1680078 w 5708380"/>
                <a:gd name="connsiteY2" fmla="*/ 1563623 h 2181461"/>
                <a:gd name="connsiteX3" fmla="*/ 0 w 5708380"/>
                <a:gd name="connsiteY3" fmla="*/ 2181461 h 2181461"/>
                <a:gd name="connsiteX4" fmla="*/ 0 w 5708380"/>
                <a:gd name="connsiteY4" fmla="*/ 0 h 2181461"/>
                <a:gd name="connsiteX0" fmla="*/ 0 w 5708380"/>
                <a:gd name="connsiteY0" fmla="*/ 0 h 2324945"/>
                <a:gd name="connsiteX1" fmla="*/ 5708380 w 5708380"/>
                <a:gd name="connsiteY1" fmla="*/ 74141 h 2324945"/>
                <a:gd name="connsiteX2" fmla="*/ 1680078 w 5708380"/>
                <a:gd name="connsiteY2" fmla="*/ 1563623 h 2324945"/>
                <a:gd name="connsiteX3" fmla="*/ 0 w 5708380"/>
                <a:gd name="connsiteY3" fmla="*/ 2181461 h 2324945"/>
                <a:gd name="connsiteX4" fmla="*/ 0 w 5708380"/>
                <a:gd name="connsiteY4" fmla="*/ 0 h 2324945"/>
                <a:gd name="connsiteX0" fmla="*/ 0 w 5708380"/>
                <a:gd name="connsiteY0" fmla="*/ 0 h 2266133"/>
                <a:gd name="connsiteX1" fmla="*/ 5708380 w 5708380"/>
                <a:gd name="connsiteY1" fmla="*/ 74141 h 2266133"/>
                <a:gd name="connsiteX2" fmla="*/ 2322629 w 5708380"/>
                <a:gd name="connsiteY2" fmla="*/ 1069353 h 2266133"/>
                <a:gd name="connsiteX3" fmla="*/ 0 w 5708380"/>
                <a:gd name="connsiteY3" fmla="*/ 2181461 h 2266133"/>
                <a:gd name="connsiteX4" fmla="*/ 0 w 5708380"/>
                <a:gd name="connsiteY4" fmla="*/ 0 h 2266133"/>
                <a:gd name="connsiteX0" fmla="*/ 49427 w 5757807"/>
                <a:gd name="connsiteY0" fmla="*/ 0 h 2063466"/>
                <a:gd name="connsiteX1" fmla="*/ 5757807 w 5757807"/>
                <a:gd name="connsiteY1" fmla="*/ 74141 h 2063466"/>
                <a:gd name="connsiteX2" fmla="*/ 2372056 w 5757807"/>
                <a:gd name="connsiteY2" fmla="*/ 1069353 h 2063466"/>
                <a:gd name="connsiteX3" fmla="*/ 0 w 5757807"/>
                <a:gd name="connsiteY3" fmla="*/ 1959039 h 2063466"/>
                <a:gd name="connsiteX4" fmla="*/ 49427 w 5757807"/>
                <a:gd name="connsiteY4" fmla="*/ 0 h 2063466"/>
                <a:gd name="connsiteX0" fmla="*/ 172994 w 5757807"/>
                <a:gd name="connsiteY0" fmla="*/ 420130 h 1989325"/>
                <a:gd name="connsiteX1" fmla="*/ 5757807 w 5757807"/>
                <a:gd name="connsiteY1" fmla="*/ 0 h 1989325"/>
                <a:gd name="connsiteX2" fmla="*/ 2372056 w 5757807"/>
                <a:gd name="connsiteY2" fmla="*/ 995212 h 1989325"/>
                <a:gd name="connsiteX3" fmla="*/ 0 w 5757807"/>
                <a:gd name="connsiteY3" fmla="*/ 1884898 h 1989325"/>
                <a:gd name="connsiteX4" fmla="*/ 172994 w 5757807"/>
                <a:gd name="connsiteY4" fmla="*/ 420130 h 1989325"/>
                <a:gd name="connsiteX0" fmla="*/ 172994 w 5683667"/>
                <a:gd name="connsiteY0" fmla="*/ 49427 h 1618622"/>
                <a:gd name="connsiteX1" fmla="*/ 5683667 w 5683667"/>
                <a:gd name="connsiteY1" fmla="*/ 0 h 1618622"/>
                <a:gd name="connsiteX2" fmla="*/ 2372056 w 5683667"/>
                <a:gd name="connsiteY2" fmla="*/ 624509 h 1618622"/>
                <a:gd name="connsiteX3" fmla="*/ 0 w 5683667"/>
                <a:gd name="connsiteY3" fmla="*/ 1514195 h 1618622"/>
                <a:gd name="connsiteX4" fmla="*/ 172994 w 5683667"/>
                <a:gd name="connsiteY4" fmla="*/ 49427 h 1618622"/>
                <a:gd name="connsiteX0" fmla="*/ 0 w 5510673"/>
                <a:gd name="connsiteY0" fmla="*/ 49427 h 1640731"/>
                <a:gd name="connsiteX1" fmla="*/ 5510673 w 5510673"/>
                <a:gd name="connsiteY1" fmla="*/ 0 h 1640731"/>
                <a:gd name="connsiteX2" fmla="*/ 2199062 w 5510673"/>
                <a:gd name="connsiteY2" fmla="*/ 624509 h 1640731"/>
                <a:gd name="connsiteX3" fmla="*/ 197709 w 5510673"/>
                <a:gd name="connsiteY3" fmla="*/ 1538909 h 1640731"/>
                <a:gd name="connsiteX4" fmla="*/ 0 w 5510673"/>
                <a:gd name="connsiteY4" fmla="*/ 49427 h 1640731"/>
                <a:gd name="connsiteX0" fmla="*/ 49426 w 5312964"/>
                <a:gd name="connsiteY0" fmla="*/ 49427 h 1640731"/>
                <a:gd name="connsiteX1" fmla="*/ 5312964 w 5312964"/>
                <a:gd name="connsiteY1" fmla="*/ 0 h 1640731"/>
                <a:gd name="connsiteX2" fmla="*/ 2001353 w 5312964"/>
                <a:gd name="connsiteY2" fmla="*/ 624509 h 1640731"/>
                <a:gd name="connsiteX3" fmla="*/ 0 w 5312964"/>
                <a:gd name="connsiteY3" fmla="*/ 1538909 h 1640731"/>
                <a:gd name="connsiteX4" fmla="*/ 49426 w 5312964"/>
                <a:gd name="connsiteY4" fmla="*/ 49427 h 1640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12964" h="1640731">
                  <a:moveTo>
                    <a:pt x="49426" y="49427"/>
                  </a:moveTo>
                  <a:lnTo>
                    <a:pt x="5312964" y="0"/>
                  </a:lnTo>
                  <a:cubicBezTo>
                    <a:pt x="5131731" y="1583888"/>
                    <a:pt x="2923991" y="29160"/>
                    <a:pt x="2001353" y="624509"/>
                  </a:cubicBezTo>
                  <a:cubicBezTo>
                    <a:pt x="930581" y="1258822"/>
                    <a:pt x="971917" y="1893136"/>
                    <a:pt x="0" y="1538909"/>
                  </a:cubicBezTo>
                  <a:lnTo>
                    <a:pt x="49426" y="49427"/>
                  </a:lnTo>
                  <a:close/>
                </a:path>
              </a:pathLst>
            </a:custGeom>
            <a:solidFill>
              <a:srgbClr val="C3CC94"/>
            </a:solidFill>
            <a:ln>
              <a:noFill/>
            </a:ln>
            <a:effectLst>
              <a:outerShdw blurRad="292100" dist="38100" dir="13500000" algn="br" rotWithShape="0">
                <a:prstClr val="black">
                  <a:alpha val="2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54" name="Rectangle 107"/>
          <p:cNvSpPr/>
          <p:nvPr/>
        </p:nvSpPr>
        <p:spPr>
          <a:xfrm>
            <a:off x="-1259219" y="-1206366"/>
            <a:ext cx="5634240" cy="3353769"/>
          </a:xfrm>
          <a:custGeom>
            <a:avLst/>
            <a:gdLst>
              <a:gd name="connsiteX0" fmla="*/ 0 w 4645700"/>
              <a:gd name="connsiteY0" fmla="*/ 0 h 3318282"/>
              <a:gd name="connsiteX1" fmla="*/ 4645700 w 4645700"/>
              <a:gd name="connsiteY1" fmla="*/ 0 h 3318282"/>
              <a:gd name="connsiteX2" fmla="*/ 4645700 w 4645700"/>
              <a:gd name="connsiteY2" fmla="*/ 3318282 h 3318282"/>
              <a:gd name="connsiteX3" fmla="*/ 0 w 4645700"/>
              <a:gd name="connsiteY3" fmla="*/ 3318282 h 3318282"/>
              <a:gd name="connsiteX4" fmla="*/ 0 w 4645700"/>
              <a:gd name="connsiteY4" fmla="*/ 0 h 3318282"/>
              <a:gd name="connsiteX0" fmla="*/ 0 w 4645700"/>
              <a:gd name="connsiteY0" fmla="*/ 0 h 3318282"/>
              <a:gd name="connsiteX1" fmla="*/ 4645700 w 4645700"/>
              <a:gd name="connsiteY1" fmla="*/ 0 h 3318282"/>
              <a:gd name="connsiteX2" fmla="*/ 3731300 w 4645700"/>
              <a:gd name="connsiteY2" fmla="*/ 3194715 h 3318282"/>
              <a:gd name="connsiteX3" fmla="*/ 0 w 4645700"/>
              <a:gd name="connsiteY3" fmla="*/ 3318282 h 3318282"/>
              <a:gd name="connsiteX4" fmla="*/ 0 w 4645700"/>
              <a:gd name="connsiteY4" fmla="*/ 0 h 3318282"/>
              <a:gd name="connsiteX0" fmla="*/ 0 w 4645700"/>
              <a:gd name="connsiteY0" fmla="*/ 0 h 3501740"/>
              <a:gd name="connsiteX1" fmla="*/ 4645700 w 4645700"/>
              <a:gd name="connsiteY1" fmla="*/ 0 h 3501740"/>
              <a:gd name="connsiteX2" fmla="*/ 3731300 w 4645700"/>
              <a:gd name="connsiteY2" fmla="*/ 3194715 h 3501740"/>
              <a:gd name="connsiteX3" fmla="*/ 0 w 4645700"/>
              <a:gd name="connsiteY3" fmla="*/ 3318282 h 3501740"/>
              <a:gd name="connsiteX4" fmla="*/ 0 w 4645700"/>
              <a:gd name="connsiteY4" fmla="*/ 0 h 3501740"/>
              <a:gd name="connsiteX0" fmla="*/ 0 w 4645700"/>
              <a:gd name="connsiteY0" fmla="*/ 0 h 3392795"/>
              <a:gd name="connsiteX1" fmla="*/ 4645700 w 4645700"/>
              <a:gd name="connsiteY1" fmla="*/ 0 h 3392795"/>
              <a:gd name="connsiteX2" fmla="*/ 3731300 w 4645700"/>
              <a:gd name="connsiteY2" fmla="*/ 3194715 h 3392795"/>
              <a:gd name="connsiteX3" fmla="*/ 172995 w 4645700"/>
              <a:gd name="connsiteY3" fmla="*/ 2774585 h 3392795"/>
              <a:gd name="connsiteX4" fmla="*/ 0 w 4645700"/>
              <a:gd name="connsiteY4" fmla="*/ 0 h 3392795"/>
              <a:gd name="connsiteX0" fmla="*/ 0 w 4645700"/>
              <a:gd name="connsiteY0" fmla="*/ 0 h 3335051"/>
              <a:gd name="connsiteX1" fmla="*/ 4645700 w 4645700"/>
              <a:gd name="connsiteY1" fmla="*/ 0 h 3335051"/>
              <a:gd name="connsiteX2" fmla="*/ 3731300 w 4645700"/>
              <a:gd name="connsiteY2" fmla="*/ 3194715 h 3335051"/>
              <a:gd name="connsiteX3" fmla="*/ 172995 w 4645700"/>
              <a:gd name="connsiteY3" fmla="*/ 2774585 h 3335051"/>
              <a:gd name="connsiteX4" fmla="*/ 0 w 4645700"/>
              <a:gd name="connsiteY4" fmla="*/ 0 h 3335051"/>
              <a:gd name="connsiteX0" fmla="*/ 0 w 4645700"/>
              <a:gd name="connsiteY0" fmla="*/ 0 h 3335051"/>
              <a:gd name="connsiteX1" fmla="*/ 4645700 w 4645700"/>
              <a:gd name="connsiteY1" fmla="*/ 0 h 3335051"/>
              <a:gd name="connsiteX2" fmla="*/ 3731300 w 4645700"/>
              <a:gd name="connsiteY2" fmla="*/ 3194715 h 3335051"/>
              <a:gd name="connsiteX3" fmla="*/ 172995 w 4645700"/>
              <a:gd name="connsiteY3" fmla="*/ 2774585 h 3335051"/>
              <a:gd name="connsiteX4" fmla="*/ 0 w 464570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53769"/>
              <a:gd name="connsiteX1" fmla="*/ 5634240 w 5634240"/>
              <a:gd name="connsiteY1" fmla="*/ 370703 h 3353769"/>
              <a:gd name="connsiteX2" fmla="*/ 3731300 w 5634240"/>
              <a:gd name="connsiteY2" fmla="*/ 3194715 h 3353769"/>
              <a:gd name="connsiteX3" fmla="*/ 172995 w 5634240"/>
              <a:gd name="connsiteY3" fmla="*/ 3021721 h 3353769"/>
              <a:gd name="connsiteX4" fmla="*/ 0 w 5634240"/>
              <a:gd name="connsiteY4" fmla="*/ 0 h 335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4240" h="3353769">
                <a:moveTo>
                  <a:pt x="0" y="0"/>
                </a:moveTo>
                <a:lnTo>
                  <a:pt x="5634240" y="370703"/>
                </a:lnTo>
                <a:cubicBezTo>
                  <a:pt x="3673634" y="694202"/>
                  <a:pt x="4653938" y="2599366"/>
                  <a:pt x="3731300" y="3194715"/>
                </a:cubicBezTo>
                <a:cubicBezTo>
                  <a:pt x="2660528" y="3829028"/>
                  <a:pt x="2133453" y="2313267"/>
                  <a:pt x="172995" y="3021721"/>
                </a:cubicBezTo>
                <a:lnTo>
                  <a:pt x="0" y="0"/>
                </a:lnTo>
                <a:close/>
              </a:path>
            </a:pathLst>
          </a:custGeom>
          <a:solidFill>
            <a:srgbClr val="CFD6AA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8" name="Rectangle 107"/>
          <p:cNvSpPr/>
          <p:nvPr/>
        </p:nvSpPr>
        <p:spPr>
          <a:xfrm>
            <a:off x="-1408776" y="-1456111"/>
            <a:ext cx="5634240" cy="3353769"/>
          </a:xfrm>
          <a:custGeom>
            <a:avLst/>
            <a:gdLst>
              <a:gd name="connsiteX0" fmla="*/ 0 w 4645700"/>
              <a:gd name="connsiteY0" fmla="*/ 0 h 3318282"/>
              <a:gd name="connsiteX1" fmla="*/ 4645700 w 4645700"/>
              <a:gd name="connsiteY1" fmla="*/ 0 h 3318282"/>
              <a:gd name="connsiteX2" fmla="*/ 4645700 w 4645700"/>
              <a:gd name="connsiteY2" fmla="*/ 3318282 h 3318282"/>
              <a:gd name="connsiteX3" fmla="*/ 0 w 4645700"/>
              <a:gd name="connsiteY3" fmla="*/ 3318282 h 3318282"/>
              <a:gd name="connsiteX4" fmla="*/ 0 w 4645700"/>
              <a:gd name="connsiteY4" fmla="*/ 0 h 3318282"/>
              <a:gd name="connsiteX0" fmla="*/ 0 w 4645700"/>
              <a:gd name="connsiteY0" fmla="*/ 0 h 3318282"/>
              <a:gd name="connsiteX1" fmla="*/ 4645700 w 4645700"/>
              <a:gd name="connsiteY1" fmla="*/ 0 h 3318282"/>
              <a:gd name="connsiteX2" fmla="*/ 3731300 w 4645700"/>
              <a:gd name="connsiteY2" fmla="*/ 3194715 h 3318282"/>
              <a:gd name="connsiteX3" fmla="*/ 0 w 4645700"/>
              <a:gd name="connsiteY3" fmla="*/ 3318282 h 3318282"/>
              <a:gd name="connsiteX4" fmla="*/ 0 w 4645700"/>
              <a:gd name="connsiteY4" fmla="*/ 0 h 3318282"/>
              <a:gd name="connsiteX0" fmla="*/ 0 w 4645700"/>
              <a:gd name="connsiteY0" fmla="*/ 0 h 3501740"/>
              <a:gd name="connsiteX1" fmla="*/ 4645700 w 4645700"/>
              <a:gd name="connsiteY1" fmla="*/ 0 h 3501740"/>
              <a:gd name="connsiteX2" fmla="*/ 3731300 w 4645700"/>
              <a:gd name="connsiteY2" fmla="*/ 3194715 h 3501740"/>
              <a:gd name="connsiteX3" fmla="*/ 0 w 4645700"/>
              <a:gd name="connsiteY3" fmla="*/ 3318282 h 3501740"/>
              <a:gd name="connsiteX4" fmla="*/ 0 w 4645700"/>
              <a:gd name="connsiteY4" fmla="*/ 0 h 3501740"/>
              <a:gd name="connsiteX0" fmla="*/ 0 w 4645700"/>
              <a:gd name="connsiteY0" fmla="*/ 0 h 3392795"/>
              <a:gd name="connsiteX1" fmla="*/ 4645700 w 4645700"/>
              <a:gd name="connsiteY1" fmla="*/ 0 h 3392795"/>
              <a:gd name="connsiteX2" fmla="*/ 3731300 w 4645700"/>
              <a:gd name="connsiteY2" fmla="*/ 3194715 h 3392795"/>
              <a:gd name="connsiteX3" fmla="*/ 172995 w 4645700"/>
              <a:gd name="connsiteY3" fmla="*/ 2774585 h 3392795"/>
              <a:gd name="connsiteX4" fmla="*/ 0 w 4645700"/>
              <a:gd name="connsiteY4" fmla="*/ 0 h 3392795"/>
              <a:gd name="connsiteX0" fmla="*/ 0 w 4645700"/>
              <a:gd name="connsiteY0" fmla="*/ 0 h 3335051"/>
              <a:gd name="connsiteX1" fmla="*/ 4645700 w 4645700"/>
              <a:gd name="connsiteY1" fmla="*/ 0 h 3335051"/>
              <a:gd name="connsiteX2" fmla="*/ 3731300 w 4645700"/>
              <a:gd name="connsiteY2" fmla="*/ 3194715 h 3335051"/>
              <a:gd name="connsiteX3" fmla="*/ 172995 w 4645700"/>
              <a:gd name="connsiteY3" fmla="*/ 2774585 h 3335051"/>
              <a:gd name="connsiteX4" fmla="*/ 0 w 4645700"/>
              <a:gd name="connsiteY4" fmla="*/ 0 h 3335051"/>
              <a:gd name="connsiteX0" fmla="*/ 0 w 4645700"/>
              <a:gd name="connsiteY0" fmla="*/ 0 h 3335051"/>
              <a:gd name="connsiteX1" fmla="*/ 4645700 w 4645700"/>
              <a:gd name="connsiteY1" fmla="*/ 0 h 3335051"/>
              <a:gd name="connsiteX2" fmla="*/ 3731300 w 4645700"/>
              <a:gd name="connsiteY2" fmla="*/ 3194715 h 3335051"/>
              <a:gd name="connsiteX3" fmla="*/ 172995 w 4645700"/>
              <a:gd name="connsiteY3" fmla="*/ 2774585 h 3335051"/>
              <a:gd name="connsiteX4" fmla="*/ 0 w 464570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35051"/>
              <a:gd name="connsiteX1" fmla="*/ 5634240 w 5634240"/>
              <a:gd name="connsiteY1" fmla="*/ 370703 h 3335051"/>
              <a:gd name="connsiteX2" fmla="*/ 3731300 w 5634240"/>
              <a:gd name="connsiteY2" fmla="*/ 3194715 h 3335051"/>
              <a:gd name="connsiteX3" fmla="*/ 172995 w 5634240"/>
              <a:gd name="connsiteY3" fmla="*/ 2774585 h 3335051"/>
              <a:gd name="connsiteX4" fmla="*/ 0 w 5634240"/>
              <a:gd name="connsiteY4" fmla="*/ 0 h 3335051"/>
              <a:gd name="connsiteX0" fmla="*/ 0 w 5634240"/>
              <a:gd name="connsiteY0" fmla="*/ 0 h 3353769"/>
              <a:gd name="connsiteX1" fmla="*/ 5634240 w 5634240"/>
              <a:gd name="connsiteY1" fmla="*/ 370703 h 3353769"/>
              <a:gd name="connsiteX2" fmla="*/ 3731300 w 5634240"/>
              <a:gd name="connsiteY2" fmla="*/ 3194715 h 3353769"/>
              <a:gd name="connsiteX3" fmla="*/ 172995 w 5634240"/>
              <a:gd name="connsiteY3" fmla="*/ 3021721 h 3353769"/>
              <a:gd name="connsiteX4" fmla="*/ 0 w 5634240"/>
              <a:gd name="connsiteY4" fmla="*/ 0 h 335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4240" h="3353769">
                <a:moveTo>
                  <a:pt x="0" y="0"/>
                </a:moveTo>
                <a:lnTo>
                  <a:pt x="5634240" y="370703"/>
                </a:lnTo>
                <a:cubicBezTo>
                  <a:pt x="3673634" y="694202"/>
                  <a:pt x="4653938" y="2599366"/>
                  <a:pt x="3731300" y="3194715"/>
                </a:cubicBezTo>
                <a:cubicBezTo>
                  <a:pt x="2660528" y="3829028"/>
                  <a:pt x="2133453" y="2313267"/>
                  <a:pt x="172995" y="3021721"/>
                </a:cubicBezTo>
                <a:lnTo>
                  <a:pt x="0" y="0"/>
                </a:lnTo>
                <a:close/>
              </a:path>
            </a:pathLst>
          </a:custGeom>
          <a:solidFill>
            <a:srgbClr val="DAE0BE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03" name="Group 102"/>
          <p:cNvGrpSpPr/>
          <p:nvPr/>
        </p:nvGrpSpPr>
        <p:grpSpPr>
          <a:xfrm>
            <a:off x="-47298" y="0"/>
            <a:ext cx="12192000" cy="6858000"/>
            <a:chOff x="-47296" y="0"/>
            <a:chExt cx="12239298" cy="6858000"/>
          </a:xfrm>
        </p:grpSpPr>
        <p:grpSp>
          <p:nvGrpSpPr>
            <p:cNvPr id="55" name="Group 54"/>
            <p:cNvGrpSpPr/>
            <p:nvPr/>
          </p:nvGrpSpPr>
          <p:grpSpPr>
            <a:xfrm>
              <a:off x="236482" y="0"/>
              <a:ext cx="11729546" cy="6858000"/>
              <a:chOff x="236482" y="0"/>
              <a:chExt cx="11729546" cy="68580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2364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50449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567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02475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261241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529255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81503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04951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3175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5855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83779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1058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3738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64183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8940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416209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4143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68235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49346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2026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545486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57228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9751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62431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47962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747641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6999889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7267903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53591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8039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805617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832419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85922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88602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911246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93804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96327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99007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1015299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04210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10673255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0925503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119351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1445765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1713779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1196602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/>
            <p:cNvGrpSpPr/>
            <p:nvPr/>
          </p:nvGrpSpPr>
          <p:grpSpPr>
            <a:xfrm rot="5400000">
              <a:off x="2816773" y="-2703790"/>
              <a:ext cx="6511159" cy="12239298"/>
              <a:chOff x="236482" y="0"/>
              <a:chExt cx="6511159" cy="68580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2364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50449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7567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102475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261241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529255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781503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204951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3175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25855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283779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31058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33738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364183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8940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416209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44143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468235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4934606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520262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5454868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5722882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5975130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6243144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6479627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6747641" y="0"/>
                <a:ext cx="0" cy="6858000"/>
              </a:xfrm>
              <a:prstGeom prst="line">
                <a:avLst/>
              </a:prstGeom>
              <a:ln>
                <a:solidFill>
                  <a:srgbClr val="C5D0A8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4" name="TextBox 103"/>
          <p:cNvSpPr txBox="1"/>
          <p:nvPr/>
        </p:nvSpPr>
        <p:spPr>
          <a:xfrm>
            <a:off x="4609756" y="260632"/>
            <a:ext cx="21691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>
                <a:solidFill>
                  <a:srgbClr val="00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st School Outline" panose="02000600000000000000" pitchFamily="2" charset="0"/>
              </a:rPr>
              <a:t>Rubrica</a:t>
            </a:r>
            <a:endParaRPr lang="id-ID" sz="5400" b="1" dirty="0">
              <a:solidFill>
                <a:srgbClr val="00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st School Outline" panose="02000600000000000000" pitchFamily="2" charset="0"/>
            </a:endParaRPr>
          </a:p>
        </p:txBody>
      </p:sp>
      <p:pic>
        <p:nvPicPr>
          <p:cNvPr id="99" name="Picture 9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537" y="124618"/>
            <a:ext cx="2062419" cy="1112847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50275" y="87958"/>
            <a:ext cx="2062419" cy="1112847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A5EB543-30C3-49DE-A124-82E3C935B1E8}"/>
              </a:ext>
            </a:extLst>
          </p:cNvPr>
          <p:cNvGraphicFramePr>
            <a:graphicFrameLocks noGrp="1"/>
          </p:cNvGraphicFramePr>
          <p:nvPr/>
        </p:nvGraphicFramePr>
        <p:xfrm>
          <a:off x="82987" y="1233408"/>
          <a:ext cx="12061715" cy="5501716"/>
        </p:xfrm>
        <a:graphic>
          <a:graphicData uri="http://schemas.openxmlformats.org/drawingml/2006/table">
            <a:tbl>
              <a:tblPr firstRow="1" firstCol="1" bandRow="1"/>
              <a:tblGrid>
                <a:gridCol w="436708">
                  <a:extLst>
                    <a:ext uri="{9D8B030D-6E8A-4147-A177-3AD203B41FA5}">
                      <a16:colId xmlns:a16="http://schemas.microsoft.com/office/drawing/2014/main" val="3050801605"/>
                    </a:ext>
                  </a:extLst>
                </a:gridCol>
                <a:gridCol w="3970342">
                  <a:extLst>
                    <a:ext uri="{9D8B030D-6E8A-4147-A177-3AD203B41FA5}">
                      <a16:colId xmlns:a16="http://schemas.microsoft.com/office/drawing/2014/main" val="2882952434"/>
                    </a:ext>
                  </a:extLst>
                </a:gridCol>
                <a:gridCol w="1901622">
                  <a:extLst>
                    <a:ext uri="{9D8B030D-6E8A-4147-A177-3AD203B41FA5}">
                      <a16:colId xmlns:a16="http://schemas.microsoft.com/office/drawing/2014/main" val="2998943921"/>
                    </a:ext>
                  </a:extLst>
                </a:gridCol>
                <a:gridCol w="2234789">
                  <a:extLst>
                    <a:ext uri="{9D8B030D-6E8A-4147-A177-3AD203B41FA5}">
                      <a16:colId xmlns:a16="http://schemas.microsoft.com/office/drawing/2014/main" val="2934224528"/>
                    </a:ext>
                  </a:extLst>
                </a:gridCol>
                <a:gridCol w="1039484">
                  <a:extLst>
                    <a:ext uri="{9D8B030D-6E8A-4147-A177-3AD203B41FA5}">
                      <a16:colId xmlns:a16="http://schemas.microsoft.com/office/drawing/2014/main" val="486933145"/>
                    </a:ext>
                  </a:extLst>
                </a:gridCol>
                <a:gridCol w="1239385">
                  <a:extLst>
                    <a:ext uri="{9D8B030D-6E8A-4147-A177-3AD203B41FA5}">
                      <a16:colId xmlns:a16="http://schemas.microsoft.com/office/drawing/2014/main" val="3061197513"/>
                    </a:ext>
                  </a:extLst>
                </a:gridCol>
                <a:gridCol w="1239385">
                  <a:extLst>
                    <a:ext uri="{9D8B030D-6E8A-4147-A177-3AD203B41FA5}">
                      <a16:colId xmlns:a16="http://schemas.microsoft.com/office/drawing/2014/main" val="3785954259"/>
                    </a:ext>
                  </a:extLst>
                </a:gridCol>
              </a:tblGrid>
              <a:tr h="28589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</a:t>
                      </a: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PROFESIONALES Y CARACERISTICAS GENERALES DEL MATERIAL AUDIOVISUAL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¿COMO SE VIO FAVORECIDA EN MI PRÁCTICA? / ¿QUÉ TUVE QUE REALIZAR PARA FACORECER LA COMPETENCIA?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PUNTOS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PRESENTA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LO PRESENTA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63131"/>
                  </a:ext>
                </a:extLst>
              </a:tr>
              <a:tr h="104795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habla de tu realidad inmediata en la cual desarrollo sus prácticas profesionales (PRÁCTICA REGULAR/ CONAFE) 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dirty="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el caso de que las prácticas sean presenciales recuerda explicar de qué manera y bajo qué condiciones recibías al grupo de alumnos y de qué manera esto ha contribuido para el desarrollo de tus competencias profesionales.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 REGULAR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-Nombre del jardín asignado para realizar sus prácticas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-Grupo que atiende (#niñosy niñas) 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Organización para el desarrollo de sus clases (plataformas empleadas para desarrollar comunicación con los padres de familia y recibir evidencias, desarrollar tus clases en caso de que tu práctica sea virtual.)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CONAFE 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-Comunidad asignada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-Grupo que atiende (#niñosy niñas) 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Organización para el desarrollo de sus clases (características de las clases presenciales y plataformas empleadas para desarrollar comunicación con los padres de familia recibir evidencias, desarrollar tus clases en caso de que tu práctica sea virtual.)</a:t>
                      </a:r>
                      <a:r>
                        <a:rPr lang="es-MX" sz="800" dirty="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900" dirty="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79805"/>
                  </a:ext>
                </a:extLst>
              </a:tr>
              <a:tr h="221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Detecta los procesos de aprendizaje de sus alumnos para favorecer su desarrollo cognitivo y socioemocional.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02488"/>
                  </a:ext>
                </a:extLst>
              </a:tr>
              <a:tr h="296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Aplica el plan y programas de estudio para alcanzar los propósitos educativos y contribuir al pleno desenvolvimiento de las capacidades de sus alumnos.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76821"/>
                  </a:ext>
                </a:extLst>
              </a:tr>
              <a:tr h="596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792042"/>
                  </a:ext>
                </a:extLst>
              </a:tr>
              <a:tr h="296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Emplea la evaluación para intervenir en los diferentes ámbitos y momentos de la tarea educativa para mejorar los aprendizajes de sus alumnos.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776760"/>
                  </a:ext>
                </a:extLst>
              </a:tr>
              <a:tr h="371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 recursos de la investigación educativa para enriquecer su práctica profesional, expresando su interés por el conocimiento, la ciencia y la mejora de la educación.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283671"/>
                  </a:ext>
                </a:extLst>
              </a:tr>
              <a:tr h="221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Actúa de manera ética ante la diversidad de situaciones que se presentan en la práctica profesional.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586292"/>
                  </a:ext>
                </a:extLst>
              </a:tr>
              <a:tr h="446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Colabora con la comunidad escolar, padres de familia, autoridades y docentes, en la toma de decisiones y en el desarrollo de alternativas de solución a problemáticas socioeducativas.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670567"/>
                  </a:ext>
                </a:extLst>
              </a:tr>
              <a:tr h="27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Referentes teóricos que sustenten los instrumentos de práctica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(mínimo 10 referentes) 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579512"/>
                  </a:ext>
                </a:extLst>
              </a:tr>
              <a:tr h="7167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MX" sz="900">
                        <a:effectLst/>
                        <a:latin typeface="212 Baby Girl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dirty="0">
                          <a:effectLst/>
                          <a:latin typeface="212 Baby Girl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69" marR="286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050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94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8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5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0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896</Words>
  <Application>Microsoft Office PowerPoint</Application>
  <PresentationFormat>Panorámica</PresentationFormat>
  <Paragraphs>149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212 Baby Girl</vt:lpstr>
      <vt:lpstr>Arial</vt:lpstr>
      <vt:lpstr>Best School Outline</vt:lpstr>
      <vt:lpstr>Book Antiqua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YAZMIN TELLEZ FUENTES</dc:creator>
  <cp:lastModifiedBy>YAZMIN TELLEZ FUENTES</cp:lastModifiedBy>
  <cp:revision>2</cp:revision>
  <dcterms:created xsi:type="dcterms:W3CDTF">2022-01-06T17:26:59Z</dcterms:created>
  <dcterms:modified xsi:type="dcterms:W3CDTF">2022-01-06T17:33:43Z</dcterms:modified>
</cp:coreProperties>
</file>