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87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3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62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66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16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28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28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44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4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87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7C7A-D8D9-4FC9-B46E-ADC9A4789A30}" type="datetimeFigureOut">
              <a:rPr lang="es-MX" smtClean="0"/>
              <a:t>27/12/2021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5AF6-3D09-40D0-816F-3FC05EEAA2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41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95459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52281" y="515154"/>
            <a:ext cx="92599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Escuela Normal de Educación Preescolar</a:t>
            </a:r>
          </a:p>
          <a:p>
            <a:pPr algn="ctr"/>
            <a:r>
              <a:rPr lang="es-MX" sz="2400" dirty="0" smtClean="0"/>
              <a:t>Licenciatura en Educación Preescolar</a:t>
            </a:r>
          </a:p>
          <a:p>
            <a:pPr algn="ctr"/>
            <a:r>
              <a:rPr lang="es-MX" sz="2400" dirty="0" smtClean="0"/>
              <a:t>Ciclo escolar: 2021 – 2022</a:t>
            </a:r>
          </a:p>
          <a:p>
            <a:pPr algn="ctr"/>
            <a:endParaRPr lang="es-MX" sz="2400" dirty="0"/>
          </a:p>
          <a:p>
            <a:pPr algn="ctr"/>
            <a:r>
              <a:rPr lang="es-MX" sz="2400" dirty="0" smtClean="0"/>
              <a:t>Curso: Estrategias de Educación Física en Educación Preescolar</a:t>
            </a:r>
          </a:p>
          <a:p>
            <a:pPr algn="ctr"/>
            <a:r>
              <a:rPr lang="es-MX" sz="2400" dirty="0" smtClean="0"/>
              <a:t>Docente: Jesús Armando Villanueva Villarreal</a:t>
            </a:r>
          </a:p>
          <a:p>
            <a:pPr algn="ctr"/>
            <a:r>
              <a:rPr lang="es-MX" sz="2400" dirty="0" smtClean="0"/>
              <a:t>Titulo del trabajo: Actividad de practica</a:t>
            </a:r>
          </a:p>
          <a:p>
            <a:pPr algn="ctr"/>
            <a:endParaRPr lang="es-MX" sz="2400" dirty="0"/>
          </a:p>
          <a:p>
            <a:pPr algn="ctr"/>
            <a:r>
              <a:rPr lang="es-MX" sz="2400" dirty="0" smtClean="0"/>
              <a:t>Alumna: </a:t>
            </a:r>
            <a:r>
              <a:rPr lang="es-MX" sz="2400" dirty="0" err="1" smtClean="0"/>
              <a:t>Samantha</a:t>
            </a:r>
            <a:r>
              <a:rPr lang="es-MX" sz="2400" dirty="0" smtClean="0"/>
              <a:t> Bueno Moreno</a:t>
            </a:r>
          </a:p>
          <a:p>
            <a:pPr algn="ctr"/>
            <a:r>
              <a:rPr lang="es-MX" sz="2400" dirty="0" smtClean="0"/>
              <a:t>Tercer semestre       Sección: D</a:t>
            </a:r>
          </a:p>
          <a:p>
            <a:pPr algn="ctr"/>
            <a:endParaRPr lang="es-MX" sz="2400" dirty="0"/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r>
              <a:rPr lang="es-MX" sz="2400" dirty="0" smtClean="0"/>
              <a:t>Saltillo, Coahuila de Zaragoza</a:t>
            </a:r>
          </a:p>
          <a:p>
            <a:pPr algn="r"/>
            <a:r>
              <a:rPr lang="es-MX" sz="2400" dirty="0" smtClean="0"/>
              <a:t>27 de diciembre del 2021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68" y="162662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3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7956"/>
            <a:ext cx="12192000" cy="642937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73498" y="263374"/>
            <a:ext cx="81394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Architects Daughter" pitchFamily="2" charset="0"/>
              </a:rPr>
              <a:t>Actividad</a:t>
            </a:r>
          </a:p>
          <a:p>
            <a:pPr algn="ctr"/>
            <a:endParaRPr lang="es-MX" sz="2800" b="1" dirty="0" smtClean="0">
              <a:solidFill>
                <a:srgbClr val="0070C0"/>
              </a:solidFill>
              <a:latin typeface="Architects Daughter" pitchFamily="2" charset="0"/>
            </a:endParaRPr>
          </a:p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Architects Daughter" pitchFamily="2" charset="0"/>
              </a:rPr>
              <a:t>La carrera de los animales</a:t>
            </a: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965914" y="2606610"/>
            <a:ext cx="5357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6600FF"/>
                </a:solidFill>
                <a:latin typeface="Architects Daughter" pitchFamily="2" charset="0"/>
              </a:rPr>
              <a:t>Aprendizaje esperado: </a:t>
            </a:r>
          </a:p>
          <a:p>
            <a:pPr algn="just"/>
            <a:r>
              <a:rPr lang="es-MX" dirty="0" smtClean="0">
                <a:solidFill>
                  <a:srgbClr val="6600FF"/>
                </a:solidFill>
                <a:latin typeface="Architects Daughter" pitchFamily="2" charset="0"/>
              </a:rPr>
              <a:t>Realiza Movimientos de locomoción, manipulación y estabilidad, por medio de juegos individuales y colectivos</a:t>
            </a:r>
            <a:r>
              <a:rPr lang="es-MX" dirty="0" smtClean="0">
                <a:solidFill>
                  <a:srgbClr val="6600FF"/>
                </a:solidFill>
              </a:rPr>
              <a:t>.</a:t>
            </a:r>
            <a:endParaRPr lang="es-MX" dirty="0">
              <a:solidFill>
                <a:srgbClr val="6600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65914" y="5020167"/>
            <a:ext cx="490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CC0099"/>
                </a:solidFill>
                <a:latin typeface="Architects Daughter" pitchFamily="2" charset="0"/>
              </a:rPr>
              <a:t>Realiza diferentes movimientos de animales, de acuerdo al sonido que escucha, relacionando e imitando según corresponda</a:t>
            </a:r>
            <a:r>
              <a:rPr lang="es-MX" b="1" dirty="0" smtClean="0">
                <a:solidFill>
                  <a:srgbClr val="CC0099"/>
                </a:solidFill>
              </a:rPr>
              <a:t>.</a:t>
            </a:r>
            <a:endParaRPr lang="es-MX" b="1" dirty="0">
              <a:solidFill>
                <a:srgbClr val="CC0099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411" y="2233842"/>
            <a:ext cx="3986654" cy="39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1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Panorámica</PresentationFormat>
  <Paragraphs>22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Architects Daughter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2</cp:revision>
  <dcterms:created xsi:type="dcterms:W3CDTF">2021-12-28T01:37:46Z</dcterms:created>
  <dcterms:modified xsi:type="dcterms:W3CDTF">2021-12-28T01:38:23Z</dcterms:modified>
</cp:coreProperties>
</file>