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12/23/2021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413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18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62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6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24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097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50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1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30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12/23/2021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2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45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12/23/2021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805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U_2TcRjmN7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iguras geométricas en un fondo de madera">
            <a:extLst>
              <a:ext uri="{FF2B5EF4-FFF2-40B4-BE49-F238E27FC236}">
                <a16:creationId xmlns:a16="http://schemas.microsoft.com/office/drawing/2014/main" id="{681F138A-DFC3-4900-8478-6F3423945F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90" r="14437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734B351-EAAF-4422-A057-D282B2A681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623" y="2694122"/>
            <a:ext cx="4023360" cy="1545084"/>
          </a:xfrm>
        </p:spPr>
        <p:txBody>
          <a:bodyPr anchor="b">
            <a:normAutofit/>
          </a:bodyPr>
          <a:lstStyle/>
          <a:p>
            <a:r>
              <a:rPr lang="es-MX" sz="4800" dirty="0"/>
              <a:t>Estrategia didáctica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F6E2B7-EED9-4503-9F4D-F77093412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 fontScale="70000" lnSpcReduction="20000"/>
          </a:bodyPr>
          <a:lstStyle/>
          <a:p>
            <a:r>
              <a:rPr lang="es-MX" sz="2000" dirty="0"/>
              <a:t>J.N. Dora González de Madero</a:t>
            </a:r>
          </a:p>
          <a:p>
            <a:r>
              <a:rPr lang="es-MX" sz="2000" dirty="0"/>
              <a:t>Alumna: Kathia Anahí Castañuela Salas #2</a:t>
            </a:r>
          </a:p>
          <a:p>
            <a:r>
              <a:rPr lang="es-MX" sz="2000" dirty="0"/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Actividades para Educación Infantil: SEMANA DE LOS JUEGOS 4. Juegos motores">
            <a:extLst>
              <a:ext uri="{FF2B5EF4-FFF2-40B4-BE49-F238E27FC236}">
                <a16:creationId xmlns:a16="http://schemas.microsoft.com/office/drawing/2014/main" id="{0DAA75E3-F3A6-4D30-B48F-79014DFB7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466664"/>
            <a:ext cx="5619750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4B241937-EBB9-476B-BF58-F28CA8F22617}"/>
              </a:ext>
            </a:extLst>
          </p:cNvPr>
          <p:cNvSpPr txBox="1"/>
          <p:nvPr/>
        </p:nvSpPr>
        <p:spPr>
          <a:xfrm>
            <a:off x="275116" y="5841331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hlinkClick r:id="rId4"/>
              </a:rPr>
              <a:t>https://www.youtube.com/watch?v=U_2TcRjmN7k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369370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AccentBoxVTI">
  <a:themeElements>
    <a:clrScheme name="AnalogousFromLightSeed_2SEEDS">
      <a:dk1>
        <a:srgbClr val="000000"/>
      </a:dk1>
      <a:lt1>
        <a:srgbClr val="FFFFFF"/>
      </a:lt1>
      <a:dk2>
        <a:srgbClr val="412425"/>
      </a:dk2>
      <a:lt2>
        <a:srgbClr val="E8E2E4"/>
      </a:lt2>
      <a:accent1>
        <a:srgbClr val="75AB94"/>
      </a:accent1>
      <a:accent2>
        <a:srgbClr val="82AC89"/>
      </a:accent2>
      <a:accent3>
        <a:srgbClr val="80A9A9"/>
      </a:accent3>
      <a:accent4>
        <a:srgbClr val="BA7FA8"/>
      </a:accent4>
      <a:accent5>
        <a:srgbClr val="C492A0"/>
      </a:accent5>
      <a:accent6>
        <a:srgbClr val="BA877F"/>
      </a:accent6>
      <a:hlink>
        <a:srgbClr val="AE6986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34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Neue Haas Grotesk Text Pro</vt:lpstr>
      <vt:lpstr>AccentBoxVTI</vt:lpstr>
      <vt:lpstr>Estrategia didáctica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 didáctica </dc:title>
  <dc:creator>ANA MARIA SALAS FLORES</dc:creator>
  <cp:lastModifiedBy>ANA MARIA SALAS FLORES</cp:lastModifiedBy>
  <cp:revision>2</cp:revision>
  <dcterms:created xsi:type="dcterms:W3CDTF">2021-12-24T00:29:30Z</dcterms:created>
  <dcterms:modified xsi:type="dcterms:W3CDTF">2021-12-24T00:46:23Z</dcterms:modified>
</cp:coreProperties>
</file>