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8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09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86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4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0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5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34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4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2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2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02E3-D71A-4A26-B234-E5BC3373DF47}" type="datetimeFigureOut">
              <a:rPr lang="es-MX" smtClean="0"/>
              <a:t>23/12/2021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2459-3F55-4A5F-BB43-30523261C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51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youtu.be/5IACRNmAFbw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s de Nubes De Colores, Vectores y archivos PSD De Descarga Gratuita |  Pngtree">
            <a:extLst>
              <a:ext uri="{FF2B5EF4-FFF2-40B4-BE49-F238E27FC236}">
                <a16:creationId xmlns:a16="http://schemas.microsoft.com/office/drawing/2014/main" id="{FA2C81C6-89CD-483F-8B45-63168084A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6" y="1"/>
            <a:ext cx="91453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Un grupo de personas caminando junto a un niño&#10;&#10;Descripción generada automáticamente con confianza media">
            <a:extLst>
              <a:ext uri="{FF2B5EF4-FFF2-40B4-BE49-F238E27FC236}">
                <a16:creationId xmlns:a16="http://schemas.microsoft.com/office/drawing/2014/main" id="{9A3E1419-10AA-495E-957D-B2890A80C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69" y="3487179"/>
            <a:ext cx="3985585" cy="2989694"/>
          </a:xfrm>
          <a:prstGeom prst="rect">
            <a:avLst/>
          </a:prstGeom>
        </p:spPr>
      </p:pic>
      <p:pic>
        <p:nvPicPr>
          <p:cNvPr id="6" name="WhatsApp Video 2021-12-23 at 10.18.02 PM">
            <a:hlinkClick r:id="" action="ppaction://media"/>
            <a:extLst>
              <a:ext uri="{FF2B5EF4-FFF2-40B4-BE49-F238E27FC236}">
                <a16:creationId xmlns:a16="http://schemas.microsoft.com/office/drawing/2014/main" id="{25D7357C-FD45-48D5-9CFD-82FC02CE22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530" y="865949"/>
            <a:ext cx="4424839" cy="2504872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748203B-7679-4774-81DD-40842EE57C45}"/>
              </a:ext>
            </a:extLst>
          </p:cNvPr>
          <p:cNvCxnSpPr>
            <a:cxnSpLocks/>
          </p:cNvCxnSpPr>
          <p:nvPr/>
        </p:nvCxnSpPr>
        <p:spPr>
          <a:xfrm flipH="1">
            <a:off x="5214027" y="1595336"/>
            <a:ext cx="924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EED73E-3AF5-4F37-8E14-ADA9824BF845}"/>
              </a:ext>
            </a:extLst>
          </p:cNvPr>
          <p:cNvSpPr txBox="1"/>
          <p:nvPr/>
        </p:nvSpPr>
        <p:spPr>
          <a:xfrm>
            <a:off x="6204867" y="1374258"/>
            <a:ext cx="188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Video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8F3001-3C6A-49B2-B65A-E3C7E7E4CC0D}"/>
              </a:ext>
            </a:extLst>
          </p:cNvPr>
          <p:cNvSpPr txBox="1"/>
          <p:nvPr/>
        </p:nvSpPr>
        <p:spPr>
          <a:xfrm>
            <a:off x="5179423" y="1892059"/>
            <a:ext cx="330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linkClick r:id="rId7"/>
              </a:rPr>
              <a:t>https://youtu.be/5IACRNmAFbw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</Words>
  <Application>Microsoft Office PowerPoint</Application>
  <PresentationFormat>Presentación en pantalla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ximena avalos flores</dc:creator>
  <cp:lastModifiedBy>maria ximena avalos flores</cp:lastModifiedBy>
  <cp:revision>1</cp:revision>
  <dcterms:created xsi:type="dcterms:W3CDTF">2021-12-24T04:30:56Z</dcterms:created>
  <dcterms:modified xsi:type="dcterms:W3CDTF">2021-12-24T04:33:26Z</dcterms:modified>
</cp:coreProperties>
</file>