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Montserrat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14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rive.google.com/drive/folders/1VKgwy0SqzkWOhSEvlliPvwCjFx_7I7Br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Video sobre la estrategia </a:t>
            </a:r>
            <a:r>
              <a:rPr lang="es-419"/>
              <a:t>didáctica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u="sng">
                <a:solidFill>
                  <a:schemeClr val="hlink"/>
                </a:solidFill>
                <a:hlinkClick r:id="rId3"/>
              </a:rPr>
              <a:t>https://drive.google.com/drive/folders/1VKgwy0SqzkWOhSEvlliPvwCjFx_7I7Br?usp=sharing</a:t>
            </a:r>
            <a:r>
              <a:rPr lang="es-419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