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12/31/2021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5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5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7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6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4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5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7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4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2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8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12/31/2021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17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nIQR8MW6xo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epresentación en 3D de cubos apilados en distintos colores">
            <a:extLst>
              <a:ext uri="{FF2B5EF4-FFF2-40B4-BE49-F238E27FC236}">
                <a16:creationId xmlns:a16="http://schemas.microsoft.com/office/drawing/2014/main" id="{3F0746DD-0962-49F0-B965-8D3DF97358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41" r="-3" b="-3"/>
          <a:stretch/>
        </p:blipFill>
        <p:spPr>
          <a:xfrm>
            <a:off x="1778" y="10"/>
            <a:ext cx="5104833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07116FB-C652-4C7D-8490-E15B3647F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0387" y="1247140"/>
            <a:ext cx="5657899" cy="3450844"/>
          </a:xfrm>
        </p:spPr>
        <p:txBody>
          <a:bodyPr>
            <a:normAutofit/>
          </a:bodyPr>
          <a:lstStyle/>
          <a:p>
            <a:r>
              <a:rPr lang="es-MX" dirty="0"/>
              <a:t>Tarea: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FB4A0A-1AC1-4FBE-B447-451754DDC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0387" y="4818126"/>
            <a:ext cx="5657899" cy="1268984"/>
          </a:xfrm>
        </p:spPr>
        <p:txBody>
          <a:bodyPr>
            <a:normAutofit/>
          </a:bodyPr>
          <a:lstStyle/>
          <a:p>
            <a:r>
              <a:rPr lang="es-MX" dirty="0">
                <a:hlinkClick r:id="rId3"/>
              </a:rPr>
              <a:t>https://youtu.be/lnIQR8MW6xo</a:t>
            </a: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5003290"/>
      </p:ext>
    </p:extLst>
  </p:cSld>
  <p:clrMapOvr>
    <a:masterClrMapping/>
  </p:clrMapOvr>
</p:sld>
</file>

<file path=ppt/theme/theme1.xml><?xml version="1.0" encoding="utf-8"?>
<a:theme xmlns:a="http://schemas.openxmlformats.org/drawingml/2006/main" name="InterweaveVTI">
  <a:themeElements>
    <a:clrScheme name="AnalogousFromRegularSeedLeftStep">
      <a:dk1>
        <a:srgbClr val="000000"/>
      </a:dk1>
      <a:lt1>
        <a:srgbClr val="FFFFFF"/>
      </a:lt1>
      <a:dk2>
        <a:srgbClr val="1B3120"/>
      </a:dk2>
      <a:lt2>
        <a:srgbClr val="F3F0F0"/>
      </a:lt2>
      <a:accent1>
        <a:srgbClr val="36AFB9"/>
      </a:accent1>
      <a:accent2>
        <a:srgbClr val="29B584"/>
      </a:accent2>
      <a:accent3>
        <a:srgbClr val="35B654"/>
      </a:accent3>
      <a:accent4>
        <a:srgbClr val="42B629"/>
      </a:accent4>
      <a:accent5>
        <a:srgbClr val="7CAF33"/>
      </a:accent5>
      <a:accent6>
        <a:srgbClr val="A8A726"/>
      </a:accent6>
      <a:hlink>
        <a:srgbClr val="C25148"/>
      </a:hlink>
      <a:folHlink>
        <a:srgbClr val="7F7F7F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InterweaveVTI</vt:lpstr>
      <vt:lpstr>Tarea: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Tarea: </dc:title>
  <dc:creator>América Michelle RLeza</dc:creator>
  <cp:lastModifiedBy>América Michelle RLeza</cp:lastModifiedBy>
  <cp:revision>1</cp:revision>
  <dcterms:created xsi:type="dcterms:W3CDTF">2021-12-31T06:17:06Z</dcterms:created>
  <dcterms:modified xsi:type="dcterms:W3CDTF">2021-12-31T06:17:50Z</dcterms:modified>
</cp:coreProperties>
</file>