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64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70" d="100"/>
          <a:sy n="70" d="100"/>
        </p:scale>
        <p:origin x="17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3XivgdiHKY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1563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pPr algn="ctr"/>
            <a:r>
              <a:rPr lang="es-MX" dirty="0">
                <a:hlinkClick r:id="rId2"/>
              </a:rPr>
              <a:t>https://youtu.be/s3XivgdiHKY</a:t>
            </a:r>
            <a:endParaRPr lang="es-MX" dirty="0"/>
          </a:p>
          <a:p>
            <a:pPr algn="ctr"/>
            <a:r>
              <a:rPr lang="es-MX" dirty="0">
                <a:hlinkClick r:id="rId2"/>
              </a:rPr>
              <a:t>https://youtu.be/s3XivgdiHKY</a:t>
            </a:r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Dar </a:t>
            </a:r>
            <a:r>
              <a:rPr lang="es-MX" dirty="0" err="1"/>
              <a:t>click</a:t>
            </a:r>
            <a:r>
              <a:rPr lang="es-MX" dirty="0"/>
              <a:t> derecho en el enlace y ponerle en ABRIR VÍNCULO </a:t>
            </a:r>
          </a:p>
          <a:p>
            <a:pPr algn="ctr"/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665</Words>
  <Application>Microsoft Office PowerPoint</Application>
  <PresentationFormat>Carta (216 x 279 mm)</PresentationFormat>
  <Paragraphs>89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Sahima Beltran</cp:lastModifiedBy>
  <cp:revision>20</cp:revision>
  <dcterms:created xsi:type="dcterms:W3CDTF">2021-11-08T02:33:20Z</dcterms:created>
  <dcterms:modified xsi:type="dcterms:W3CDTF">2022-01-11T04:22:22Z</dcterms:modified>
</cp:coreProperties>
</file>