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7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dropbox.com/s/hxbxroms7j86j9d/Mi%20pel%C3%ADcula%2015.mp4?dl=0" TargetMode="External"/><Relationship Id="rId7" Type="http://schemas.openxmlformats.org/officeDocument/2006/relationships/image" Target="../media/image4.svg"/><Relationship Id="rId2" Type="http://schemas.openxmlformats.org/officeDocument/2006/relationships/hyperlink" Target="https://drive.google.com/file/d/1PALVKrVDWsg71GI9yLdIN9pxS8VQggBY/view?usp=sharin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algn="ctr"/>
            <a:r>
              <a:rPr lang="es-MX" dirty="0"/>
              <a:t>Option 1: </a:t>
            </a:r>
          </a:p>
          <a:p>
            <a:endParaRPr lang="es-MX" dirty="0"/>
          </a:p>
          <a:p>
            <a:pPr algn="ctr"/>
            <a:r>
              <a:rPr lang="es-MX" dirty="0">
                <a:hlinkClick r:id="rId2"/>
              </a:rPr>
              <a:t>https://drive.google.com/file/d/1PALVKrVDWsg71GI9yLdIN9pxS8VQggBY/view?usp=sharing</a:t>
            </a:r>
            <a:endParaRPr lang="es-MX" dirty="0"/>
          </a:p>
          <a:p>
            <a:endParaRPr lang="es-MX" dirty="0"/>
          </a:p>
          <a:p>
            <a:pPr algn="ctr"/>
            <a:endParaRPr lang="es-MX" sz="1600" dirty="0">
              <a:hlinkClick r:id="rId3"/>
            </a:endParaRPr>
          </a:p>
          <a:p>
            <a:pPr algn="ctr"/>
            <a:endParaRPr lang="es-MX" sz="1600" dirty="0">
              <a:hlinkClick r:id="rId3"/>
            </a:endParaRPr>
          </a:p>
          <a:p>
            <a:pPr algn="ctr"/>
            <a:r>
              <a:rPr lang="es-MX" sz="1600" dirty="0"/>
              <a:t>Option 2: </a:t>
            </a:r>
          </a:p>
          <a:p>
            <a:pPr algn="ctr"/>
            <a:endParaRPr lang="es-MX" sz="1600" dirty="0">
              <a:hlinkClick r:id="rId3"/>
            </a:endParaRPr>
          </a:p>
          <a:p>
            <a:pPr algn="ctr"/>
            <a:r>
              <a:rPr lang="es-MX" sz="1600" dirty="0">
                <a:hlinkClick r:id="rId3"/>
              </a:rPr>
              <a:t>https://www.dropbox.com/s/hxbxroms7j86j9d/Mi película 15.mp4?dl=0</a:t>
            </a:r>
            <a:endParaRPr lang="es-MX" sz="1600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" name="Gráfico 4" descr="Chef Hat con relleno sólido">
            <a:extLst>
              <a:ext uri="{FF2B5EF4-FFF2-40B4-BE49-F238E27FC236}">
                <a16:creationId xmlns:a16="http://schemas.microsoft.com/office/drawing/2014/main" id="{E7C56269-1CC3-2D4B-AFFD-1658DD6BA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3875" y="5778709"/>
            <a:ext cx="1896190" cy="1896190"/>
          </a:xfrm>
          <a:prstGeom prst="rect">
            <a:avLst/>
          </a:prstGeom>
        </p:spPr>
      </p:pic>
      <p:pic>
        <p:nvPicPr>
          <p:cNvPr id="7" name="Gráfico 6" descr="Whisk con relleno sólido">
            <a:extLst>
              <a:ext uri="{FF2B5EF4-FFF2-40B4-BE49-F238E27FC236}">
                <a16:creationId xmlns:a16="http://schemas.microsoft.com/office/drawing/2014/main" id="{29AF60DE-5880-B643-A545-9ECB5EDD1C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98512" y="5957174"/>
            <a:ext cx="1546688" cy="1546688"/>
          </a:xfrm>
          <a:prstGeom prst="rect">
            <a:avLst/>
          </a:prstGeom>
        </p:spPr>
      </p:pic>
      <p:pic>
        <p:nvPicPr>
          <p:cNvPr id="9" name="Gráfico 8" descr="Clapper board con relleno sólido">
            <a:extLst>
              <a:ext uri="{FF2B5EF4-FFF2-40B4-BE49-F238E27FC236}">
                <a16:creationId xmlns:a16="http://schemas.microsoft.com/office/drawing/2014/main" id="{E86E2D2B-AFB4-4944-9E4F-7A1C62216FC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0504477">
            <a:off x="3097859" y="6263784"/>
            <a:ext cx="1095979" cy="109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686</Words>
  <Application>Microsoft Macintosh PowerPoint</Application>
  <PresentationFormat>Carta (216 x 279 mm)</PresentationFormat>
  <Paragraphs>85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CARO ORTEGA PEREZ</cp:lastModifiedBy>
  <cp:revision>20</cp:revision>
  <dcterms:created xsi:type="dcterms:W3CDTF">2021-11-08T02:33:20Z</dcterms:created>
  <dcterms:modified xsi:type="dcterms:W3CDTF">2022-01-11T03:04:17Z</dcterms:modified>
</cp:coreProperties>
</file>