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1" r:id="rId4"/>
    <p:sldId id="264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2CE531-C22F-43F3-897B-20D5590B4A00}" v="1" dt="2022-01-11T05:11:12.1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52" d="100"/>
          <a:sy n="52" d="100"/>
        </p:scale>
        <p:origin x="21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 Vázquez" userId="caabe091601f2a0d" providerId="LiveId" clId="{9A2CE531-C22F-43F3-897B-20D5590B4A00}"/>
    <pc:docChg chg="modSld">
      <pc:chgData name="Daniela Vázquez" userId="caabe091601f2a0d" providerId="LiveId" clId="{9A2CE531-C22F-43F3-897B-20D5590B4A00}" dt="2022-01-11T05:11:12.195" v="1" actId="20577"/>
      <pc:docMkLst>
        <pc:docMk/>
      </pc:docMkLst>
      <pc:sldChg chg="modSp mod">
        <pc:chgData name="Daniela Vázquez" userId="caabe091601f2a0d" providerId="LiveId" clId="{9A2CE531-C22F-43F3-897B-20D5590B4A00}" dt="2022-01-11T05:11:12.195" v="1" actId="20577"/>
        <pc:sldMkLst>
          <pc:docMk/>
          <pc:sldMk cId="3497044532" sldId="271"/>
        </pc:sldMkLst>
        <pc:spChg chg="mod">
          <ac:chgData name="Daniela Vázquez" userId="caabe091601f2a0d" providerId="LiveId" clId="{9A2CE531-C22F-43F3-897B-20D5590B4A00}" dt="2022-01-11T05:11:12.195" v="1" actId="20577"/>
          <ac:spMkLst>
            <pc:docMk/>
            <pc:sldMk cId="3497044532" sldId="27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394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98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9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43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38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53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44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455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9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56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55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914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lipchamp.com/watch/eRRYXPpWmO5" TargetMode="External"/><Relationship Id="rId2" Type="http://schemas.openxmlformats.org/officeDocument/2006/relationships/hyperlink" Target="https://youtu.be/W_HnsmO_-hU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8379" y="427299"/>
            <a:ext cx="655666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INGLES B2+ UNIT 15 RUBRICS FOR SPEAKING PRACTICE 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ALEJANDRA DEL CARMEN GAONA GARCIA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55601" y="2046454"/>
            <a:ext cx="6102220" cy="5412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Students will talk and write about social activities.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find out how to discuss ways of preparing food, ways to cook, and to give advice on cooking.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also explore ways to talk about local and international news. 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MX" sz="14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will work individually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Student will elaborate a video following instructions included in the rubric.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Ss will give apply content learned on unit 15, ss will answer some questions stated in unit 15.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speech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15 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and 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5 gramar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15.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 Video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audio)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link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perfectly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MX" sz="11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endParaRPr lang="en-US" sz="1400" b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Materials: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creative video with all elements of the rubric.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97620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911563"/>
              </p:ext>
            </p:extLst>
          </p:nvPr>
        </p:nvGraphicFramePr>
        <p:xfrm>
          <a:off x="168574" y="223376"/>
          <a:ext cx="6541190" cy="7527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30864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structure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Imagine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chef.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TV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today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often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always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sometimes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tried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recipe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a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try.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 short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piece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culture)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appliances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gadgets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miss?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easier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use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maybe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grandma´s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récipe.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prepare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,,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fríend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date?)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Don´t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forget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creativity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sparkle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10th</a:t>
                      </a: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37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11777" y="261257"/>
            <a:ext cx="6472052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>
                <a:hlinkClick r:id="rId2"/>
              </a:rPr>
              <a:t>https://youtu.be/W_HnsmO_-hU</a:t>
            </a:r>
            <a:r>
              <a:rPr lang="es-MX" dirty="0"/>
              <a:t> </a:t>
            </a:r>
          </a:p>
          <a:p>
            <a:r>
              <a:rPr lang="es-MX" dirty="0">
                <a:hlinkClick r:id="rId3"/>
              </a:rPr>
              <a:t>https://clipchamp.com/watch/eRRYXPpWmO5</a:t>
            </a:r>
            <a:r>
              <a:rPr lang="es-MX" dirty="0"/>
              <a:t> 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runs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.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580571" y="92593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04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243498"/>
              </p:ext>
            </p:extLst>
          </p:nvPr>
        </p:nvGraphicFramePr>
        <p:xfrm>
          <a:off x="204953" y="410387"/>
          <a:ext cx="6432330" cy="869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1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Requiriment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(20pts)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Excellent (4)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Good(3)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Satisfactory (2)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 (1)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(gramar and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5structure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tense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endParaRPr lang="es-MX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Since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In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duration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relative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clauses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Can/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could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modals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ask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adivce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Fisrt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conditional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(cause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effect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going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Phrasal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s-MX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15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in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student express himself/herself clearly and fluenty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creative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496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660</Words>
  <Application>Microsoft Office PowerPoint</Application>
  <PresentationFormat>Carta (216 x 279 mm)</PresentationFormat>
  <Paragraphs>86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Daniela Vázquez</cp:lastModifiedBy>
  <cp:revision>20</cp:revision>
  <dcterms:created xsi:type="dcterms:W3CDTF">2021-11-08T02:33:20Z</dcterms:created>
  <dcterms:modified xsi:type="dcterms:W3CDTF">2022-01-11T05:11:16Z</dcterms:modified>
</cp:coreProperties>
</file>