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71" r:id="rId4"/>
    <p:sldId id="264" r:id="rId5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 snapToGrid="0">
      <p:cViewPr varScale="1">
        <p:scale>
          <a:sx n="63" d="100"/>
          <a:sy n="63" d="100"/>
        </p:scale>
        <p:origin x="182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presProps" Target="presProps.xml" /><Relationship Id="rId5" Type="http://schemas.openxmlformats.org/officeDocument/2006/relationships/slide" Target="slides/slide4.xml" /><Relationship Id="rId4" Type="http://schemas.openxmlformats.org/officeDocument/2006/relationships/slide" Target="slides/slide3.xml" /><Relationship Id="rId9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3942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3985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8923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9436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60381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5534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3446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74556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4994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8566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7553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9148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fBsQ-0fRm9U" TargetMode="External" /><Relationship Id="rId1" Type="http://schemas.openxmlformats.org/officeDocument/2006/relationships/slideLayout" Target="../slideLayouts/slideLayout7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28379" y="427299"/>
            <a:ext cx="6556664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ESCUELA NORMAL DE EDUCACION PREESCOLAR</a:t>
            </a:r>
          </a:p>
          <a:p>
            <a:pPr algn="ctr">
              <a:lnSpc>
                <a:spcPct val="150000"/>
              </a:lnSpc>
            </a:pPr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INGLES B2+ UNIT 15 RUBRICS FOR SPEAKING PRACTICE </a:t>
            </a:r>
          </a:p>
          <a:p>
            <a:pPr algn="ctr">
              <a:lnSpc>
                <a:spcPct val="150000"/>
              </a:lnSpc>
            </a:pPr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TEACHER: MAYELA ALEJANDRA DEL CARMEN GAONA GARCIA</a:t>
            </a:r>
          </a:p>
        </p:txBody>
      </p:sp>
      <p:sp>
        <p:nvSpPr>
          <p:cNvPr id="5" name="Rectángulo 4"/>
          <p:cNvSpPr/>
          <p:nvPr/>
        </p:nvSpPr>
        <p:spPr>
          <a:xfrm>
            <a:off x="455601" y="2046454"/>
            <a:ext cx="6102220" cy="5412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52400" indent="34925">
              <a:lnSpc>
                <a:spcPct val="150000"/>
              </a:lnSpc>
              <a:spcAft>
                <a:spcPts val="0"/>
              </a:spcAft>
            </a:pPr>
            <a:r>
              <a:rPr lang="en-US" sz="1400" b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Aim:</a:t>
            </a:r>
          </a:p>
          <a:p>
            <a:pPr marL="152400" indent="25400" algn="just">
              <a:lnSpc>
                <a:spcPct val="150000"/>
              </a:lnSpc>
              <a:spcAft>
                <a:spcPts val="0"/>
              </a:spcAft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Students will talk and write about social activities.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will find out how to discuss ways of preparing food, ways to cook, and to give advice on cooking.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will also explore ways to talk about local and international news. </a:t>
            </a:r>
          </a:p>
          <a:p>
            <a:pPr marL="152400" indent="25400" algn="just">
              <a:lnSpc>
                <a:spcPct val="150000"/>
              </a:lnSpc>
              <a:spcAft>
                <a:spcPts val="0"/>
              </a:spcAft>
            </a:pPr>
            <a:r>
              <a:rPr lang="en-US" sz="1400" b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Preparation</a:t>
            </a:r>
            <a:r>
              <a:rPr lang="en-US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es-MX" sz="1400" b="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Student will work individually</a:t>
            </a:r>
          </a:p>
          <a:p>
            <a:pPr marL="34290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Student will elaborate a video following instructions included in the rubric.</a:t>
            </a:r>
          </a:p>
          <a:p>
            <a:pPr marL="34290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Ss will give apply content learned on unit 15, ss will answer some questions stated in unit 15. </a:t>
            </a:r>
          </a:p>
          <a:p>
            <a:pPr marL="34290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support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speech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grammar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included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unit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15  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and  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(at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least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5 gramar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structures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marL="34290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vocabulary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of 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unit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15.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(at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least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4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words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vocabulary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given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unit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marL="34290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Upload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video 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( Video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audio) </a:t>
            </a: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Insert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link of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video 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make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sure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works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perfectly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before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upload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activity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s-MX" sz="1100" b="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2400" indent="-152400">
              <a:lnSpc>
                <a:spcPct val="150000"/>
              </a:lnSpc>
              <a:spcAft>
                <a:spcPts val="0"/>
              </a:spcAft>
            </a:pPr>
            <a:endParaRPr lang="en-US" sz="1400" b="1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2400" indent="34925">
              <a:lnSpc>
                <a:spcPct val="150000"/>
              </a:lnSpc>
              <a:spcAft>
                <a:spcPts val="0"/>
              </a:spcAft>
            </a:pPr>
            <a:r>
              <a:rPr lang="en-US" sz="1400" b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Materials: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creative video with all elements of the rubric.</a:t>
            </a: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3976204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5893606"/>
              </p:ext>
            </p:extLst>
          </p:nvPr>
        </p:nvGraphicFramePr>
        <p:xfrm>
          <a:off x="168574" y="223376"/>
          <a:ext cx="6541190" cy="75273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02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008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30864">
                <a:tc>
                  <a:txBody>
                    <a:bodyPr/>
                    <a:lstStyle/>
                    <a:p>
                      <a:pPr algn="l"/>
                      <a:r>
                        <a:rPr lang="es-MX" sz="9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Speaking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Assignment</a:t>
                      </a:r>
                      <a:endParaRPr lang="es-MX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2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Give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answers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following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questions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nurture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structure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speech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s-MX" sz="9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</a:t>
                      </a:r>
                      <a:r>
                        <a:rPr lang="es-MX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answer</a:t>
                      </a:r>
                      <a:r>
                        <a:rPr lang="es-MX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grammar</a:t>
                      </a:r>
                      <a:r>
                        <a:rPr lang="es-MX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vocabulary</a:t>
                      </a:r>
                      <a:r>
                        <a:rPr lang="es-MX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s-MX" sz="9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expressions</a:t>
                      </a:r>
                      <a:r>
                        <a:rPr lang="es-MX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s-MX" sz="9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</a:t>
                      </a:r>
                      <a:r>
                        <a:rPr lang="es-MX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15</a:t>
                      </a:r>
                      <a:endParaRPr lang="es-MX" sz="900" b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s-MX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s-MX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MX" sz="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Imagine </a:t>
                      </a:r>
                      <a:r>
                        <a:rPr lang="es-MX" sz="9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you´re</a:t>
                      </a:r>
                      <a:r>
                        <a:rPr lang="es-MX" sz="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chef. </a:t>
                      </a:r>
                      <a:r>
                        <a:rPr lang="es-MX" sz="9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own</a:t>
                      </a:r>
                      <a:r>
                        <a:rPr lang="es-MX" sz="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9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cooking</a:t>
                      </a:r>
                      <a:r>
                        <a:rPr lang="es-MX" sz="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show </a:t>
                      </a:r>
                      <a:r>
                        <a:rPr lang="es-MX" sz="9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</a:t>
                      </a:r>
                      <a:r>
                        <a:rPr lang="es-MX" sz="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TV and </a:t>
                      </a:r>
                      <a:r>
                        <a:rPr lang="es-MX" sz="9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you´re</a:t>
                      </a:r>
                      <a:r>
                        <a:rPr lang="es-MX" sz="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giving</a:t>
                      </a:r>
                      <a:r>
                        <a:rPr lang="es-MX" sz="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show </a:t>
                      </a:r>
                      <a:r>
                        <a:rPr lang="es-MX" sz="9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today</a:t>
                      </a:r>
                      <a:r>
                        <a:rPr lang="es-MX" sz="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s-MX" sz="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Introduce </a:t>
                      </a:r>
                      <a:r>
                        <a:rPr lang="es-MX" sz="9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</a:t>
                      </a:r>
                      <a:r>
                        <a:rPr lang="es-MX" sz="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s-MX" sz="9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</a:t>
                      </a:r>
                      <a:r>
                        <a:rPr lang="es-MX" sz="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MX" sz="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show.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s-MX" sz="9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Start</a:t>
                      </a:r>
                      <a:r>
                        <a:rPr lang="es-MX" sz="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video </a:t>
                      </a:r>
                      <a:r>
                        <a:rPr lang="es-MX" sz="9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following</a:t>
                      </a:r>
                      <a:r>
                        <a:rPr lang="es-MX" sz="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information</a:t>
                      </a:r>
                      <a:r>
                        <a:rPr lang="es-MX" sz="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r>
                        <a:rPr lang="es-MX" sz="9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  <a:r>
                        <a:rPr lang="es-MX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</a:t>
                      </a:r>
                      <a:r>
                        <a:rPr lang="es-MX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rice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dishes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do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enjoy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  <a:p>
                      <a:pPr algn="l"/>
                      <a:r>
                        <a:rPr lang="es-MX" sz="9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How</a:t>
                      </a:r>
                      <a:r>
                        <a:rPr lang="es-MX" sz="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often</a:t>
                      </a:r>
                      <a:r>
                        <a:rPr lang="es-MX" sz="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do </a:t>
                      </a:r>
                      <a:r>
                        <a:rPr lang="es-MX" sz="9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eat</a:t>
                      </a:r>
                      <a:r>
                        <a:rPr lang="es-MX" sz="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rice?</a:t>
                      </a:r>
                    </a:p>
                    <a:p>
                      <a:r>
                        <a:rPr lang="es-MX" sz="9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  <a:r>
                        <a:rPr lang="es-MX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different</a:t>
                      </a:r>
                      <a:r>
                        <a:rPr lang="es-MX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dishes</a:t>
                      </a:r>
                      <a:r>
                        <a:rPr lang="es-MX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do </a:t>
                      </a:r>
                      <a:r>
                        <a:rPr lang="es-MX" sz="9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have</a:t>
                      </a:r>
                      <a:r>
                        <a:rPr lang="es-MX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rice?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Are </a:t>
                      </a:r>
                      <a:r>
                        <a:rPr lang="es-MX" sz="9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they</a:t>
                      </a:r>
                      <a:r>
                        <a:rPr lang="es-MX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always</a:t>
                      </a:r>
                      <a:r>
                        <a:rPr lang="es-MX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hot</a:t>
                      </a:r>
                      <a:r>
                        <a:rPr lang="es-MX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dishes</a:t>
                      </a:r>
                      <a:r>
                        <a:rPr lang="es-MX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</a:t>
                      </a:r>
                      <a:r>
                        <a:rPr lang="es-MX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are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they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sometimes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cold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  <a:p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How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many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different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types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rice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have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tried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  <a:p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How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many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types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are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available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local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supermarket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Give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foreing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recipe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a rice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dish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would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like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 try. (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mention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where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from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a short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piece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it´s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culture)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Mention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ingredients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different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kitchen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appliances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gadgets to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cook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dish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(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there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ingredient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which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should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miss?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kitchen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gadget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will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buy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make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cooking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easier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 Do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use a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gadget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cook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rice?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maybe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grandma´s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pot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Mention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steps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récipe.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While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prepare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dish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can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give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some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important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information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about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dish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preparation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,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eg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tips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faster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cooking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,, a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better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flavour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prevent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rice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sticking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etc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)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Make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invitation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(Will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cook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dish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fríend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group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people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 Will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cook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a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date?)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Don´t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forget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creativity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make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cook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show </a:t>
                      </a: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sparkle</a:t>
                      </a:r>
                      <a:endParaRPr lang="es-MX" sz="900" b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644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Due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2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January</a:t>
                      </a:r>
                      <a:r>
                        <a:rPr lang="es-MX" sz="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10th</a:t>
                      </a:r>
                      <a:endParaRPr lang="es-MX" sz="9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7378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211777" y="261257"/>
            <a:ext cx="6472052" cy="97872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/>
              <a:t>Your</a:t>
            </a:r>
            <a:r>
              <a:rPr lang="es-MX" dirty="0"/>
              <a:t> Video </a:t>
            </a:r>
            <a:r>
              <a:rPr lang="es-MX" dirty="0" err="1"/>
              <a:t>here</a:t>
            </a:r>
            <a:r>
              <a:rPr lang="es-MX" dirty="0"/>
              <a:t>: (</a:t>
            </a:r>
            <a:r>
              <a:rPr lang="es-MX" dirty="0">
                <a:solidFill>
                  <a:srgbClr val="3484CC"/>
                </a:solidFill>
              </a:rPr>
              <a:t>share </a:t>
            </a:r>
            <a:r>
              <a:rPr lang="es-MX" dirty="0" err="1">
                <a:solidFill>
                  <a:srgbClr val="3484CC"/>
                </a:solidFill>
              </a:rPr>
              <a:t>your</a:t>
            </a:r>
            <a:r>
              <a:rPr lang="es-MX" dirty="0">
                <a:solidFill>
                  <a:srgbClr val="3484CC"/>
                </a:solidFill>
              </a:rPr>
              <a:t> link </a:t>
            </a:r>
            <a:r>
              <a:rPr lang="es-MX" dirty="0" err="1">
                <a:solidFill>
                  <a:srgbClr val="3484CC"/>
                </a:solidFill>
              </a:rPr>
              <a:t>here</a:t>
            </a:r>
            <a:r>
              <a:rPr lang="es-MX" dirty="0"/>
              <a:t>)</a:t>
            </a:r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r>
              <a:rPr lang="es-ES" sz="3600"/>
              <a:t>￼￼￼￼￼￼￼￼￼￼￼￼￼￼￼￼￼￼￼￼￼￼￼￼￼</a:t>
            </a:r>
            <a:endParaRPr lang="es-MX" sz="3600">
              <a:effectLst/>
            </a:endParaRPr>
          </a:p>
          <a:p>
            <a:r>
              <a:rPr lang="es-MX" sz="3600">
                <a:hlinkClick r:id="rId2"/>
              </a:rPr>
              <a:t>https://youtu.be/fBsQ-0fRm9U</a:t>
            </a:r>
            <a:endParaRPr lang="es-ES" sz="3600"/>
          </a:p>
          <a:p>
            <a:endParaRPr lang="es-ES" sz="360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r>
              <a:rPr lang="es-MX" dirty="0"/>
              <a:t>Note: </a:t>
            </a:r>
            <a:r>
              <a:rPr lang="es-MX" dirty="0" err="1"/>
              <a:t>Before</a:t>
            </a:r>
            <a:r>
              <a:rPr lang="es-MX" dirty="0"/>
              <a:t> </a:t>
            </a:r>
            <a:r>
              <a:rPr lang="es-MX" dirty="0" err="1"/>
              <a:t>sharing</a:t>
            </a:r>
            <a:r>
              <a:rPr lang="es-MX" dirty="0"/>
              <a:t>, </a:t>
            </a:r>
            <a:r>
              <a:rPr lang="es-MX" dirty="0" err="1"/>
              <a:t>make</a:t>
            </a:r>
            <a:r>
              <a:rPr lang="es-MX" dirty="0"/>
              <a:t> </a:t>
            </a:r>
            <a:r>
              <a:rPr lang="es-MX" dirty="0" err="1"/>
              <a:t>sure</a:t>
            </a:r>
            <a:r>
              <a:rPr lang="es-MX" dirty="0"/>
              <a:t> </a:t>
            </a:r>
            <a:r>
              <a:rPr lang="es-MX" dirty="0" err="1"/>
              <a:t>your</a:t>
            </a:r>
            <a:r>
              <a:rPr lang="es-MX" dirty="0"/>
              <a:t> video </a:t>
            </a:r>
            <a:r>
              <a:rPr lang="es-MX" dirty="0" err="1"/>
              <a:t>runs</a:t>
            </a:r>
            <a:r>
              <a:rPr lang="es-MX" dirty="0"/>
              <a:t> </a:t>
            </a:r>
            <a:r>
              <a:rPr lang="es-MX" dirty="0" err="1"/>
              <a:t>perfectly</a:t>
            </a:r>
            <a:r>
              <a:rPr lang="es-MX" dirty="0"/>
              <a:t>.</a:t>
            </a:r>
          </a:p>
        </p:txBody>
      </p:sp>
      <p:sp>
        <p:nvSpPr>
          <p:cNvPr id="4" name="Flecha derecha 3"/>
          <p:cNvSpPr/>
          <p:nvPr/>
        </p:nvSpPr>
        <p:spPr>
          <a:xfrm>
            <a:off x="580571" y="925934"/>
            <a:ext cx="475013" cy="3206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97044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4243498"/>
              </p:ext>
            </p:extLst>
          </p:nvPr>
        </p:nvGraphicFramePr>
        <p:xfrm>
          <a:off x="204953" y="410387"/>
          <a:ext cx="6432330" cy="8692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32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40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68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64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17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173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General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Requiriment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(20pts)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Excellent (4)</a:t>
                      </a:r>
                      <a:endParaRPr lang="es-MX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Good(3)</a:t>
                      </a:r>
                      <a:endParaRPr lang="es-MX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Satisfactory (2)</a:t>
                      </a:r>
                      <a:endParaRPr lang="es-MX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Poor (1)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85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task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(video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converation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fullfills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elements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10</a:t>
                      </a:r>
                      <a:r>
                        <a:rPr lang="es-MX" sz="11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(gramar and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functions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at</a:t>
                      </a:r>
                      <a:r>
                        <a:rPr lang="es-MX" sz="11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baseline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least</a:t>
                      </a:r>
                      <a:r>
                        <a:rPr lang="es-MX" sz="11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5structure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1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Present</a:t>
                      </a:r>
                      <a:r>
                        <a:rPr lang="es-MX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perfect</a:t>
                      </a:r>
                      <a:r>
                        <a:rPr lang="es-MX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tense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1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Present</a:t>
                      </a:r>
                      <a:r>
                        <a:rPr lang="es-MX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perfect</a:t>
                      </a:r>
                      <a:r>
                        <a:rPr lang="es-MX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continuous</a:t>
                      </a:r>
                      <a:endParaRPr lang="es-MX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1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Since</a:t>
                      </a:r>
                      <a:r>
                        <a:rPr lang="es-MX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MX" sz="11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MX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and In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to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state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duration</a:t>
                      </a:r>
                      <a:endParaRPr lang="es-MX" sz="1100" kern="1200" baseline="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Subject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object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relative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clauses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Can/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could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modals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to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ask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adivce</a:t>
                      </a:r>
                      <a:endParaRPr lang="es-MX" sz="1100" kern="1200" baseline="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Fisrt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conditional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(cause and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effect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Future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will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going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to and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present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continuous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Phrasal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verbs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endParaRPr lang="es-MX" sz="11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1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task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(video)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fullfills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elements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15</a:t>
                      </a:r>
                      <a:r>
                        <a:rPr lang="es-MX" sz="11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vocabulary</a:t>
                      </a:r>
                      <a:r>
                        <a:rPr lang="es-MX" sz="11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4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words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min)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431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Uses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relevant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information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includes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details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ideas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which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are in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context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73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student express himself/herself clearly and fluenty</a:t>
                      </a:r>
                      <a:endParaRPr lang="es-MX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1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task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creative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71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14969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140</TotalTime>
  <Words>640</Words>
  <Application>Microsoft Office PowerPoint</Application>
  <PresentationFormat>Carta (216 x 279 mm)</PresentationFormat>
  <Paragraphs>86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Cuenta Microsoft</dc:creator>
  <cp:lastModifiedBy>Carlos Homero Davila Bustos</cp:lastModifiedBy>
  <cp:revision>22</cp:revision>
  <dcterms:created xsi:type="dcterms:W3CDTF">2021-11-08T02:33:20Z</dcterms:created>
  <dcterms:modified xsi:type="dcterms:W3CDTF">2022-01-11T03:57:40Z</dcterms:modified>
</cp:coreProperties>
</file>