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2" r:id="rId3"/>
    <p:sldId id="258" r:id="rId4"/>
    <p:sldId id="271" r:id="rId5"/>
    <p:sldId id="264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91" d="100"/>
          <a:sy n="91" d="100"/>
        </p:scale>
        <p:origin x="1254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09/01/2022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r3-VjRU6pY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E51A21CB-661F-4441-B16E-5EB4F5B31EFB}"/>
              </a:ext>
            </a:extLst>
          </p:cNvPr>
          <p:cNvSpPr txBox="1"/>
          <p:nvPr/>
        </p:nvSpPr>
        <p:spPr>
          <a:xfrm>
            <a:off x="567559" y="403741"/>
            <a:ext cx="6053958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COAHUILA.</a:t>
            </a: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Preescolar.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Ciclo escolar 2021-2022.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INGLÉS B2 ONLINE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Teacher’s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:  Mayela Alejandra Del Carmen Gaona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Garcia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Student’s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: Karen Lucero Muñiz Torres. 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10th, 2022.</a:t>
            </a:r>
          </a:p>
        </p:txBody>
      </p:sp>
      <p:pic>
        <p:nvPicPr>
          <p:cNvPr id="7" name="Imagen 6" descr="Resultado de imagen de logo enep">
            <a:extLst>
              <a:ext uri="{FF2B5EF4-FFF2-40B4-BE49-F238E27FC236}">
                <a16:creationId xmlns:a16="http://schemas.microsoft.com/office/drawing/2014/main" id="{CF7BB43A-AE73-4EFE-9037-B5A99AA25C8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739" y="1184228"/>
            <a:ext cx="1913597" cy="12887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7620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379" y="427299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B2+ UNIT 15 RUBRICS FOR SPEAKING PRACTICE 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5601" y="2046454"/>
            <a:ext cx="6102220" cy="541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talk and write about social activities.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find out how to discuss ways of preparing food, ways to cook, and to give advice on cooking.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also explore ways to talk about local and international news. 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Student will elaborate a video following instructions included in the rubric.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Ss will give apply content learned on unit 15, ss will answer some questions stated in unit 15.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15 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5 gramar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15.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 Video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audio)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perfectly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creative video with all elements of the rubric.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94392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513229"/>
              </p:ext>
            </p:extLst>
          </p:nvPr>
        </p:nvGraphicFramePr>
        <p:xfrm>
          <a:off x="168574" y="223376"/>
          <a:ext cx="6541190" cy="752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0864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chef.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try.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short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gadgets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maybe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récipe.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prepare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fríend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date?)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sparkle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10th</a:t>
                      </a: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7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978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algn="ctr"/>
            <a:r>
              <a:rPr lang="es-MX" dirty="0">
                <a:hlinkClick r:id="rId2"/>
              </a:rPr>
              <a:t>https://youtu.be/Qr3-VjRU6pY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runs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580571" y="92593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05642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relative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2803</TotalTime>
  <Words>692</Words>
  <Application>Microsoft Office PowerPoint</Application>
  <PresentationFormat>Carta (216 x 279 mm)</PresentationFormat>
  <Paragraphs>113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KAREN LUCERO MUÑIZ TORRES</cp:lastModifiedBy>
  <cp:revision>20</cp:revision>
  <dcterms:created xsi:type="dcterms:W3CDTF">2021-11-08T02:33:20Z</dcterms:created>
  <dcterms:modified xsi:type="dcterms:W3CDTF">2022-01-11T03:56:08Z</dcterms:modified>
</cp:coreProperties>
</file>