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7" r:id="rId3"/>
    <p:sldId id="258" r:id="rId4"/>
    <p:sldId id="271" r:id="rId5"/>
    <p:sldId id="264" r:id="rId6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02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394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98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92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436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0381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553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344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45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499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55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4F64-A3D0-469E-A14B-8C20C2274EA6}" type="datetimeFigureOut">
              <a:rPr lang="es-MX" smtClean="0"/>
              <a:t>10/01/2022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066AC-335E-4A06-8D3D-7DACBDB27D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914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6">
            <a:extLst>
              <a:ext uri="{FF2B5EF4-FFF2-40B4-BE49-F238E27FC236}">
                <a16:creationId xmlns:a16="http://schemas.microsoft.com/office/drawing/2014/main" id="{FF61F998-51DF-43D2-8C93-6CEF877579D2}"/>
              </a:ext>
            </a:extLst>
          </p:cNvPr>
          <p:cNvSpPr txBox="1">
            <a:spLocks/>
          </p:cNvSpPr>
          <p:nvPr/>
        </p:nvSpPr>
        <p:spPr>
          <a:xfrm>
            <a:off x="0" y="394447"/>
            <a:ext cx="6858000" cy="8749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4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573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20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11455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10000"/>
                  <a:lumOff val="90000"/>
                </a:schemeClr>
              </a:buClr>
              <a:buSzPct val="80000"/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ESCUELA NORMAL DE EDUCACIÓN PREESCOLAR DEL ESTADO DE COAHUILA.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Licenciatura en Educación Preescolar.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Ciclo escolar 2021-2022.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INGLÉS B2 ONLINE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Teacher’s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s-E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Mayela Alejandra Del Carmen Gaona García.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s-E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Student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ame: </a:t>
            </a: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María Paula </a:t>
            </a:r>
            <a:r>
              <a:rPr lang="es-ES" sz="20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Gonzalez</a:t>
            </a:r>
            <a:r>
              <a:rPr lang="es-E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Valdez. #4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r>
              <a:rPr lang="es-ES" sz="2000" b="1" dirty="0" err="1">
                <a:solidFill>
                  <a:srgbClr val="000000">
                    <a:alpha val="7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</a:t>
            </a:r>
            <a:r>
              <a:rPr lang="es-ES" sz="2000" b="1" dirty="0">
                <a:solidFill>
                  <a:srgbClr val="000000">
                    <a:alpha val="7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10, 2022.</a:t>
            </a: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0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alpha val="7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33351E">
                  <a:alpha val="70000"/>
                </a:srgbClr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  <a:p>
            <a:pPr marL="457200" marR="0" lvl="0" indent="-228600" algn="ctr" defTabSz="914400" rtl="0" eaLnBrk="1" fontAlgn="auto" latinLnBrk="0" hangingPunct="1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33351E">
                  <a:lumMod val="10000"/>
                  <a:lumOff val="90000"/>
                </a:srgbClr>
              </a:buClr>
              <a:buSzPct val="80000"/>
              <a:buFont typeface="Wingdings" panose="05000000000000000000" pitchFamily="2" charset="2"/>
              <a:buChar char="§"/>
              <a:tabLst/>
              <a:defRPr/>
            </a:pPr>
            <a:endParaRPr kumimoji="0" lang="es-MX" sz="2800" b="0" i="0" u="none" strike="noStrike" kern="1200" cap="none" spc="0" normalizeH="0" baseline="0" noProof="0" dirty="0">
              <a:ln>
                <a:noFill/>
              </a:ln>
              <a:solidFill>
                <a:srgbClr val="33351E">
                  <a:alpha val="70000"/>
                </a:srgbClr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3" name="Imagen 2" descr="Resultado de imagen de logo enep">
            <a:extLst>
              <a:ext uri="{FF2B5EF4-FFF2-40B4-BE49-F238E27FC236}">
                <a16:creationId xmlns:a16="http://schemas.microsoft.com/office/drawing/2014/main" id="{E2BD4B3C-BE6D-4208-8150-4DEC3DF7536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400" y="1178742"/>
            <a:ext cx="2379199" cy="1564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2972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28379" y="427299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INGLES B2+ UNIT 15 RUBRICS FOR SPEAKING PRACTICE </a:t>
            </a:r>
          </a:p>
          <a:p>
            <a:pPr algn="ctr">
              <a:lnSpc>
                <a:spcPct val="150000"/>
              </a:lnSpc>
            </a:pP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55601" y="2046454"/>
            <a:ext cx="6102220" cy="5412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Students will talk and write about social activities.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find out how to discuss ways of preparing food, ways to cook, and to give advice on cooking.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will also explore ways to talk about local and international news. </a:t>
            </a:r>
          </a:p>
          <a:p>
            <a:pPr marL="152400" indent="25400" algn="just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Student will elaborate a video following instructions included in the rubric.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Ss will give apply content learned on unit 15, ss will answer some questions stated in unit 15.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speech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included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15 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and 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5 gramar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structures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15.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(at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words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 Video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audio)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sure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works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perfectly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MX" sz="1100" b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endParaRPr lang="en-US" sz="1400" b="1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34925">
              <a:lnSpc>
                <a:spcPct val="150000"/>
              </a:lnSpc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creative video with all elements of the rubric.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976204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911563"/>
              </p:ext>
            </p:extLst>
          </p:nvPr>
        </p:nvGraphicFramePr>
        <p:xfrm>
          <a:off x="168574" y="223376"/>
          <a:ext cx="6541190" cy="752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30864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nurture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structure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speech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answer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expressions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15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Imagine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chef.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own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TV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you´re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show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show.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video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l"/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always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hot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dishes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sometimes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tried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available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local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supermarket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foreing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recipe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a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try.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from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a short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piece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culture)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appliances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gadgets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there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ingredient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should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miss?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kitchen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easier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Do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use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gadget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rice?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maybe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grandma´s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Mention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récipe.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prepare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can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important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tips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faster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,,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prevent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rice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sticking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invitation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dish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fríend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group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people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 Will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a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special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date?)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Don´t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forget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creativity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make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cook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show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sparkle</a:t>
                      </a:r>
                      <a:endParaRPr lang="es-MX" sz="12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10th</a:t>
                      </a: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37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11777" y="261257"/>
            <a:ext cx="647205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dirty="0">
                <a:solidFill>
                  <a:srgbClr val="3484CC"/>
                </a:solidFill>
              </a:rPr>
              <a:t>share </a:t>
            </a:r>
            <a:r>
              <a:rPr lang="es-MX" dirty="0" err="1">
                <a:solidFill>
                  <a:srgbClr val="3484CC"/>
                </a:solidFill>
              </a:rPr>
              <a:t>your</a:t>
            </a:r>
            <a:r>
              <a:rPr lang="es-MX" dirty="0">
                <a:solidFill>
                  <a:srgbClr val="3484CC"/>
                </a:solidFill>
              </a:rPr>
              <a:t> link </a:t>
            </a:r>
            <a:r>
              <a:rPr lang="es-MX" dirty="0" err="1">
                <a:solidFill>
                  <a:srgbClr val="3484CC"/>
                </a:solidFill>
              </a:rPr>
              <a:t>here</a:t>
            </a:r>
            <a:r>
              <a:rPr lang="es-MX" dirty="0"/>
              <a:t>)</a:t>
            </a:r>
          </a:p>
          <a:p>
            <a:endParaRPr lang="es-MX" dirty="0"/>
          </a:p>
          <a:p>
            <a:endParaRPr lang="es-MX" dirty="0"/>
          </a:p>
          <a:p>
            <a:pPr lvl="2"/>
            <a:r>
              <a:rPr lang="es-MX" dirty="0"/>
              <a:t>https://www.youtube.com/watch?v=Hpr05ZowE54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Note: </a:t>
            </a:r>
            <a:r>
              <a:rPr lang="es-MX" dirty="0" err="1"/>
              <a:t>Before</a:t>
            </a:r>
            <a:r>
              <a:rPr lang="es-MX" dirty="0"/>
              <a:t> </a:t>
            </a:r>
            <a:r>
              <a:rPr lang="es-MX" dirty="0" err="1"/>
              <a:t>sharing</a:t>
            </a:r>
            <a:r>
              <a:rPr lang="es-MX" dirty="0"/>
              <a:t>, </a:t>
            </a:r>
            <a:r>
              <a:rPr lang="es-MX" dirty="0" err="1"/>
              <a:t>make</a:t>
            </a:r>
            <a:r>
              <a:rPr lang="es-MX" dirty="0"/>
              <a:t> </a:t>
            </a:r>
            <a:r>
              <a:rPr lang="es-MX" dirty="0" err="1"/>
              <a:t>sure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video </a:t>
            </a:r>
            <a:r>
              <a:rPr lang="es-MX" dirty="0" err="1"/>
              <a:t>runs</a:t>
            </a:r>
            <a:r>
              <a:rPr lang="es-MX" dirty="0"/>
              <a:t> </a:t>
            </a:r>
            <a:r>
              <a:rPr lang="es-MX" dirty="0" err="1"/>
              <a:t>perfectly</a:t>
            </a:r>
            <a:r>
              <a:rPr lang="es-MX" dirty="0"/>
              <a:t>.</a:t>
            </a:r>
          </a:p>
        </p:txBody>
      </p:sp>
      <p:sp>
        <p:nvSpPr>
          <p:cNvPr id="4" name="Flecha derecha 3"/>
          <p:cNvSpPr/>
          <p:nvPr/>
        </p:nvSpPr>
        <p:spPr>
          <a:xfrm>
            <a:off x="580571" y="92593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827EB61-443B-4FD2-A469-C21A349302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5029"/>
            <a:ext cx="6858000" cy="5014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04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243498"/>
              </p:ext>
            </p:extLst>
          </p:nvPr>
        </p:nvGraphicFramePr>
        <p:xfrm>
          <a:off x="204953" y="410387"/>
          <a:ext cx="6432330" cy="869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4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8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64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17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Requiriment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(20pts)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Excellent (4)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Good(3)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Satisfactory (2)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Poor (1)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5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converation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(gramar and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baseline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5structure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tense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perfect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endParaRPr lang="es-MX" sz="11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Since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In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state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duration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relative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clauses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Can/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could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modals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adivce</a:t>
                      </a:r>
                      <a:endParaRPr lang="es-MX" sz="1100" kern="1200" baseline="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Fisrt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conditional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(cause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Future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going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and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continuous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Phrasal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verbs</a:t>
                      </a:r>
                      <a:r>
                        <a:rPr lang="es-MX" sz="1100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(video)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fullfills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elements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15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4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words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31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relevant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includes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ideas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which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are in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context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73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 express himself/herself clearly and fluenty</a:t>
                      </a:r>
                      <a:endParaRPr lang="es-MX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1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creative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MX" sz="10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2856" marR="82856" marT="41428" marB="4142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4969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700</Words>
  <Application>Microsoft Office PowerPoint</Application>
  <PresentationFormat>Carta (216 x 279 mm)</PresentationFormat>
  <Paragraphs>99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Avenir Next LT Pro</vt:lpstr>
      <vt:lpstr>Calibri</vt:lpstr>
      <vt:lpstr>Calibri Light</vt:lpstr>
      <vt:lpstr>Symbol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Paula Gonzalez</cp:lastModifiedBy>
  <cp:revision>21</cp:revision>
  <dcterms:created xsi:type="dcterms:W3CDTF">2021-11-08T02:33:20Z</dcterms:created>
  <dcterms:modified xsi:type="dcterms:W3CDTF">2022-01-11T00:01:56Z</dcterms:modified>
</cp:coreProperties>
</file>