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7" r:id="rId3"/>
    <p:sldId id="258" r:id="rId4"/>
    <p:sldId id="271" r:id="rId5"/>
    <p:sldId id="264" r:id="rId6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52" d="100"/>
          <a:sy n="52" d="100"/>
        </p:scale>
        <p:origin x="20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94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98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9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43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38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53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44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55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9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56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55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14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6">
            <a:extLst>
              <a:ext uri="{FF2B5EF4-FFF2-40B4-BE49-F238E27FC236}">
                <a16:creationId xmlns:a16="http://schemas.microsoft.com/office/drawing/2014/main" id="{FF61F998-51DF-43D2-8C93-6CEF877579D2}"/>
              </a:ext>
            </a:extLst>
          </p:cNvPr>
          <p:cNvSpPr txBox="1">
            <a:spLocks/>
          </p:cNvSpPr>
          <p:nvPr/>
        </p:nvSpPr>
        <p:spPr>
          <a:xfrm>
            <a:off x="0" y="394447"/>
            <a:ext cx="6858000" cy="8749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8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4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ESCUELA NORMAL DE EDUCACIÓN PREESCOLAR DEL ESTADO DE COAHUILA.</a:t>
            </a: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Licenciatura en Educación Preescolar.</a:t>
            </a: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Ciclo escolar 2021-2022.</a:t>
            </a: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INGLÉS B2 ONLINE</a:t>
            </a: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Teacher’s</a:t>
            </a: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s-E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Name</a:t>
            </a: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Mayela Alejandra Del Carmen Gaona García.</a:t>
            </a: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Student</a:t>
            </a: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ame: </a:t>
            </a: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Paula </a:t>
            </a:r>
            <a:r>
              <a:rPr lang="es-E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Gonzalez</a:t>
            </a:r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Valdez. #4</a:t>
            </a: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7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7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7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es-ES" sz="2000" b="1" dirty="0" err="1">
                <a:solidFill>
                  <a:srgbClr val="000000">
                    <a:alpha val="7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</a:t>
            </a:r>
            <a:r>
              <a:rPr lang="es-ES" sz="2000" b="1" dirty="0">
                <a:solidFill>
                  <a:srgbClr val="000000">
                    <a:alpha val="7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10, 2022.</a:t>
            </a: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7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7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33351E">
                  <a:alpha val="70000"/>
                </a:srgbClr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33351E">
                  <a:lumMod val="10000"/>
                  <a:lumOff val="90000"/>
                </a:srgb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rgbClr val="33351E">
                  <a:alpha val="70000"/>
                </a:srgbClr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3" name="Imagen 2" descr="Resultado de imagen de logo enep">
            <a:extLst>
              <a:ext uri="{FF2B5EF4-FFF2-40B4-BE49-F238E27FC236}">
                <a16:creationId xmlns:a16="http://schemas.microsoft.com/office/drawing/2014/main" id="{E2BD4B3C-BE6D-4208-8150-4DEC3DF7536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400" y="1178742"/>
            <a:ext cx="2379199" cy="15644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52972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8379" y="427299"/>
            <a:ext cx="655666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INGLES B2+ UNIT 15 RUBRICS FOR SPEAKING PRACTICE 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GARCIA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55601" y="2046454"/>
            <a:ext cx="6102220" cy="5412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Students will talk and write about social activities.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find out how to discuss ways of preparing food, ways to cook, and to give advice on cooking.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also explore ways to talk about local and international news. 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1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will work individually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Student will elaborate a video following instructions included in the rubric.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Ss will give apply content learned on unit 15, ss will answer some questions stated in unit 15.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speech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15 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and 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5 gramar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15.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 Video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audio)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link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perfectly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11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endParaRPr lang="en-US" sz="1400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creative video with all elements of the rubric.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976204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911563"/>
              </p:ext>
            </p:extLst>
          </p:nvPr>
        </p:nvGraphicFramePr>
        <p:xfrm>
          <a:off x="168574" y="223376"/>
          <a:ext cx="6541190" cy="7527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0864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Imagine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chef.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TV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today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often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always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sometimes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tried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recipe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a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try.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 short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piece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culture)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appliances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gadgets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miss?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easier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use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maybe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grandma´s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récipe.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prepare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,,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fríend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date?)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Don´t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forget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creativity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sparkle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10th</a:t>
                      </a: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378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11777" y="261257"/>
            <a:ext cx="647205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pPr lvl="2"/>
            <a:r>
              <a:rPr lang="es-MX" dirty="0"/>
              <a:t>https://www.youtube.com/watch?v=Hpr05ZowE54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runs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.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580571" y="92593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827EB61-443B-4FD2-A469-C21A349302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05029"/>
            <a:ext cx="6858000" cy="501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44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243498"/>
              </p:ext>
            </p:extLst>
          </p:nvPr>
        </p:nvGraphicFramePr>
        <p:xfrm>
          <a:off x="204953" y="410387"/>
          <a:ext cx="6432330" cy="869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1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Requiriment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(20pts)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Excellent (4)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Good(3)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 (2)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(1)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(gramar and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5structure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tense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endParaRPr lang="es-MX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Since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In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duration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relative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clauses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Can/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could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modals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ask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adivce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Fisrt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conditional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(cause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effect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going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Phrasal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15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in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student express himself/herself clearly and fluenty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creative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496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700</Words>
  <Application>Microsoft Office PowerPoint</Application>
  <PresentationFormat>Carta (216 x 279 mm)</PresentationFormat>
  <Paragraphs>99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Avenir Next LT Pro</vt:lpstr>
      <vt:lpstr>Calibri</vt:lpstr>
      <vt:lpstr>Calibri Light</vt:lpstr>
      <vt:lpstr>Symbol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Paula Gonzalez</cp:lastModifiedBy>
  <cp:revision>21</cp:revision>
  <dcterms:created xsi:type="dcterms:W3CDTF">2021-11-08T02:33:20Z</dcterms:created>
  <dcterms:modified xsi:type="dcterms:W3CDTF">2022-01-11T00:01:56Z</dcterms:modified>
</cp:coreProperties>
</file>