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3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mLgfZ0L_fnZ5PLm_wcok7AQL3QnCoNYY/view?usp=shari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1181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sz="4000" dirty="0"/>
          </a:p>
          <a:p>
            <a:r>
              <a:rPr lang="es-MX" sz="4000" dirty="0">
                <a:hlinkClick r:id="rId2"/>
              </a:rPr>
              <a:t>https://drive.google.com/file/d/1mLgfZ0L_fnZ5PLm_wcok7AQL3QnCoNYY/view?usp</a:t>
            </a:r>
            <a:r>
              <a:rPr lang="es-MX" sz="4000">
                <a:hlinkClick r:id="rId2"/>
              </a:rPr>
              <a:t>=sharing</a:t>
            </a:r>
            <a:endParaRPr lang="es-MX" sz="4000"/>
          </a:p>
          <a:p>
            <a:endParaRPr lang="es-MX" sz="4000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663</Words>
  <Application>Microsoft Office PowerPoint</Application>
  <PresentationFormat>Carta (216 x 279 mm)</PresentationFormat>
  <Paragraphs>87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JOSE FRANCISCO RODRIGUEZ DE LA PENA</cp:lastModifiedBy>
  <cp:revision>20</cp:revision>
  <dcterms:created xsi:type="dcterms:W3CDTF">2021-11-08T02:33:20Z</dcterms:created>
  <dcterms:modified xsi:type="dcterms:W3CDTF">2022-01-11T00:07:09Z</dcterms:modified>
</cp:coreProperties>
</file>