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1" r:id="rId4"/>
    <p:sldId id="264" r:id="rId5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23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3942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398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892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943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038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553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3446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455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499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56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7553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9148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mLgfZ0L_fnZ5PLm_wcok7AQL3QnCoNYY/view?usp=sharin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28379" y="427299"/>
            <a:ext cx="655666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EDUCACION PREESCOLAR</a:t>
            </a:r>
          </a:p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INGLES B2+ UNIT 15 RUBRICS FOR SPEAKING PRACTICE </a:t>
            </a:r>
          </a:p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TEACHER: MAYELA ALEJANDRA DEL CARMEN GAONA GARCIA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55601" y="2046454"/>
            <a:ext cx="6102220" cy="5412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400" indent="34925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Aim:</a:t>
            </a:r>
          </a:p>
          <a:p>
            <a:pPr marL="152400" indent="25400" algn="just">
              <a:lnSpc>
                <a:spcPct val="150000"/>
              </a:lnSpc>
              <a:spcAft>
                <a:spcPts val="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Students will talk and write about social activities.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will find out how to discuss ways of preparing food, ways to cook, and to give advice on cooking.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will also explore ways to talk about local and international news. </a:t>
            </a:r>
          </a:p>
          <a:p>
            <a:pPr marL="152400" indent="25400" algn="just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s-MX" sz="14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 will work individually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Student will elaborate a video following instructions included in the rubric.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Ss will give apply content learned on unit 15, ss will answer some questions stated in unit 15.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speech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included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15 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and 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(at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5 gramar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structures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of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15.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(at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 Video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audio) 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link of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sure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works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perfectly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MX" sz="11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indent="-152400">
              <a:lnSpc>
                <a:spcPct val="150000"/>
              </a:lnSpc>
              <a:spcAft>
                <a:spcPts val="0"/>
              </a:spcAft>
            </a:pPr>
            <a:endParaRPr lang="en-US" sz="1400" b="1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indent="34925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Materials: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creative video with all elements of the rubric.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976204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911563"/>
              </p:ext>
            </p:extLst>
          </p:nvPr>
        </p:nvGraphicFramePr>
        <p:xfrm>
          <a:off x="168574" y="223376"/>
          <a:ext cx="6541190" cy="7527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30864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nurture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structure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15</a:t>
                      </a:r>
                      <a:endParaRPr lang="es-MX" sz="12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Imagine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you´re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chef.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TV and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you´re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giving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show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today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Introduce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video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enjoy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l"/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often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eat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</a:t>
                      </a:r>
                    </a:p>
                    <a:p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always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sometimes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tried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available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local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supermarket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recipe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a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try. (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 short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piece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it´s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culture)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ingredients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kitchen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appliances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gadgets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(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ingredient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should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miss?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kitchen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easier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Do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use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maybe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grandma´s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récipe.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While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prepare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can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important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about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preparation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,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faster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,,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better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sticking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etc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invitation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(Will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fríend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people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Will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date?)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Don´t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forget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creativity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sparkle</a:t>
                      </a:r>
                      <a:endParaRPr lang="es-MX" sz="12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4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January</a:t>
                      </a:r>
                      <a:r>
                        <a:rPr lang="es-MX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10th</a:t>
                      </a: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37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11777" y="261257"/>
            <a:ext cx="6472052" cy="11818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Video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dirty="0">
                <a:solidFill>
                  <a:srgbClr val="3484CC"/>
                </a:solidFill>
              </a:rPr>
              <a:t>share </a:t>
            </a:r>
            <a:r>
              <a:rPr lang="es-MX" dirty="0" err="1">
                <a:solidFill>
                  <a:srgbClr val="3484CC"/>
                </a:solidFill>
              </a:rPr>
              <a:t>your</a:t>
            </a:r>
            <a:r>
              <a:rPr lang="es-MX" dirty="0">
                <a:solidFill>
                  <a:srgbClr val="3484CC"/>
                </a:solidFill>
              </a:rPr>
              <a:t> link </a:t>
            </a:r>
            <a:r>
              <a:rPr lang="es-MX" dirty="0" err="1">
                <a:solidFill>
                  <a:srgbClr val="3484CC"/>
                </a:solidFill>
              </a:rPr>
              <a:t>here</a:t>
            </a:r>
            <a:r>
              <a:rPr lang="es-MX" dirty="0"/>
              <a:t>)</a:t>
            </a:r>
          </a:p>
          <a:p>
            <a:endParaRPr lang="es-MX" dirty="0"/>
          </a:p>
          <a:p>
            <a:endParaRPr lang="es-MX" dirty="0"/>
          </a:p>
          <a:p>
            <a:endParaRPr lang="es-MX" sz="4000" dirty="0"/>
          </a:p>
          <a:p>
            <a:r>
              <a:rPr lang="es-MX" sz="4000" dirty="0">
                <a:hlinkClick r:id="rId2"/>
              </a:rPr>
              <a:t>https://drive.google.com/file/d/1mLgfZ0L_fnZ5PLm_wcok7AQL3QnCoNYY/view?usp</a:t>
            </a:r>
            <a:r>
              <a:rPr lang="es-MX" sz="4000">
                <a:hlinkClick r:id="rId2"/>
              </a:rPr>
              <a:t>=sharing</a:t>
            </a:r>
            <a:endParaRPr lang="es-MX" sz="4000"/>
          </a:p>
          <a:p>
            <a:endParaRPr lang="es-MX" sz="4000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Note: </a:t>
            </a:r>
            <a:r>
              <a:rPr lang="es-MX" dirty="0" err="1"/>
              <a:t>Before</a:t>
            </a:r>
            <a:r>
              <a:rPr lang="es-MX" dirty="0"/>
              <a:t> </a:t>
            </a:r>
            <a:r>
              <a:rPr lang="es-MX" dirty="0" err="1"/>
              <a:t>sharing</a:t>
            </a:r>
            <a:r>
              <a:rPr lang="es-MX" dirty="0"/>
              <a:t>, </a:t>
            </a:r>
            <a:r>
              <a:rPr lang="es-MX" dirty="0" err="1"/>
              <a:t>make</a:t>
            </a:r>
            <a:r>
              <a:rPr lang="es-MX" dirty="0"/>
              <a:t> </a:t>
            </a:r>
            <a:r>
              <a:rPr lang="es-MX" dirty="0" err="1"/>
              <a:t>sure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video </a:t>
            </a:r>
            <a:r>
              <a:rPr lang="es-MX" dirty="0" err="1"/>
              <a:t>runs</a:t>
            </a:r>
            <a:r>
              <a:rPr lang="es-MX" dirty="0"/>
              <a:t> </a:t>
            </a:r>
            <a:r>
              <a:rPr lang="es-MX" dirty="0" err="1"/>
              <a:t>perfectly</a:t>
            </a:r>
            <a:r>
              <a:rPr lang="es-MX" dirty="0"/>
              <a:t>.</a:t>
            </a:r>
          </a:p>
        </p:txBody>
      </p:sp>
      <p:sp>
        <p:nvSpPr>
          <p:cNvPr id="4" name="Flecha derecha 3"/>
          <p:cNvSpPr/>
          <p:nvPr/>
        </p:nvSpPr>
        <p:spPr>
          <a:xfrm>
            <a:off x="580571" y="92593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7044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243498"/>
              </p:ext>
            </p:extLst>
          </p:nvPr>
        </p:nvGraphicFramePr>
        <p:xfrm>
          <a:off x="204953" y="410387"/>
          <a:ext cx="6432330" cy="8692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3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4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6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4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1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7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Requiriment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(20pts)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Excellent (4)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Good(3)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Satisfactory (2)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Poor (1)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85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(video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converation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fullfills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(gramar and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functions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at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least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5structure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perfect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tense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perfect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continuous</a:t>
                      </a:r>
                      <a:endParaRPr lang="es-MX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Since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In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to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state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duration</a:t>
                      </a:r>
                      <a:endParaRPr lang="es-MX" sz="1100" kern="1200" baseline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Subject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relative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clauses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Can/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could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modals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ask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adivce</a:t>
                      </a:r>
                      <a:endParaRPr lang="es-MX" sz="1100" kern="1200" baseline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Fisrt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conditional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(cause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effect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Future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going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to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continuous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Phrasal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verbs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s-MX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(video)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fullfills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15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3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Uses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ideas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in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context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7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student express himself/herself clearly and fluenty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1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creative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1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4969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277</TotalTime>
  <Words>663</Words>
  <Application>Microsoft Office PowerPoint</Application>
  <PresentationFormat>Carta (216 x 279 mm)</PresentationFormat>
  <Paragraphs>87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JOSE FRANCISCO RODRIGUEZ DE LA PENA</cp:lastModifiedBy>
  <cp:revision>20</cp:revision>
  <dcterms:created xsi:type="dcterms:W3CDTF">2021-11-08T02:33:20Z</dcterms:created>
  <dcterms:modified xsi:type="dcterms:W3CDTF">2022-01-11T00:07:09Z</dcterms:modified>
</cp:coreProperties>
</file>