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1" r:id="rId4"/>
    <p:sldId id="264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19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uPZi8B0caA" TargetMode="External"/><Relationship Id="rId2" Type="http://schemas.openxmlformats.org/officeDocument/2006/relationships/hyperlink" Target="https://youtu.be/tLZj5Zv7O0o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379" y="427299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B2+ UNIT 15 RUBRICS FOR SPEAKING PRACTICE 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5601" y="2046454"/>
            <a:ext cx="6102220" cy="541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talk and write about social activities.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find out how to discuss ways of preparing food, ways to cook, and to give advice on cooking.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also explore ways to talk about local and international news. 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Student will elaborate a video following instructions included in the rubric.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Ss will give apply content learned on unit 15, ss will answer some questions stated in unit 15.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15 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5 gramar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15.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 Video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audio)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perfectly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creative video with all elements of the rubric.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97620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11563"/>
              </p:ext>
            </p:extLst>
          </p:nvPr>
        </p:nvGraphicFramePr>
        <p:xfrm>
          <a:off x="168574" y="223376"/>
          <a:ext cx="6541190" cy="752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0864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chef.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try.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short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gadgets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maybe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récipe.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prepare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fríend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date?)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sparkle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10th</a:t>
                      </a: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7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hlinkClick r:id="rId2"/>
              </a:rPr>
              <a:t>https://youtu.be/tLZj5Zv7O0o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hlinkClick r:id="rId3"/>
              </a:rPr>
              <a:t>https://youtu.be/tuPZi8B0caA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runs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580571" y="92593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43498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654</Words>
  <Application>Microsoft Office PowerPoint</Application>
  <PresentationFormat>Carta (216 x 279 mm)</PresentationFormat>
  <Paragraphs>81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ANGELA DANIELA SANCHEZ GOMEZ</cp:lastModifiedBy>
  <cp:revision>20</cp:revision>
  <dcterms:created xsi:type="dcterms:W3CDTF">2021-11-08T02:33:20Z</dcterms:created>
  <dcterms:modified xsi:type="dcterms:W3CDTF">2022-01-11T04:38:54Z</dcterms:modified>
</cp:coreProperties>
</file>