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uPZi8B0caA" TargetMode="External"/><Relationship Id="rId2" Type="http://schemas.openxmlformats.org/officeDocument/2006/relationships/hyperlink" Target="https://youtu.be/tLZj5Zv7O0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https://youtu.be/tLZj5Zv7O0o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3"/>
              </a:rPr>
              <a:t>https://youtu.be/tuPZi8B0caA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654</Words>
  <Application>Microsoft Office PowerPoint</Application>
  <PresentationFormat>Carta (216 x 279 mm)</PresentationFormat>
  <Paragraphs>81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ANGELA DANIELA SANCHEZ GOMEZ</cp:lastModifiedBy>
  <cp:revision>20</cp:revision>
  <dcterms:created xsi:type="dcterms:W3CDTF">2021-11-08T02:33:20Z</dcterms:created>
  <dcterms:modified xsi:type="dcterms:W3CDTF">2022-01-11T04:38:54Z</dcterms:modified>
</cp:coreProperties>
</file>