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4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5" d="100"/>
          <a:sy n="85" d="100"/>
        </p:scale>
        <p:origin x="22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9iy5CuROD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Your Video here: (</a:t>
            </a:r>
            <a:r>
              <a:rPr lang="es-MX" dirty="0">
                <a:solidFill>
                  <a:srgbClr val="3484CC"/>
                </a:solidFill>
                <a:hlinkClick r:id="rId2"/>
              </a:rPr>
              <a:t>https://youtu.be/B9iy5CuRODw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Ana Paola Martínez Ponce 1B ( English B2 )</a:t>
            </a:r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161</Words>
  <Application>Microsoft Macintosh PowerPoint</Application>
  <PresentationFormat>Carta (216 x 279 mm)</PresentationFormat>
  <Paragraphs>50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ANA PAOLA MARTINEZ PONCE</cp:lastModifiedBy>
  <cp:revision>22</cp:revision>
  <dcterms:created xsi:type="dcterms:W3CDTF">2021-11-08T02:33:20Z</dcterms:created>
  <dcterms:modified xsi:type="dcterms:W3CDTF">2022-01-11T05:37:29Z</dcterms:modified>
</cp:coreProperties>
</file>