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64" r:id="rId3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85" d="100"/>
          <a:sy n="85" d="100"/>
        </p:scale>
        <p:origin x="224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394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398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892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943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38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53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344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455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99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56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7553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914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B9iy5CuRODw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11777" y="261257"/>
            <a:ext cx="6472052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Your Video here: (</a:t>
            </a:r>
            <a:r>
              <a:rPr lang="es-MX" dirty="0">
                <a:solidFill>
                  <a:srgbClr val="3484CC"/>
                </a:solidFill>
                <a:hlinkClick r:id="rId2"/>
              </a:rPr>
              <a:t>https://youtu.be/B9iy5CuRODw</a:t>
            </a:r>
            <a:r>
              <a:rPr lang="es-MX" dirty="0"/>
              <a:t>)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Ana Paola Martínez Ponce 1B ( English B2 )</a:t>
            </a:r>
          </a:p>
        </p:txBody>
      </p:sp>
    </p:spTree>
    <p:extLst>
      <p:ext uri="{BB962C8B-B14F-4D97-AF65-F5344CB8AC3E}">
        <p14:creationId xmlns:p14="http://schemas.microsoft.com/office/powerpoint/2010/main" val="3497044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243498"/>
              </p:ext>
            </p:extLst>
          </p:nvPr>
        </p:nvGraphicFramePr>
        <p:xfrm>
          <a:off x="204953" y="410387"/>
          <a:ext cx="6432330" cy="869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4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1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Requiriment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(20pts)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Excellent (4)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Good(3)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Satisfactory (2)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Poor (1)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(gramar and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5structure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tense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endParaRPr lang="es-MX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Since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In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duration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relative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clauses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Can/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could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modals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ask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adivce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Fisrt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conditional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(cause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effect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Future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going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Phrasal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verbs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s-MX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15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in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student express himself/herself clearly and fluenty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creative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496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</TotalTime>
  <Words>161</Words>
  <Application>Microsoft Macintosh PowerPoint</Application>
  <PresentationFormat>Carta (216 x 279 mm)</PresentationFormat>
  <Paragraphs>50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ANA PAOLA MARTINEZ PONCE</cp:lastModifiedBy>
  <cp:revision>22</cp:revision>
  <dcterms:created xsi:type="dcterms:W3CDTF">2021-11-08T02:33:20Z</dcterms:created>
  <dcterms:modified xsi:type="dcterms:W3CDTF">2022-01-11T05:37:29Z</dcterms:modified>
</cp:coreProperties>
</file>