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20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GeJuj3rA3IewhP68lCoif19wXowLDlZT/view?usp=drivesd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>
                <a:hlinkClick r:id="rId2"/>
              </a:rPr>
              <a:t>https://drive.google.com/file/d/1GeJuj3rA3IewhP68lCoif19wXowLDlZT/view?usp=drivesdk</a:t>
            </a:r>
            <a:r>
              <a:rPr lang="es-MX"/>
              <a:t>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659</Words>
  <Application>Microsoft Office PowerPoint</Application>
  <PresentationFormat>Carta (216 x 279 mm)</PresentationFormat>
  <Paragraphs>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Arturo Rosas</cp:lastModifiedBy>
  <cp:revision>20</cp:revision>
  <dcterms:created xsi:type="dcterms:W3CDTF">2021-11-08T02:33:20Z</dcterms:created>
  <dcterms:modified xsi:type="dcterms:W3CDTF">2022-01-11T04:55:04Z</dcterms:modified>
</cp:coreProperties>
</file>