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3makRWuu1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youtu.be/s3makRWuu1A</a:t>
            </a:r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627</Words>
  <Application>Microsoft Office PowerPoint</Application>
  <PresentationFormat>Carta (216 x 279 mm)</PresentationFormat>
  <Paragraphs>87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Yumiko Ramírez Medina</cp:lastModifiedBy>
  <cp:revision>20</cp:revision>
  <dcterms:created xsi:type="dcterms:W3CDTF">2021-11-08T02:33:20Z</dcterms:created>
  <dcterms:modified xsi:type="dcterms:W3CDTF">2022-01-11T01:54:11Z</dcterms:modified>
</cp:coreProperties>
</file>