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/>
          </a:p>
          <a:p>
            <a:r>
              <a:rPr lang="es-MX"/>
              <a:t>Your </a:t>
            </a:r>
            <a:r>
              <a:rPr lang="es-MX" dirty="0"/>
              <a:t>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https://youtu.be/hU7oe1krSmA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https://youtu.be/hU7oe1krSmA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650</Words>
  <Application>Microsoft Office PowerPoint</Application>
  <PresentationFormat>Carta (216 x 279 mm)</PresentationFormat>
  <Paragraphs>91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Valeria Lucio</cp:lastModifiedBy>
  <cp:revision>20</cp:revision>
  <dcterms:created xsi:type="dcterms:W3CDTF">2021-11-08T02:33:20Z</dcterms:created>
  <dcterms:modified xsi:type="dcterms:W3CDTF">2022-01-11T03:20:10Z</dcterms:modified>
</cp:coreProperties>
</file>