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Kulim Park" pitchFamily="2" charset="0"/>
      <p:regular r:id="rId25"/>
      <p:bold r:id="rId26"/>
      <p:italic r:id="rId27"/>
      <p:boldItalic r:id="rId28"/>
    </p:embeddedFont>
    <p:embeddedFont>
      <p:font typeface="Margarine" panose="02000506000000020000" pitchFamily="2" charset="0"/>
      <p:regular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font" Target="fonts/font2.fntdata"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font" Target="fonts/font1.fntdata" /><Relationship Id="rId33"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font" Target="fonts/font5.fntdata"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notesMaster" Target="notesMasters/notesMaster1.xml" /><Relationship Id="rId32"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font" Target="fonts/font4.fntdata"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font" Target="fonts/font3.fntdata" /><Relationship Id="rId30"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5"/>
        <p:cNvGrpSpPr/>
        <p:nvPr/>
      </p:nvGrpSpPr>
      <p:grpSpPr>
        <a:xfrm>
          <a:off x="0" y="0"/>
          <a:ext cx="0" cy="0"/>
          <a:chOff x="0" y="0"/>
          <a:chExt cx="0" cy="0"/>
        </a:xfrm>
      </p:grpSpPr>
      <p:sp>
        <p:nvSpPr>
          <p:cNvPr id="646" name="Google Shape;646;g10acc34686c_1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7" name="Google Shape;647;g10acc34686c_1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7"/>
        <p:cNvGrpSpPr/>
        <p:nvPr/>
      </p:nvGrpSpPr>
      <p:grpSpPr>
        <a:xfrm>
          <a:off x="0" y="0"/>
          <a:ext cx="0" cy="0"/>
          <a:chOff x="0" y="0"/>
          <a:chExt cx="0" cy="0"/>
        </a:xfrm>
      </p:grpSpPr>
      <p:sp>
        <p:nvSpPr>
          <p:cNvPr id="718" name="Google Shape;718;g10acc34686c_1_1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9" name="Google Shape;719;g10acc34686c_1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5"/>
        <p:cNvGrpSpPr/>
        <p:nvPr/>
      </p:nvGrpSpPr>
      <p:grpSpPr>
        <a:xfrm>
          <a:off x="0" y="0"/>
          <a:ext cx="0" cy="0"/>
          <a:chOff x="0" y="0"/>
          <a:chExt cx="0" cy="0"/>
        </a:xfrm>
      </p:grpSpPr>
      <p:sp>
        <p:nvSpPr>
          <p:cNvPr id="736" name="Google Shape;736;g10acc34686c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7" name="Google Shape;737;g10acc34686c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2"/>
        <p:cNvGrpSpPr/>
        <p:nvPr/>
      </p:nvGrpSpPr>
      <p:grpSpPr>
        <a:xfrm>
          <a:off x="0" y="0"/>
          <a:ext cx="0" cy="0"/>
          <a:chOff x="0" y="0"/>
          <a:chExt cx="0" cy="0"/>
        </a:xfrm>
      </p:grpSpPr>
      <p:sp>
        <p:nvSpPr>
          <p:cNvPr id="743" name="Google Shape;743;g10acc34686c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4" name="Google Shape;744;g10acc34686c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7"/>
        <p:cNvGrpSpPr/>
        <p:nvPr/>
      </p:nvGrpSpPr>
      <p:grpSpPr>
        <a:xfrm>
          <a:off x="0" y="0"/>
          <a:ext cx="0" cy="0"/>
          <a:chOff x="0" y="0"/>
          <a:chExt cx="0" cy="0"/>
        </a:xfrm>
      </p:grpSpPr>
      <p:sp>
        <p:nvSpPr>
          <p:cNvPr id="748" name="Google Shape;748;g10acc34686c_1_1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9" name="Google Shape;749;g10acc34686c_1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Google Shape;755;ga11ae9b083_0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6" name="Google Shape;756;ga11ae9b083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9"/>
        <p:cNvGrpSpPr/>
        <p:nvPr/>
      </p:nvGrpSpPr>
      <p:grpSpPr>
        <a:xfrm>
          <a:off x="0" y="0"/>
          <a:ext cx="0" cy="0"/>
          <a:chOff x="0" y="0"/>
          <a:chExt cx="0" cy="0"/>
        </a:xfrm>
      </p:grpSpPr>
      <p:sp>
        <p:nvSpPr>
          <p:cNvPr id="770" name="Google Shape;770;g10acc34686c_1_1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1" name="Google Shape;771;g10acc34686c_1_1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6"/>
        <p:cNvGrpSpPr/>
        <p:nvPr/>
      </p:nvGrpSpPr>
      <p:grpSpPr>
        <a:xfrm>
          <a:off x="0" y="0"/>
          <a:ext cx="0" cy="0"/>
          <a:chOff x="0" y="0"/>
          <a:chExt cx="0" cy="0"/>
        </a:xfrm>
      </p:grpSpPr>
      <p:sp>
        <p:nvSpPr>
          <p:cNvPr id="777" name="Google Shape;777;ga11ae9b083_0_9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8" name="Google Shape;778;ga11ae9b083_0_9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6"/>
        <p:cNvGrpSpPr/>
        <p:nvPr/>
      </p:nvGrpSpPr>
      <p:grpSpPr>
        <a:xfrm>
          <a:off x="0" y="0"/>
          <a:ext cx="0" cy="0"/>
          <a:chOff x="0" y="0"/>
          <a:chExt cx="0" cy="0"/>
        </a:xfrm>
      </p:grpSpPr>
      <p:sp>
        <p:nvSpPr>
          <p:cNvPr id="857" name="Google Shape;857;g10acc34686c_1_1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8" name="Google Shape;858;g10acc34686c_1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3"/>
        <p:cNvGrpSpPr/>
        <p:nvPr/>
      </p:nvGrpSpPr>
      <p:grpSpPr>
        <a:xfrm>
          <a:off x="0" y="0"/>
          <a:ext cx="0" cy="0"/>
          <a:chOff x="0" y="0"/>
          <a:chExt cx="0" cy="0"/>
        </a:xfrm>
      </p:grpSpPr>
      <p:sp>
        <p:nvSpPr>
          <p:cNvPr id="864" name="Google Shape;864;g10acc34686c_1_1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5" name="Google Shape;865;g10acc34686c_1_1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a120af1999_0_1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a120af1999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3"/>
        <p:cNvGrpSpPr/>
        <p:nvPr/>
      </p:nvGrpSpPr>
      <p:grpSpPr>
        <a:xfrm>
          <a:off x="0" y="0"/>
          <a:ext cx="0" cy="0"/>
          <a:chOff x="0" y="0"/>
          <a:chExt cx="0" cy="0"/>
        </a:xfrm>
      </p:grpSpPr>
      <p:sp>
        <p:nvSpPr>
          <p:cNvPr id="944" name="Google Shape;944;g10acc34686c_2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5" name="Google Shape;945;g10acc34686c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0"/>
        <p:cNvGrpSpPr/>
        <p:nvPr/>
      </p:nvGrpSpPr>
      <p:grpSpPr>
        <a:xfrm>
          <a:off x="0" y="0"/>
          <a:ext cx="0" cy="0"/>
          <a:chOff x="0" y="0"/>
          <a:chExt cx="0" cy="0"/>
        </a:xfrm>
      </p:grpSpPr>
      <p:sp>
        <p:nvSpPr>
          <p:cNvPr id="951" name="Google Shape;951;g10acc34686c_2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2" name="Google Shape;952;g10acc34686c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5"/>
        <p:cNvGrpSpPr/>
        <p:nvPr/>
      </p:nvGrpSpPr>
      <p:grpSpPr>
        <a:xfrm>
          <a:off x="0" y="0"/>
          <a:ext cx="0" cy="0"/>
          <a:chOff x="0" y="0"/>
          <a:chExt cx="0" cy="0"/>
        </a:xfrm>
      </p:grpSpPr>
      <p:sp>
        <p:nvSpPr>
          <p:cNvPr id="956" name="Google Shape;956;g10acc34686c_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7" name="Google Shape;957;g10acc34686c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a9a025d726_0_375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a9a025d726_0_375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a11ae9b083_0_10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a11ae9b083_0_10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a8af412f3d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1" name="Google Shape;381;ga8af412f3d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a120af1999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a120af1999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a120af1999_0_3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a120af1999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Google Shape;555;g10acc34686c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6" name="Google Shape;556;g10acc34686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Google Shape;627;ga120af1999_0_2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8" name="Google Shape;628;ga120af1999_0_2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2.xml.rels><?xml version="1.0" encoding="UTF-8" standalone="yes"?>
<Relationships xmlns="http://schemas.openxmlformats.org/package/2006/relationships"><Relationship Id="rId3" Type="http://schemas.openxmlformats.org/officeDocument/2006/relationships/hyperlink" Target="http://bit.ly/2TyoMsr" TargetMode="External" /><Relationship Id="rId2" Type="http://schemas.openxmlformats.org/officeDocument/2006/relationships/hyperlink" Target="http://bit.ly/2Tynxth" TargetMode="External" /><Relationship Id="rId1" Type="http://schemas.openxmlformats.org/officeDocument/2006/relationships/slideMaster" Target="../slideMasters/slideMaster1.xml" /><Relationship Id="rId4" Type="http://schemas.openxmlformats.org/officeDocument/2006/relationships/hyperlink" Target="http://bit.ly/2TtBDfr" TargetMode="Externa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0" y="1132115"/>
            <a:ext cx="5798725" cy="4022725"/>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6548563" y="2166450"/>
            <a:ext cx="3511075" cy="3717475"/>
          </a:xfrm>
          <a:custGeom>
            <a:avLst/>
            <a:gdLst/>
            <a:ahLst/>
            <a:cxnLst/>
            <a:rect l="l" t="t" r="r" b="b"/>
            <a:pathLst>
              <a:path w="140443" h="148699" extrusionOk="0">
                <a:moveTo>
                  <a:pt x="107816" y="0"/>
                </a:moveTo>
                <a:cubicBezTo>
                  <a:pt x="81259" y="0"/>
                  <a:pt x="81455" y="34867"/>
                  <a:pt x="80454" y="53513"/>
                </a:cubicBezTo>
                <a:cubicBezTo>
                  <a:pt x="79795" y="66406"/>
                  <a:pt x="75952" y="77253"/>
                  <a:pt x="69516" y="85985"/>
                </a:cubicBezTo>
                <a:cubicBezTo>
                  <a:pt x="60989" y="97560"/>
                  <a:pt x="47913" y="105451"/>
                  <a:pt x="31586" y="109567"/>
                </a:cubicBezTo>
                <a:cubicBezTo>
                  <a:pt x="24696" y="111318"/>
                  <a:pt x="17510" y="112477"/>
                  <a:pt x="11302" y="115911"/>
                </a:cubicBezTo>
                <a:cubicBezTo>
                  <a:pt x="5117" y="119345"/>
                  <a:pt x="0" y="125803"/>
                  <a:pt x="773" y="132670"/>
                </a:cubicBezTo>
                <a:cubicBezTo>
                  <a:pt x="1728" y="141107"/>
                  <a:pt x="10893" y="146383"/>
                  <a:pt x="19488" y="147724"/>
                </a:cubicBezTo>
                <a:cubicBezTo>
                  <a:pt x="23517" y="148351"/>
                  <a:pt x="27659" y="148698"/>
                  <a:pt x="31801" y="148698"/>
                </a:cubicBezTo>
                <a:cubicBezTo>
                  <a:pt x="46292" y="148698"/>
                  <a:pt x="60795" y="144451"/>
                  <a:pt x="70540" y="133080"/>
                </a:cubicBezTo>
                <a:cubicBezTo>
                  <a:pt x="80318" y="121710"/>
                  <a:pt x="83933" y="105746"/>
                  <a:pt x="94803" y="95423"/>
                </a:cubicBezTo>
                <a:cubicBezTo>
                  <a:pt x="105332" y="85440"/>
                  <a:pt x="121295" y="82074"/>
                  <a:pt x="130414" y="70795"/>
                </a:cubicBezTo>
                <a:cubicBezTo>
                  <a:pt x="135235" y="64860"/>
                  <a:pt x="137600" y="57265"/>
                  <a:pt x="138782" y="49715"/>
                </a:cubicBezTo>
                <a:cubicBezTo>
                  <a:pt x="140442" y="39005"/>
                  <a:pt x="139805" y="27658"/>
                  <a:pt x="134916" y="17970"/>
                </a:cubicBezTo>
                <a:cubicBezTo>
                  <a:pt x="130050" y="8306"/>
                  <a:pt x="120431" y="665"/>
                  <a:pt x="109607" y="51"/>
                </a:cubicBezTo>
                <a:cubicBezTo>
                  <a:pt x="108997" y="17"/>
                  <a:pt x="108400" y="0"/>
                  <a:pt x="10781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894413" y="166500"/>
            <a:ext cx="7354969" cy="481049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txBox="1">
            <a:spLocks noGrp="1"/>
          </p:cNvSpPr>
          <p:nvPr>
            <p:ph type="ctrTitle"/>
          </p:nvPr>
        </p:nvSpPr>
        <p:spPr>
          <a:xfrm>
            <a:off x="1264075" y="1538034"/>
            <a:ext cx="6615900" cy="17775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6000" b="1"/>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4" name="Google Shape;14;p2"/>
          <p:cNvSpPr txBox="1">
            <a:spLocks noGrp="1"/>
          </p:cNvSpPr>
          <p:nvPr>
            <p:ph type="subTitle" idx="1"/>
          </p:nvPr>
        </p:nvSpPr>
        <p:spPr>
          <a:xfrm>
            <a:off x="1264025" y="3431650"/>
            <a:ext cx="6615900" cy="3540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6"/>
        <p:cNvGrpSpPr/>
        <p:nvPr/>
      </p:nvGrpSpPr>
      <p:grpSpPr>
        <a:xfrm>
          <a:off x="0" y="0"/>
          <a:ext cx="0" cy="0"/>
          <a:chOff x="0" y="0"/>
          <a:chExt cx="0" cy="0"/>
        </a:xfrm>
      </p:grpSpPr>
      <p:sp>
        <p:nvSpPr>
          <p:cNvPr id="67" name="Google Shape;67;p11"/>
          <p:cNvSpPr txBox="1">
            <a:spLocks noGrp="1"/>
          </p:cNvSpPr>
          <p:nvPr>
            <p:ph type="title" hasCustomPrompt="1"/>
          </p:nvPr>
        </p:nvSpPr>
        <p:spPr>
          <a:xfrm>
            <a:off x="1149675" y="1882400"/>
            <a:ext cx="6844500" cy="930900"/>
          </a:xfrm>
          <a:prstGeom prst="rect">
            <a:avLst/>
          </a:prstGeom>
        </p:spPr>
        <p:txBody>
          <a:bodyPr spcFirstLastPara="1" wrap="square" lIns="91425" tIns="91425" rIns="91425" bIns="91425" anchor="ctr" anchorCtr="0">
            <a:noAutofit/>
          </a:bodyPr>
          <a:lstStyle>
            <a:lvl1pPr lvl="0" algn="ctr">
              <a:spcBef>
                <a:spcPts val="0"/>
              </a:spcBef>
              <a:spcAft>
                <a:spcPts val="0"/>
              </a:spcAft>
              <a:buSzPts val="12000"/>
              <a:buNone/>
              <a:defRPr sz="78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8" name="Google Shape;68;p11"/>
          <p:cNvSpPr txBox="1">
            <a:spLocks noGrp="1"/>
          </p:cNvSpPr>
          <p:nvPr>
            <p:ph type="subTitle" idx="1"/>
          </p:nvPr>
        </p:nvSpPr>
        <p:spPr>
          <a:xfrm>
            <a:off x="2354550" y="2910825"/>
            <a:ext cx="4434900" cy="403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69" name="Google Shape;69;p11"/>
          <p:cNvSpPr/>
          <p:nvPr/>
        </p:nvSpPr>
        <p:spPr>
          <a:xfrm rot="5400000">
            <a:off x="235948" y="-235975"/>
            <a:ext cx="2057551" cy="2529501"/>
          </a:xfrm>
          <a:custGeom>
            <a:avLst/>
            <a:gdLst/>
            <a:ahLst/>
            <a:cxnLst/>
            <a:rect l="l" t="t" r="r" b="b"/>
            <a:pathLst>
              <a:path w="92495" h="113711" extrusionOk="0">
                <a:moveTo>
                  <a:pt x="0" y="113710"/>
                </a:moveTo>
                <a:lnTo>
                  <a:pt x="0" y="1"/>
                </a:lnTo>
                <a:cubicBezTo>
                  <a:pt x="8328" y="7356"/>
                  <a:pt x="14924" y="18481"/>
                  <a:pt x="17781" y="33375"/>
                </a:cubicBezTo>
                <a:cubicBezTo>
                  <a:pt x="23891" y="65199"/>
                  <a:pt x="56627" y="59667"/>
                  <a:pt x="76932" y="76202"/>
                </a:cubicBezTo>
                <a:cubicBezTo>
                  <a:pt x="90792" y="87509"/>
                  <a:pt x="92494" y="102221"/>
                  <a:pt x="86780" y="11371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1"/>
          <p:cNvSpPr/>
          <p:nvPr/>
        </p:nvSpPr>
        <p:spPr>
          <a:xfrm rot="-5400000">
            <a:off x="7293852" y="3293139"/>
            <a:ext cx="2184960" cy="1515763"/>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1"/>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72"/>
        <p:cNvGrpSpPr/>
        <p:nvPr/>
      </p:nvGrpSpPr>
      <p:grpSpPr>
        <a:xfrm>
          <a:off x="0" y="0"/>
          <a:ext cx="0" cy="0"/>
          <a:chOff x="0" y="0"/>
          <a:chExt cx="0" cy="0"/>
        </a:xfrm>
      </p:grpSpPr>
      <p:sp>
        <p:nvSpPr>
          <p:cNvPr id="73" name="Google Shape;73;p13"/>
          <p:cNvSpPr/>
          <p:nvPr/>
        </p:nvSpPr>
        <p:spPr>
          <a:xfrm rot="-5400000">
            <a:off x="6917480" y="2925497"/>
            <a:ext cx="1989799" cy="2446208"/>
          </a:xfrm>
          <a:custGeom>
            <a:avLst/>
            <a:gdLst/>
            <a:ahLst/>
            <a:cxnLst/>
            <a:rect l="l" t="t" r="r" b="b"/>
            <a:pathLst>
              <a:path w="92495" h="113711" extrusionOk="0">
                <a:moveTo>
                  <a:pt x="0" y="113710"/>
                </a:moveTo>
                <a:lnTo>
                  <a:pt x="0" y="1"/>
                </a:lnTo>
                <a:cubicBezTo>
                  <a:pt x="8328" y="7356"/>
                  <a:pt x="14924" y="18481"/>
                  <a:pt x="17781" y="33375"/>
                </a:cubicBezTo>
                <a:cubicBezTo>
                  <a:pt x="23891" y="65199"/>
                  <a:pt x="56627" y="59667"/>
                  <a:pt x="76932" y="76202"/>
                </a:cubicBezTo>
                <a:cubicBezTo>
                  <a:pt x="90792" y="87509"/>
                  <a:pt x="92494" y="102221"/>
                  <a:pt x="86780" y="11371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3"/>
          <p:cNvSpPr/>
          <p:nvPr/>
        </p:nvSpPr>
        <p:spPr>
          <a:xfrm rot="5400000">
            <a:off x="-691412" y="659226"/>
            <a:ext cx="2964888" cy="1581735"/>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3"/>
          <p:cNvSpPr txBox="1">
            <a:spLocks noGrp="1"/>
          </p:cNvSpPr>
          <p:nvPr>
            <p:ph type="title" hasCustomPrompt="1"/>
          </p:nvPr>
        </p:nvSpPr>
        <p:spPr>
          <a:xfrm>
            <a:off x="1630313" y="1232980"/>
            <a:ext cx="674700" cy="430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76" name="Google Shape;76;p13"/>
          <p:cNvSpPr txBox="1">
            <a:spLocks noGrp="1"/>
          </p:cNvSpPr>
          <p:nvPr>
            <p:ph type="title" idx="2"/>
          </p:nvPr>
        </p:nvSpPr>
        <p:spPr>
          <a:xfrm>
            <a:off x="713250" y="560725"/>
            <a:ext cx="7717500" cy="285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7" name="Google Shape;77;p13"/>
          <p:cNvSpPr txBox="1">
            <a:spLocks noGrp="1"/>
          </p:cNvSpPr>
          <p:nvPr>
            <p:ph type="subTitle" idx="1"/>
          </p:nvPr>
        </p:nvSpPr>
        <p:spPr>
          <a:xfrm>
            <a:off x="2349538" y="1232980"/>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78" name="Google Shape;78;p13"/>
          <p:cNvSpPr txBox="1">
            <a:spLocks noGrp="1"/>
          </p:cNvSpPr>
          <p:nvPr>
            <p:ph type="subTitle" idx="3"/>
          </p:nvPr>
        </p:nvSpPr>
        <p:spPr>
          <a:xfrm>
            <a:off x="2349538" y="1696578"/>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79" name="Google Shape;79;p13"/>
          <p:cNvSpPr txBox="1">
            <a:spLocks noGrp="1"/>
          </p:cNvSpPr>
          <p:nvPr>
            <p:ph type="title" idx="4" hasCustomPrompt="1"/>
          </p:nvPr>
        </p:nvSpPr>
        <p:spPr>
          <a:xfrm>
            <a:off x="1630313" y="2331905"/>
            <a:ext cx="674700" cy="430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80" name="Google Shape;80;p13"/>
          <p:cNvSpPr txBox="1">
            <a:spLocks noGrp="1"/>
          </p:cNvSpPr>
          <p:nvPr>
            <p:ph type="subTitle" idx="5"/>
          </p:nvPr>
        </p:nvSpPr>
        <p:spPr>
          <a:xfrm>
            <a:off x="2349538" y="2331905"/>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81" name="Google Shape;81;p13"/>
          <p:cNvSpPr txBox="1">
            <a:spLocks noGrp="1"/>
          </p:cNvSpPr>
          <p:nvPr>
            <p:ph type="subTitle" idx="6"/>
          </p:nvPr>
        </p:nvSpPr>
        <p:spPr>
          <a:xfrm>
            <a:off x="2349538" y="2795503"/>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82" name="Google Shape;82;p13"/>
          <p:cNvSpPr txBox="1">
            <a:spLocks noGrp="1"/>
          </p:cNvSpPr>
          <p:nvPr>
            <p:ph type="title" idx="7" hasCustomPrompt="1"/>
          </p:nvPr>
        </p:nvSpPr>
        <p:spPr>
          <a:xfrm>
            <a:off x="1630313" y="3430830"/>
            <a:ext cx="674700" cy="430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83" name="Google Shape;83;p13"/>
          <p:cNvSpPr txBox="1">
            <a:spLocks noGrp="1"/>
          </p:cNvSpPr>
          <p:nvPr>
            <p:ph type="subTitle" idx="8"/>
          </p:nvPr>
        </p:nvSpPr>
        <p:spPr>
          <a:xfrm>
            <a:off x="2349538" y="3430830"/>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84" name="Google Shape;84;p13"/>
          <p:cNvSpPr txBox="1">
            <a:spLocks noGrp="1"/>
          </p:cNvSpPr>
          <p:nvPr>
            <p:ph type="subTitle" idx="9"/>
          </p:nvPr>
        </p:nvSpPr>
        <p:spPr>
          <a:xfrm>
            <a:off x="2349538" y="3894428"/>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85" name="Google Shape;85;p13"/>
          <p:cNvSpPr txBox="1">
            <a:spLocks noGrp="1"/>
          </p:cNvSpPr>
          <p:nvPr>
            <p:ph type="title" idx="13" hasCustomPrompt="1"/>
          </p:nvPr>
        </p:nvSpPr>
        <p:spPr>
          <a:xfrm>
            <a:off x="4614963" y="1232980"/>
            <a:ext cx="674700" cy="430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86" name="Google Shape;86;p13"/>
          <p:cNvSpPr txBox="1">
            <a:spLocks noGrp="1"/>
          </p:cNvSpPr>
          <p:nvPr>
            <p:ph type="subTitle" idx="14"/>
          </p:nvPr>
        </p:nvSpPr>
        <p:spPr>
          <a:xfrm>
            <a:off x="5334188" y="1232980"/>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87" name="Google Shape;87;p13"/>
          <p:cNvSpPr txBox="1">
            <a:spLocks noGrp="1"/>
          </p:cNvSpPr>
          <p:nvPr>
            <p:ph type="subTitle" idx="15"/>
          </p:nvPr>
        </p:nvSpPr>
        <p:spPr>
          <a:xfrm>
            <a:off x="5334188" y="1696578"/>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88" name="Google Shape;88;p13"/>
          <p:cNvSpPr txBox="1">
            <a:spLocks noGrp="1"/>
          </p:cNvSpPr>
          <p:nvPr>
            <p:ph type="title" idx="16" hasCustomPrompt="1"/>
          </p:nvPr>
        </p:nvSpPr>
        <p:spPr>
          <a:xfrm>
            <a:off x="4614963" y="2331905"/>
            <a:ext cx="674700" cy="430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89" name="Google Shape;89;p13"/>
          <p:cNvSpPr txBox="1">
            <a:spLocks noGrp="1"/>
          </p:cNvSpPr>
          <p:nvPr>
            <p:ph type="subTitle" idx="17"/>
          </p:nvPr>
        </p:nvSpPr>
        <p:spPr>
          <a:xfrm>
            <a:off x="5334188" y="2331905"/>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90" name="Google Shape;90;p13"/>
          <p:cNvSpPr txBox="1">
            <a:spLocks noGrp="1"/>
          </p:cNvSpPr>
          <p:nvPr>
            <p:ph type="subTitle" idx="18"/>
          </p:nvPr>
        </p:nvSpPr>
        <p:spPr>
          <a:xfrm>
            <a:off x="5334188" y="2795503"/>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91" name="Google Shape;91;p13"/>
          <p:cNvSpPr txBox="1">
            <a:spLocks noGrp="1"/>
          </p:cNvSpPr>
          <p:nvPr>
            <p:ph type="title" idx="19" hasCustomPrompt="1"/>
          </p:nvPr>
        </p:nvSpPr>
        <p:spPr>
          <a:xfrm>
            <a:off x="4614963" y="3430830"/>
            <a:ext cx="674700" cy="430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4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92" name="Google Shape;92;p13"/>
          <p:cNvSpPr txBox="1">
            <a:spLocks noGrp="1"/>
          </p:cNvSpPr>
          <p:nvPr>
            <p:ph type="subTitle" idx="20"/>
          </p:nvPr>
        </p:nvSpPr>
        <p:spPr>
          <a:xfrm>
            <a:off x="5334188" y="3430830"/>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
        <p:nvSpPr>
          <p:cNvPr id="93" name="Google Shape;93;p13"/>
          <p:cNvSpPr txBox="1">
            <a:spLocks noGrp="1"/>
          </p:cNvSpPr>
          <p:nvPr>
            <p:ph type="subTitle" idx="21"/>
          </p:nvPr>
        </p:nvSpPr>
        <p:spPr>
          <a:xfrm>
            <a:off x="5334188" y="3894428"/>
            <a:ext cx="2179500" cy="430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800"/>
              <a:buFont typeface="Margarine"/>
              <a:buNone/>
              <a:defRPr sz="1800">
                <a:latin typeface="Margarine"/>
                <a:ea typeface="Margarine"/>
                <a:cs typeface="Margarine"/>
                <a:sym typeface="Margarine"/>
              </a:defRPr>
            </a:lvl2pPr>
            <a:lvl3pPr lvl="2" rtl="0">
              <a:lnSpc>
                <a:spcPct val="100000"/>
              </a:lnSpc>
              <a:spcBef>
                <a:spcPts val="0"/>
              </a:spcBef>
              <a:spcAft>
                <a:spcPts val="0"/>
              </a:spcAft>
              <a:buSzPts val="1800"/>
              <a:buFont typeface="Margarine"/>
              <a:buNone/>
              <a:defRPr sz="1800">
                <a:latin typeface="Margarine"/>
                <a:ea typeface="Margarine"/>
                <a:cs typeface="Margarine"/>
                <a:sym typeface="Margarine"/>
              </a:defRPr>
            </a:lvl3pPr>
            <a:lvl4pPr lvl="3" rtl="0">
              <a:lnSpc>
                <a:spcPct val="100000"/>
              </a:lnSpc>
              <a:spcBef>
                <a:spcPts val="0"/>
              </a:spcBef>
              <a:spcAft>
                <a:spcPts val="0"/>
              </a:spcAft>
              <a:buSzPts val="1800"/>
              <a:buFont typeface="Margarine"/>
              <a:buNone/>
              <a:defRPr sz="1800">
                <a:latin typeface="Margarine"/>
                <a:ea typeface="Margarine"/>
                <a:cs typeface="Margarine"/>
                <a:sym typeface="Margarine"/>
              </a:defRPr>
            </a:lvl4pPr>
            <a:lvl5pPr lvl="4" rtl="0">
              <a:lnSpc>
                <a:spcPct val="100000"/>
              </a:lnSpc>
              <a:spcBef>
                <a:spcPts val="0"/>
              </a:spcBef>
              <a:spcAft>
                <a:spcPts val="0"/>
              </a:spcAft>
              <a:buSzPts val="1800"/>
              <a:buFont typeface="Margarine"/>
              <a:buNone/>
              <a:defRPr sz="1800">
                <a:latin typeface="Margarine"/>
                <a:ea typeface="Margarine"/>
                <a:cs typeface="Margarine"/>
                <a:sym typeface="Margarine"/>
              </a:defRPr>
            </a:lvl5pPr>
            <a:lvl6pPr lvl="5" rtl="0">
              <a:lnSpc>
                <a:spcPct val="100000"/>
              </a:lnSpc>
              <a:spcBef>
                <a:spcPts val="0"/>
              </a:spcBef>
              <a:spcAft>
                <a:spcPts val="0"/>
              </a:spcAft>
              <a:buSzPts val="1800"/>
              <a:buFont typeface="Margarine"/>
              <a:buNone/>
              <a:defRPr sz="1800">
                <a:latin typeface="Margarine"/>
                <a:ea typeface="Margarine"/>
                <a:cs typeface="Margarine"/>
                <a:sym typeface="Margarine"/>
              </a:defRPr>
            </a:lvl6pPr>
            <a:lvl7pPr lvl="6" rtl="0">
              <a:lnSpc>
                <a:spcPct val="100000"/>
              </a:lnSpc>
              <a:spcBef>
                <a:spcPts val="0"/>
              </a:spcBef>
              <a:spcAft>
                <a:spcPts val="0"/>
              </a:spcAft>
              <a:buSzPts val="1800"/>
              <a:buFont typeface="Margarine"/>
              <a:buNone/>
              <a:defRPr sz="1800">
                <a:latin typeface="Margarine"/>
                <a:ea typeface="Margarine"/>
                <a:cs typeface="Margarine"/>
                <a:sym typeface="Margarine"/>
              </a:defRPr>
            </a:lvl7pPr>
            <a:lvl8pPr lvl="7" rtl="0">
              <a:lnSpc>
                <a:spcPct val="100000"/>
              </a:lnSpc>
              <a:spcBef>
                <a:spcPts val="0"/>
              </a:spcBef>
              <a:spcAft>
                <a:spcPts val="0"/>
              </a:spcAft>
              <a:buSzPts val="1800"/>
              <a:buFont typeface="Margarine"/>
              <a:buNone/>
              <a:defRPr sz="1800">
                <a:latin typeface="Margarine"/>
                <a:ea typeface="Margarine"/>
                <a:cs typeface="Margarine"/>
                <a:sym typeface="Margarine"/>
              </a:defRPr>
            </a:lvl8pPr>
            <a:lvl9pPr lvl="8" rtl="0">
              <a:lnSpc>
                <a:spcPct val="100000"/>
              </a:lnSpc>
              <a:spcBef>
                <a:spcPts val="0"/>
              </a:spcBef>
              <a:spcAft>
                <a:spcPts val="0"/>
              </a:spcAft>
              <a:buSzPts val="1800"/>
              <a:buFont typeface="Margarine"/>
              <a:buNone/>
              <a:defRPr sz="1800">
                <a:latin typeface="Margarine"/>
                <a:ea typeface="Margarine"/>
                <a:cs typeface="Margarine"/>
                <a:sym typeface="Margari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CUSTOM_1">
    <p:spTree>
      <p:nvGrpSpPr>
        <p:cNvPr id="1" name="Shape 94"/>
        <p:cNvGrpSpPr/>
        <p:nvPr/>
      </p:nvGrpSpPr>
      <p:grpSpPr>
        <a:xfrm>
          <a:off x="0" y="0"/>
          <a:ext cx="0" cy="0"/>
          <a:chOff x="0" y="0"/>
          <a:chExt cx="0" cy="0"/>
        </a:xfrm>
      </p:grpSpPr>
      <p:sp>
        <p:nvSpPr>
          <p:cNvPr id="95" name="Google Shape;95;p14"/>
          <p:cNvSpPr/>
          <p:nvPr/>
        </p:nvSpPr>
        <p:spPr>
          <a:xfrm rot="-1778951">
            <a:off x="2022869" y="753024"/>
            <a:ext cx="5384410" cy="3637452"/>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4"/>
          <p:cNvSpPr txBox="1">
            <a:spLocks noGrp="1"/>
          </p:cNvSpPr>
          <p:nvPr>
            <p:ph type="title"/>
          </p:nvPr>
        </p:nvSpPr>
        <p:spPr>
          <a:xfrm>
            <a:off x="2630813" y="3260025"/>
            <a:ext cx="3388200" cy="318300"/>
          </a:xfrm>
          <a:prstGeom prst="rect">
            <a:avLst/>
          </a:prstGeom>
        </p:spPr>
        <p:txBody>
          <a:bodyPr spcFirstLastPara="1" wrap="square" lIns="91425" tIns="91425" rIns="91425" bIns="91425" anchor="ctr" anchorCtr="0">
            <a:noAutofit/>
          </a:bodyPr>
          <a:lstStyle>
            <a:lvl1pPr lvl="0" algn="r">
              <a:spcBef>
                <a:spcPts val="0"/>
              </a:spcBef>
              <a:spcAft>
                <a:spcPts val="0"/>
              </a:spcAft>
              <a:buSzPts val="2400"/>
              <a:buNone/>
              <a:defRPr sz="2400"/>
            </a:lvl1pPr>
            <a:lvl2pPr lvl="1" algn="ctr">
              <a:spcBef>
                <a:spcPts val="0"/>
              </a:spcBef>
              <a:spcAft>
                <a:spcPts val="0"/>
              </a:spcAft>
              <a:buSzPts val="2400"/>
              <a:buFont typeface="Margarine"/>
              <a:buNone/>
              <a:defRPr sz="2400">
                <a:latin typeface="Margarine"/>
                <a:ea typeface="Margarine"/>
                <a:cs typeface="Margarine"/>
                <a:sym typeface="Margarine"/>
              </a:defRPr>
            </a:lvl2pPr>
            <a:lvl3pPr lvl="2" algn="ctr">
              <a:spcBef>
                <a:spcPts val="0"/>
              </a:spcBef>
              <a:spcAft>
                <a:spcPts val="0"/>
              </a:spcAft>
              <a:buSzPts val="2400"/>
              <a:buFont typeface="Margarine"/>
              <a:buNone/>
              <a:defRPr sz="2400">
                <a:latin typeface="Margarine"/>
                <a:ea typeface="Margarine"/>
                <a:cs typeface="Margarine"/>
                <a:sym typeface="Margarine"/>
              </a:defRPr>
            </a:lvl3pPr>
            <a:lvl4pPr lvl="3" algn="ctr">
              <a:spcBef>
                <a:spcPts val="0"/>
              </a:spcBef>
              <a:spcAft>
                <a:spcPts val="0"/>
              </a:spcAft>
              <a:buSzPts val="2400"/>
              <a:buFont typeface="Margarine"/>
              <a:buNone/>
              <a:defRPr sz="2400">
                <a:latin typeface="Margarine"/>
                <a:ea typeface="Margarine"/>
                <a:cs typeface="Margarine"/>
                <a:sym typeface="Margarine"/>
              </a:defRPr>
            </a:lvl4pPr>
            <a:lvl5pPr lvl="4" algn="ctr">
              <a:spcBef>
                <a:spcPts val="0"/>
              </a:spcBef>
              <a:spcAft>
                <a:spcPts val="0"/>
              </a:spcAft>
              <a:buSzPts val="2400"/>
              <a:buFont typeface="Margarine"/>
              <a:buNone/>
              <a:defRPr sz="2400">
                <a:latin typeface="Margarine"/>
                <a:ea typeface="Margarine"/>
                <a:cs typeface="Margarine"/>
                <a:sym typeface="Margarine"/>
              </a:defRPr>
            </a:lvl5pPr>
            <a:lvl6pPr lvl="5" algn="ctr">
              <a:spcBef>
                <a:spcPts val="0"/>
              </a:spcBef>
              <a:spcAft>
                <a:spcPts val="0"/>
              </a:spcAft>
              <a:buSzPts val="2400"/>
              <a:buFont typeface="Margarine"/>
              <a:buNone/>
              <a:defRPr sz="2400">
                <a:latin typeface="Margarine"/>
                <a:ea typeface="Margarine"/>
                <a:cs typeface="Margarine"/>
                <a:sym typeface="Margarine"/>
              </a:defRPr>
            </a:lvl6pPr>
            <a:lvl7pPr lvl="6" algn="ctr">
              <a:spcBef>
                <a:spcPts val="0"/>
              </a:spcBef>
              <a:spcAft>
                <a:spcPts val="0"/>
              </a:spcAft>
              <a:buSzPts val="2400"/>
              <a:buFont typeface="Margarine"/>
              <a:buNone/>
              <a:defRPr sz="2400">
                <a:latin typeface="Margarine"/>
                <a:ea typeface="Margarine"/>
                <a:cs typeface="Margarine"/>
                <a:sym typeface="Margarine"/>
              </a:defRPr>
            </a:lvl7pPr>
            <a:lvl8pPr lvl="7" algn="ctr">
              <a:spcBef>
                <a:spcPts val="0"/>
              </a:spcBef>
              <a:spcAft>
                <a:spcPts val="0"/>
              </a:spcAft>
              <a:buSzPts val="2400"/>
              <a:buFont typeface="Margarine"/>
              <a:buNone/>
              <a:defRPr sz="2400">
                <a:latin typeface="Margarine"/>
                <a:ea typeface="Margarine"/>
                <a:cs typeface="Margarine"/>
                <a:sym typeface="Margarine"/>
              </a:defRPr>
            </a:lvl8pPr>
            <a:lvl9pPr lvl="8" algn="ctr">
              <a:spcBef>
                <a:spcPts val="0"/>
              </a:spcBef>
              <a:spcAft>
                <a:spcPts val="0"/>
              </a:spcAft>
              <a:buSzPts val="2400"/>
              <a:buFont typeface="Margarine"/>
              <a:buNone/>
              <a:defRPr sz="2400">
                <a:latin typeface="Margarine"/>
                <a:ea typeface="Margarine"/>
                <a:cs typeface="Margarine"/>
                <a:sym typeface="Margarine"/>
              </a:defRPr>
            </a:lvl9pPr>
          </a:lstStyle>
          <a:p>
            <a:endParaRPr/>
          </a:p>
        </p:txBody>
      </p:sp>
      <p:sp>
        <p:nvSpPr>
          <p:cNvPr id="97" name="Google Shape;97;p14"/>
          <p:cNvSpPr/>
          <p:nvPr/>
        </p:nvSpPr>
        <p:spPr>
          <a:xfrm>
            <a:off x="6476525" y="1851300"/>
            <a:ext cx="2674645" cy="3292254"/>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4"/>
          <p:cNvSpPr/>
          <p:nvPr/>
        </p:nvSpPr>
        <p:spPr>
          <a:xfrm rot="5400000" flipH="1">
            <a:off x="329396" y="-355304"/>
            <a:ext cx="2965108" cy="3649789"/>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4"/>
          <p:cNvSpPr txBox="1">
            <a:spLocks noGrp="1"/>
          </p:cNvSpPr>
          <p:nvPr>
            <p:ph type="subTitle" idx="1"/>
          </p:nvPr>
        </p:nvSpPr>
        <p:spPr>
          <a:xfrm>
            <a:off x="2530713" y="2091950"/>
            <a:ext cx="4045200" cy="108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100"/>
        <p:cNvGrpSpPr/>
        <p:nvPr/>
      </p:nvGrpSpPr>
      <p:grpSpPr>
        <a:xfrm>
          <a:off x="0" y="0"/>
          <a:ext cx="0" cy="0"/>
          <a:chOff x="0" y="0"/>
          <a:chExt cx="0" cy="0"/>
        </a:xfrm>
      </p:grpSpPr>
      <p:sp>
        <p:nvSpPr>
          <p:cNvPr id="101" name="Google Shape;101;p15"/>
          <p:cNvSpPr txBox="1">
            <a:spLocks noGrp="1"/>
          </p:cNvSpPr>
          <p:nvPr>
            <p:ph type="subTitle" idx="1"/>
          </p:nvPr>
        </p:nvSpPr>
        <p:spPr>
          <a:xfrm>
            <a:off x="3522514" y="3211685"/>
            <a:ext cx="2098800" cy="484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2" name="Google Shape;102;p15"/>
          <p:cNvSpPr txBox="1">
            <a:spLocks noGrp="1"/>
          </p:cNvSpPr>
          <p:nvPr>
            <p:ph type="subTitle" idx="2"/>
          </p:nvPr>
        </p:nvSpPr>
        <p:spPr>
          <a:xfrm>
            <a:off x="3522487" y="2818000"/>
            <a:ext cx="2098800" cy="32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SzPts val="1800"/>
              <a:buFont typeface="Margarine"/>
              <a:buNone/>
              <a:defRPr sz="1800" b="1">
                <a:latin typeface="Margarine"/>
                <a:ea typeface="Margarine"/>
                <a:cs typeface="Margarine"/>
                <a:sym typeface="Margarine"/>
              </a:defRPr>
            </a:lvl2pPr>
            <a:lvl3pPr lvl="2" algn="ctr" rtl="0">
              <a:lnSpc>
                <a:spcPct val="100000"/>
              </a:lnSpc>
              <a:spcBef>
                <a:spcPts val="0"/>
              </a:spcBef>
              <a:spcAft>
                <a:spcPts val="0"/>
              </a:spcAft>
              <a:buSzPts val="1800"/>
              <a:buFont typeface="Margarine"/>
              <a:buNone/>
              <a:defRPr sz="1800" b="1">
                <a:latin typeface="Margarine"/>
                <a:ea typeface="Margarine"/>
                <a:cs typeface="Margarine"/>
                <a:sym typeface="Margarine"/>
              </a:defRPr>
            </a:lvl3pPr>
            <a:lvl4pPr lvl="3" algn="ctr" rtl="0">
              <a:lnSpc>
                <a:spcPct val="100000"/>
              </a:lnSpc>
              <a:spcBef>
                <a:spcPts val="0"/>
              </a:spcBef>
              <a:spcAft>
                <a:spcPts val="0"/>
              </a:spcAft>
              <a:buSzPts val="1800"/>
              <a:buFont typeface="Margarine"/>
              <a:buNone/>
              <a:defRPr sz="1800" b="1">
                <a:latin typeface="Margarine"/>
                <a:ea typeface="Margarine"/>
                <a:cs typeface="Margarine"/>
                <a:sym typeface="Margarine"/>
              </a:defRPr>
            </a:lvl4pPr>
            <a:lvl5pPr lvl="4" algn="ctr" rtl="0">
              <a:lnSpc>
                <a:spcPct val="100000"/>
              </a:lnSpc>
              <a:spcBef>
                <a:spcPts val="0"/>
              </a:spcBef>
              <a:spcAft>
                <a:spcPts val="0"/>
              </a:spcAft>
              <a:buSzPts val="1800"/>
              <a:buFont typeface="Margarine"/>
              <a:buNone/>
              <a:defRPr sz="1800" b="1">
                <a:latin typeface="Margarine"/>
                <a:ea typeface="Margarine"/>
                <a:cs typeface="Margarine"/>
                <a:sym typeface="Margarine"/>
              </a:defRPr>
            </a:lvl5pPr>
            <a:lvl6pPr lvl="5" algn="ctr" rtl="0">
              <a:lnSpc>
                <a:spcPct val="100000"/>
              </a:lnSpc>
              <a:spcBef>
                <a:spcPts val="0"/>
              </a:spcBef>
              <a:spcAft>
                <a:spcPts val="0"/>
              </a:spcAft>
              <a:buSzPts val="1800"/>
              <a:buFont typeface="Margarine"/>
              <a:buNone/>
              <a:defRPr sz="1800" b="1">
                <a:latin typeface="Margarine"/>
                <a:ea typeface="Margarine"/>
                <a:cs typeface="Margarine"/>
                <a:sym typeface="Margarine"/>
              </a:defRPr>
            </a:lvl6pPr>
            <a:lvl7pPr lvl="6" algn="ctr" rtl="0">
              <a:lnSpc>
                <a:spcPct val="100000"/>
              </a:lnSpc>
              <a:spcBef>
                <a:spcPts val="0"/>
              </a:spcBef>
              <a:spcAft>
                <a:spcPts val="0"/>
              </a:spcAft>
              <a:buSzPts val="1800"/>
              <a:buFont typeface="Margarine"/>
              <a:buNone/>
              <a:defRPr sz="1800" b="1">
                <a:latin typeface="Margarine"/>
                <a:ea typeface="Margarine"/>
                <a:cs typeface="Margarine"/>
                <a:sym typeface="Margarine"/>
              </a:defRPr>
            </a:lvl7pPr>
            <a:lvl8pPr lvl="7" algn="ctr" rtl="0">
              <a:lnSpc>
                <a:spcPct val="100000"/>
              </a:lnSpc>
              <a:spcBef>
                <a:spcPts val="0"/>
              </a:spcBef>
              <a:spcAft>
                <a:spcPts val="0"/>
              </a:spcAft>
              <a:buSzPts val="1800"/>
              <a:buFont typeface="Margarine"/>
              <a:buNone/>
              <a:defRPr sz="1800" b="1">
                <a:latin typeface="Margarine"/>
                <a:ea typeface="Margarine"/>
                <a:cs typeface="Margarine"/>
                <a:sym typeface="Margarine"/>
              </a:defRPr>
            </a:lvl8pPr>
            <a:lvl9pPr lvl="8" algn="ctr" rtl="0">
              <a:lnSpc>
                <a:spcPct val="100000"/>
              </a:lnSpc>
              <a:spcBef>
                <a:spcPts val="0"/>
              </a:spcBef>
              <a:spcAft>
                <a:spcPts val="0"/>
              </a:spcAft>
              <a:buSzPts val="1800"/>
              <a:buFont typeface="Margarine"/>
              <a:buNone/>
              <a:defRPr sz="1800" b="1">
                <a:latin typeface="Margarine"/>
                <a:ea typeface="Margarine"/>
                <a:cs typeface="Margarine"/>
                <a:sym typeface="Margarine"/>
              </a:defRPr>
            </a:lvl9pPr>
          </a:lstStyle>
          <a:p>
            <a:endParaRPr/>
          </a:p>
        </p:txBody>
      </p:sp>
      <p:sp>
        <p:nvSpPr>
          <p:cNvPr id="103" name="Google Shape;103;p15"/>
          <p:cNvSpPr txBox="1">
            <a:spLocks noGrp="1"/>
          </p:cNvSpPr>
          <p:nvPr>
            <p:ph type="subTitle" idx="3"/>
          </p:nvPr>
        </p:nvSpPr>
        <p:spPr>
          <a:xfrm>
            <a:off x="5899154" y="3211685"/>
            <a:ext cx="2098800" cy="484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4" name="Google Shape;104;p15"/>
          <p:cNvSpPr txBox="1">
            <a:spLocks noGrp="1"/>
          </p:cNvSpPr>
          <p:nvPr>
            <p:ph type="subTitle" idx="4"/>
          </p:nvPr>
        </p:nvSpPr>
        <p:spPr>
          <a:xfrm>
            <a:off x="5899175" y="2818000"/>
            <a:ext cx="2098800" cy="32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SzPts val="1800"/>
              <a:buFont typeface="Margarine"/>
              <a:buNone/>
              <a:defRPr sz="1800" b="1">
                <a:latin typeface="Margarine"/>
                <a:ea typeface="Margarine"/>
                <a:cs typeface="Margarine"/>
                <a:sym typeface="Margarine"/>
              </a:defRPr>
            </a:lvl2pPr>
            <a:lvl3pPr lvl="2" algn="ctr" rtl="0">
              <a:lnSpc>
                <a:spcPct val="100000"/>
              </a:lnSpc>
              <a:spcBef>
                <a:spcPts val="0"/>
              </a:spcBef>
              <a:spcAft>
                <a:spcPts val="0"/>
              </a:spcAft>
              <a:buSzPts val="1800"/>
              <a:buFont typeface="Margarine"/>
              <a:buNone/>
              <a:defRPr sz="1800" b="1">
                <a:latin typeface="Margarine"/>
                <a:ea typeface="Margarine"/>
                <a:cs typeface="Margarine"/>
                <a:sym typeface="Margarine"/>
              </a:defRPr>
            </a:lvl3pPr>
            <a:lvl4pPr lvl="3" algn="ctr" rtl="0">
              <a:lnSpc>
                <a:spcPct val="100000"/>
              </a:lnSpc>
              <a:spcBef>
                <a:spcPts val="0"/>
              </a:spcBef>
              <a:spcAft>
                <a:spcPts val="0"/>
              </a:spcAft>
              <a:buSzPts val="1800"/>
              <a:buFont typeface="Margarine"/>
              <a:buNone/>
              <a:defRPr sz="1800" b="1">
                <a:latin typeface="Margarine"/>
                <a:ea typeface="Margarine"/>
                <a:cs typeface="Margarine"/>
                <a:sym typeface="Margarine"/>
              </a:defRPr>
            </a:lvl4pPr>
            <a:lvl5pPr lvl="4" algn="ctr" rtl="0">
              <a:lnSpc>
                <a:spcPct val="100000"/>
              </a:lnSpc>
              <a:spcBef>
                <a:spcPts val="0"/>
              </a:spcBef>
              <a:spcAft>
                <a:spcPts val="0"/>
              </a:spcAft>
              <a:buSzPts val="1800"/>
              <a:buFont typeface="Margarine"/>
              <a:buNone/>
              <a:defRPr sz="1800" b="1">
                <a:latin typeface="Margarine"/>
                <a:ea typeface="Margarine"/>
                <a:cs typeface="Margarine"/>
                <a:sym typeface="Margarine"/>
              </a:defRPr>
            </a:lvl5pPr>
            <a:lvl6pPr lvl="5" algn="ctr" rtl="0">
              <a:lnSpc>
                <a:spcPct val="100000"/>
              </a:lnSpc>
              <a:spcBef>
                <a:spcPts val="0"/>
              </a:spcBef>
              <a:spcAft>
                <a:spcPts val="0"/>
              </a:spcAft>
              <a:buSzPts val="1800"/>
              <a:buFont typeface="Margarine"/>
              <a:buNone/>
              <a:defRPr sz="1800" b="1">
                <a:latin typeface="Margarine"/>
                <a:ea typeface="Margarine"/>
                <a:cs typeface="Margarine"/>
                <a:sym typeface="Margarine"/>
              </a:defRPr>
            </a:lvl6pPr>
            <a:lvl7pPr lvl="6" algn="ctr" rtl="0">
              <a:lnSpc>
                <a:spcPct val="100000"/>
              </a:lnSpc>
              <a:spcBef>
                <a:spcPts val="0"/>
              </a:spcBef>
              <a:spcAft>
                <a:spcPts val="0"/>
              </a:spcAft>
              <a:buSzPts val="1800"/>
              <a:buFont typeface="Margarine"/>
              <a:buNone/>
              <a:defRPr sz="1800" b="1">
                <a:latin typeface="Margarine"/>
                <a:ea typeface="Margarine"/>
                <a:cs typeface="Margarine"/>
                <a:sym typeface="Margarine"/>
              </a:defRPr>
            </a:lvl7pPr>
            <a:lvl8pPr lvl="7" algn="ctr" rtl="0">
              <a:lnSpc>
                <a:spcPct val="100000"/>
              </a:lnSpc>
              <a:spcBef>
                <a:spcPts val="0"/>
              </a:spcBef>
              <a:spcAft>
                <a:spcPts val="0"/>
              </a:spcAft>
              <a:buSzPts val="1800"/>
              <a:buFont typeface="Margarine"/>
              <a:buNone/>
              <a:defRPr sz="1800" b="1">
                <a:latin typeface="Margarine"/>
                <a:ea typeface="Margarine"/>
                <a:cs typeface="Margarine"/>
                <a:sym typeface="Margarine"/>
              </a:defRPr>
            </a:lvl8pPr>
            <a:lvl9pPr lvl="8" algn="ctr" rtl="0">
              <a:lnSpc>
                <a:spcPct val="100000"/>
              </a:lnSpc>
              <a:spcBef>
                <a:spcPts val="0"/>
              </a:spcBef>
              <a:spcAft>
                <a:spcPts val="0"/>
              </a:spcAft>
              <a:buSzPts val="1800"/>
              <a:buFont typeface="Margarine"/>
              <a:buNone/>
              <a:defRPr sz="1800" b="1">
                <a:latin typeface="Margarine"/>
                <a:ea typeface="Margarine"/>
                <a:cs typeface="Margarine"/>
                <a:sym typeface="Margarine"/>
              </a:defRPr>
            </a:lvl9pPr>
          </a:lstStyle>
          <a:p>
            <a:endParaRPr/>
          </a:p>
        </p:txBody>
      </p:sp>
      <p:grpSp>
        <p:nvGrpSpPr>
          <p:cNvPr id="105" name="Google Shape;105;p15"/>
          <p:cNvGrpSpPr/>
          <p:nvPr/>
        </p:nvGrpSpPr>
        <p:grpSpPr>
          <a:xfrm>
            <a:off x="-396291" y="3184318"/>
            <a:ext cx="2548615" cy="1990833"/>
            <a:chOff x="-396291" y="3184318"/>
            <a:chExt cx="2548615" cy="1990833"/>
          </a:xfrm>
        </p:grpSpPr>
        <p:sp>
          <p:nvSpPr>
            <p:cNvPr id="106" name="Google Shape;106;p15"/>
            <p:cNvSpPr/>
            <p:nvPr/>
          </p:nvSpPr>
          <p:spPr>
            <a:xfrm flipH="1">
              <a:off x="-80728" y="3260491"/>
              <a:ext cx="2233052" cy="1914660"/>
            </a:xfrm>
            <a:custGeom>
              <a:avLst/>
              <a:gdLst/>
              <a:ahLst/>
              <a:cxnLst/>
              <a:rect l="l" t="t" r="r" b="b"/>
              <a:pathLst>
                <a:path w="223921" h="191994" extrusionOk="0">
                  <a:moveTo>
                    <a:pt x="206593" y="1"/>
                  </a:moveTo>
                  <a:cubicBezTo>
                    <a:pt x="201272" y="3571"/>
                    <a:pt x="196451" y="7891"/>
                    <a:pt x="192381" y="12849"/>
                  </a:cubicBezTo>
                  <a:cubicBezTo>
                    <a:pt x="182830" y="24537"/>
                    <a:pt x="177532" y="39045"/>
                    <a:pt x="172506" y="53280"/>
                  </a:cubicBezTo>
                  <a:cubicBezTo>
                    <a:pt x="167480" y="67515"/>
                    <a:pt x="162432" y="82069"/>
                    <a:pt x="153223" y="94030"/>
                  </a:cubicBezTo>
                  <a:cubicBezTo>
                    <a:pt x="144477" y="105411"/>
                    <a:pt x="131137" y="114207"/>
                    <a:pt x="116904" y="114207"/>
                  </a:cubicBezTo>
                  <a:cubicBezTo>
                    <a:pt x="116149" y="114207"/>
                    <a:pt x="115392" y="114182"/>
                    <a:pt x="114633" y="114132"/>
                  </a:cubicBezTo>
                  <a:cubicBezTo>
                    <a:pt x="85139" y="112154"/>
                    <a:pt x="65787" y="79590"/>
                    <a:pt x="38204" y="70972"/>
                  </a:cubicBezTo>
                  <a:cubicBezTo>
                    <a:pt x="34732" y="69886"/>
                    <a:pt x="31029" y="69277"/>
                    <a:pt x="27364" y="69277"/>
                  </a:cubicBezTo>
                  <a:cubicBezTo>
                    <a:pt x="21668" y="69277"/>
                    <a:pt x="16063" y="70747"/>
                    <a:pt x="11553" y="74178"/>
                  </a:cubicBezTo>
                  <a:cubicBezTo>
                    <a:pt x="1206" y="82046"/>
                    <a:pt x="1" y="98055"/>
                    <a:pt x="5845" y="109652"/>
                  </a:cubicBezTo>
                  <a:cubicBezTo>
                    <a:pt x="11712" y="121272"/>
                    <a:pt x="22900" y="129209"/>
                    <a:pt x="34338" y="135417"/>
                  </a:cubicBezTo>
                  <a:cubicBezTo>
                    <a:pt x="43093" y="140192"/>
                    <a:pt x="52280" y="144240"/>
                    <a:pt x="61717" y="147492"/>
                  </a:cubicBezTo>
                  <a:cubicBezTo>
                    <a:pt x="73610" y="151607"/>
                    <a:pt x="86504" y="154814"/>
                    <a:pt x="95395" y="163705"/>
                  </a:cubicBezTo>
                  <a:cubicBezTo>
                    <a:pt x="106697" y="174984"/>
                    <a:pt x="104377" y="183784"/>
                    <a:pt x="98192" y="191994"/>
                  </a:cubicBezTo>
                  <a:lnTo>
                    <a:pt x="223921" y="191994"/>
                  </a:lnTo>
                  <a:lnTo>
                    <a:pt x="22392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5"/>
            <p:cNvSpPr/>
            <p:nvPr/>
          </p:nvSpPr>
          <p:spPr>
            <a:xfrm rot="10800000">
              <a:off x="-396291" y="3184318"/>
              <a:ext cx="597300" cy="546900"/>
            </a:xfrm>
            <a:prstGeom prst="chord">
              <a:avLst>
                <a:gd name="adj1" fmla="val 5436455"/>
                <a:gd name="adj2" fmla="val 1620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8" name="Google Shape;108;p15"/>
          <p:cNvSpPr txBox="1">
            <a:spLocks noGrp="1"/>
          </p:cNvSpPr>
          <p:nvPr>
            <p:ph type="subTitle" idx="5"/>
          </p:nvPr>
        </p:nvSpPr>
        <p:spPr>
          <a:xfrm>
            <a:off x="1145875" y="3211685"/>
            <a:ext cx="2098800" cy="484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09" name="Google Shape;109;p15"/>
          <p:cNvSpPr txBox="1">
            <a:spLocks noGrp="1"/>
          </p:cNvSpPr>
          <p:nvPr>
            <p:ph type="subTitle" idx="6"/>
          </p:nvPr>
        </p:nvSpPr>
        <p:spPr>
          <a:xfrm>
            <a:off x="1145900" y="2818000"/>
            <a:ext cx="2098800" cy="32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SzPts val="1800"/>
              <a:buFont typeface="Margarine"/>
              <a:buNone/>
              <a:defRPr sz="1800" b="1">
                <a:latin typeface="Margarine"/>
                <a:ea typeface="Margarine"/>
                <a:cs typeface="Margarine"/>
                <a:sym typeface="Margarine"/>
              </a:defRPr>
            </a:lvl2pPr>
            <a:lvl3pPr lvl="2" algn="ctr" rtl="0">
              <a:lnSpc>
                <a:spcPct val="100000"/>
              </a:lnSpc>
              <a:spcBef>
                <a:spcPts val="0"/>
              </a:spcBef>
              <a:spcAft>
                <a:spcPts val="0"/>
              </a:spcAft>
              <a:buSzPts val="1800"/>
              <a:buFont typeface="Margarine"/>
              <a:buNone/>
              <a:defRPr sz="1800" b="1">
                <a:latin typeface="Margarine"/>
                <a:ea typeface="Margarine"/>
                <a:cs typeface="Margarine"/>
                <a:sym typeface="Margarine"/>
              </a:defRPr>
            </a:lvl3pPr>
            <a:lvl4pPr lvl="3" algn="ctr" rtl="0">
              <a:lnSpc>
                <a:spcPct val="100000"/>
              </a:lnSpc>
              <a:spcBef>
                <a:spcPts val="0"/>
              </a:spcBef>
              <a:spcAft>
                <a:spcPts val="0"/>
              </a:spcAft>
              <a:buSzPts val="1800"/>
              <a:buFont typeface="Margarine"/>
              <a:buNone/>
              <a:defRPr sz="1800" b="1">
                <a:latin typeface="Margarine"/>
                <a:ea typeface="Margarine"/>
                <a:cs typeface="Margarine"/>
                <a:sym typeface="Margarine"/>
              </a:defRPr>
            </a:lvl4pPr>
            <a:lvl5pPr lvl="4" algn="ctr" rtl="0">
              <a:lnSpc>
                <a:spcPct val="100000"/>
              </a:lnSpc>
              <a:spcBef>
                <a:spcPts val="0"/>
              </a:spcBef>
              <a:spcAft>
                <a:spcPts val="0"/>
              </a:spcAft>
              <a:buSzPts val="1800"/>
              <a:buFont typeface="Margarine"/>
              <a:buNone/>
              <a:defRPr sz="1800" b="1">
                <a:latin typeface="Margarine"/>
                <a:ea typeface="Margarine"/>
                <a:cs typeface="Margarine"/>
                <a:sym typeface="Margarine"/>
              </a:defRPr>
            </a:lvl5pPr>
            <a:lvl6pPr lvl="5" algn="ctr" rtl="0">
              <a:lnSpc>
                <a:spcPct val="100000"/>
              </a:lnSpc>
              <a:spcBef>
                <a:spcPts val="0"/>
              </a:spcBef>
              <a:spcAft>
                <a:spcPts val="0"/>
              </a:spcAft>
              <a:buSzPts val="1800"/>
              <a:buFont typeface="Margarine"/>
              <a:buNone/>
              <a:defRPr sz="1800" b="1">
                <a:latin typeface="Margarine"/>
                <a:ea typeface="Margarine"/>
                <a:cs typeface="Margarine"/>
                <a:sym typeface="Margarine"/>
              </a:defRPr>
            </a:lvl6pPr>
            <a:lvl7pPr lvl="6" algn="ctr" rtl="0">
              <a:lnSpc>
                <a:spcPct val="100000"/>
              </a:lnSpc>
              <a:spcBef>
                <a:spcPts val="0"/>
              </a:spcBef>
              <a:spcAft>
                <a:spcPts val="0"/>
              </a:spcAft>
              <a:buSzPts val="1800"/>
              <a:buFont typeface="Margarine"/>
              <a:buNone/>
              <a:defRPr sz="1800" b="1">
                <a:latin typeface="Margarine"/>
                <a:ea typeface="Margarine"/>
                <a:cs typeface="Margarine"/>
                <a:sym typeface="Margarine"/>
              </a:defRPr>
            </a:lvl7pPr>
            <a:lvl8pPr lvl="7" algn="ctr" rtl="0">
              <a:lnSpc>
                <a:spcPct val="100000"/>
              </a:lnSpc>
              <a:spcBef>
                <a:spcPts val="0"/>
              </a:spcBef>
              <a:spcAft>
                <a:spcPts val="0"/>
              </a:spcAft>
              <a:buSzPts val="1800"/>
              <a:buFont typeface="Margarine"/>
              <a:buNone/>
              <a:defRPr sz="1800" b="1">
                <a:latin typeface="Margarine"/>
                <a:ea typeface="Margarine"/>
                <a:cs typeface="Margarine"/>
                <a:sym typeface="Margarine"/>
              </a:defRPr>
            </a:lvl8pPr>
            <a:lvl9pPr lvl="8" algn="ctr" rtl="0">
              <a:lnSpc>
                <a:spcPct val="100000"/>
              </a:lnSpc>
              <a:spcBef>
                <a:spcPts val="0"/>
              </a:spcBef>
              <a:spcAft>
                <a:spcPts val="0"/>
              </a:spcAft>
              <a:buSzPts val="1800"/>
              <a:buFont typeface="Margarine"/>
              <a:buNone/>
              <a:defRPr sz="1800" b="1">
                <a:latin typeface="Margarine"/>
                <a:ea typeface="Margarine"/>
                <a:cs typeface="Margarine"/>
                <a:sym typeface="Margarine"/>
              </a:defRPr>
            </a:lvl9pPr>
          </a:lstStyle>
          <a:p>
            <a:endParaRPr/>
          </a:p>
        </p:txBody>
      </p:sp>
      <p:sp>
        <p:nvSpPr>
          <p:cNvPr id="110" name="Google Shape;110;p15"/>
          <p:cNvSpPr/>
          <p:nvPr/>
        </p:nvSpPr>
        <p:spPr>
          <a:xfrm rot="5400000" flipH="1">
            <a:off x="131725" y="-131625"/>
            <a:ext cx="1140968" cy="1404432"/>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5"/>
          <p:cNvSpPr txBox="1">
            <a:spLocks noGrp="1"/>
          </p:cNvSpPr>
          <p:nvPr>
            <p:ph type="title"/>
          </p:nvPr>
        </p:nvSpPr>
        <p:spPr>
          <a:xfrm>
            <a:off x="713225" y="539500"/>
            <a:ext cx="7759200" cy="31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six columns">
  <p:cSld name="CUSTOM_7">
    <p:spTree>
      <p:nvGrpSpPr>
        <p:cNvPr id="1" name="Shape 112"/>
        <p:cNvGrpSpPr/>
        <p:nvPr/>
      </p:nvGrpSpPr>
      <p:grpSpPr>
        <a:xfrm>
          <a:off x="0" y="0"/>
          <a:ext cx="0" cy="0"/>
          <a:chOff x="0" y="0"/>
          <a:chExt cx="0" cy="0"/>
        </a:xfrm>
      </p:grpSpPr>
      <p:sp>
        <p:nvSpPr>
          <p:cNvPr id="113" name="Google Shape;113;p16"/>
          <p:cNvSpPr txBox="1">
            <a:spLocks noGrp="1"/>
          </p:cNvSpPr>
          <p:nvPr>
            <p:ph type="subTitle" idx="1"/>
          </p:nvPr>
        </p:nvSpPr>
        <p:spPr>
          <a:xfrm>
            <a:off x="5727860" y="1903014"/>
            <a:ext cx="2098800" cy="484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14" name="Google Shape;114;p16"/>
          <p:cNvSpPr txBox="1">
            <a:spLocks noGrp="1"/>
          </p:cNvSpPr>
          <p:nvPr>
            <p:ph type="subTitle" idx="2"/>
          </p:nvPr>
        </p:nvSpPr>
        <p:spPr>
          <a:xfrm>
            <a:off x="5727859" y="1474050"/>
            <a:ext cx="2098800" cy="327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SzPts val="1800"/>
              <a:buFont typeface="Margarine"/>
              <a:buNone/>
              <a:defRPr sz="1800" b="1">
                <a:latin typeface="Margarine"/>
                <a:ea typeface="Margarine"/>
                <a:cs typeface="Margarine"/>
                <a:sym typeface="Margarine"/>
              </a:defRPr>
            </a:lvl2pPr>
            <a:lvl3pPr lvl="2" algn="ctr" rtl="0">
              <a:lnSpc>
                <a:spcPct val="100000"/>
              </a:lnSpc>
              <a:spcBef>
                <a:spcPts val="0"/>
              </a:spcBef>
              <a:spcAft>
                <a:spcPts val="0"/>
              </a:spcAft>
              <a:buSzPts val="1800"/>
              <a:buFont typeface="Margarine"/>
              <a:buNone/>
              <a:defRPr sz="1800" b="1">
                <a:latin typeface="Margarine"/>
                <a:ea typeface="Margarine"/>
                <a:cs typeface="Margarine"/>
                <a:sym typeface="Margarine"/>
              </a:defRPr>
            </a:lvl3pPr>
            <a:lvl4pPr lvl="3" algn="ctr" rtl="0">
              <a:lnSpc>
                <a:spcPct val="100000"/>
              </a:lnSpc>
              <a:spcBef>
                <a:spcPts val="0"/>
              </a:spcBef>
              <a:spcAft>
                <a:spcPts val="0"/>
              </a:spcAft>
              <a:buSzPts val="1800"/>
              <a:buFont typeface="Margarine"/>
              <a:buNone/>
              <a:defRPr sz="1800" b="1">
                <a:latin typeface="Margarine"/>
                <a:ea typeface="Margarine"/>
                <a:cs typeface="Margarine"/>
                <a:sym typeface="Margarine"/>
              </a:defRPr>
            </a:lvl4pPr>
            <a:lvl5pPr lvl="4" algn="ctr" rtl="0">
              <a:lnSpc>
                <a:spcPct val="100000"/>
              </a:lnSpc>
              <a:spcBef>
                <a:spcPts val="0"/>
              </a:spcBef>
              <a:spcAft>
                <a:spcPts val="0"/>
              </a:spcAft>
              <a:buSzPts val="1800"/>
              <a:buFont typeface="Margarine"/>
              <a:buNone/>
              <a:defRPr sz="1800" b="1">
                <a:latin typeface="Margarine"/>
                <a:ea typeface="Margarine"/>
                <a:cs typeface="Margarine"/>
                <a:sym typeface="Margarine"/>
              </a:defRPr>
            </a:lvl5pPr>
            <a:lvl6pPr lvl="5" algn="ctr" rtl="0">
              <a:lnSpc>
                <a:spcPct val="100000"/>
              </a:lnSpc>
              <a:spcBef>
                <a:spcPts val="0"/>
              </a:spcBef>
              <a:spcAft>
                <a:spcPts val="0"/>
              </a:spcAft>
              <a:buSzPts val="1800"/>
              <a:buFont typeface="Margarine"/>
              <a:buNone/>
              <a:defRPr sz="1800" b="1">
                <a:latin typeface="Margarine"/>
                <a:ea typeface="Margarine"/>
                <a:cs typeface="Margarine"/>
                <a:sym typeface="Margarine"/>
              </a:defRPr>
            </a:lvl6pPr>
            <a:lvl7pPr lvl="6" algn="ctr" rtl="0">
              <a:lnSpc>
                <a:spcPct val="100000"/>
              </a:lnSpc>
              <a:spcBef>
                <a:spcPts val="0"/>
              </a:spcBef>
              <a:spcAft>
                <a:spcPts val="0"/>
              </a:spcAft>
              <a:buSzPts val="1800"/>
              <a:buFont typeface="Margarine"/>
              <a:buNone/>
              <a:defRPr sz="1800" b="1">
                <a:latin typeface="Margarine"/>
                <a:ea typeface="Margarine"/>
                <a:cs typeface="Margarine"/>
                <a:sym typeface="Margarine"/>
              </a:defRPr>
            </a:lvl7pPr>
            <a:lvl8pPr lvl="7" algn="ctr" rtl="0">
              <a:lnSpc>
                <a:spcPct val="100000"/>
              </a:lnSpc>
              <a:spcBef>
                <a:spcPts val="0"/>
              </a:spcBef>
              <a:spcAft>
                <a:spcPts val="0"/>
              </a:spcAft>
              <a:buSzPts val="1800"/>
              <a:buFont typeface="Margarine"/>
              <a:buNone/>
              <a:defRPr sz="1800" b="1">
                <a:latin typeface="Margarine"/>
                <a:ea typeface="Margarine"/>
                <a:cs typeface="Margarine"/>
                <a:sym typeface="Margarine"/>
              </a:defRPr>
            </a:lvl8pPr>
            <a:lvl9pPr lvl="8" algn="ctr" rtl="0">
              <a:lnSpc>
                <a:spcPct val="100000"/>
              </a:lnSpc>
              <a:spcBef>
                <a:spcPts val="0"/>
              </a:spcBef>
              <a:spcAft>
                <a:spcPts val="0"/>
              </a:spcAft>
              <a:buSzPts val="1800"/>
              <a:buFont typeface="Margarine"/>
              <a:buNone/>
              <a:defRPr sz="1800" b="1">
                <a:latin typeface="Margarine"/>
                <a:ea typeface="Margarine"/>
                <a:cs typeface="Margarine"/>
                <a:sym typeface="Margarine"/>
              </a:defRPr>
            </a:lvl9pPr>
          </a:lstStyle>
          <a:p>
            <a:endParaRPr/>
          </a:p>
        </p:txBody>
      </p:sp>
      <p:sp>
        <p:nvSpPr>
          <p:cNvPr id="115" name="Google Shape;115;p16"/>
          <p:cNvSpPr txBox="1">
            <a:spLocks noGrp="1"/>
          </p:cNvSpPr>
          <p:nvPr>
            <p:ph type="subTitle" idx="3"/>
          </p:nvPr>
        </p:nvSpPr>
        <p:spPr>
          <a:xfrm>
            <a:off x="2395921" y="1903014"/>
            <a:ext cx="2098800" cy="484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16" name="Google Shape;116;p16"/>
          <p:cNvSpPr txBox="1">
            <a:spLocks noGrp="1"/>
          </p:cNvSpPr>
          <p:nvPr>
            <p:ph type="subTitle" idx="4"/>
          </p:nvPr>
        </p:nvSpPr>
        <p:spPr>
          <a:xfrm>
            <a:off x="2395984" y="1474050"/>
            <a:ext cx="2098800" cy="327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SzPts val="1800"/>
              <a:buFont typeface="Margarine"/>
              <a:buNone/>
              <a:defRPr sz="1800" b="1">
                <a:latin typeface="Margarine"/>
                <a:ea typeface="Margarine"/>
                <a:cs typeface="Margarine"/>
                <a:sym typeface="Margarine"/>
              </a:defRPr>
            </a:lvl2pPr>
            <a:lvl3pPr lvl="2" algn="ctr" rtl="0">
              <a:lnSpc>
                <a:spcPct val="100000"/>
              </a:lnSpc>
              <a:spcBef>
                <a:spcPts val="0"/>
              </a:spcBef>
              <a:spcAft>
                <a:spcPts val="0"/>
              </a:spcAft>
              <a:buSzPts val="1800"/>
              <a:buFont typeface="Margarine"/>
              <a:buNone/>
              <a:defRPr sz="1800" b="1">
                <a:latin typeface="Margarine"/>
                <a:ea typeface="Margarine"/>
                <a:cs typeface="Margarine"/>
                <a:sym typeface="Margarine"/>
              </a:defRPr>
            </a:lvl3pPr>
            <a:lvl4pPr lvl="3" algn="ctr" rtl="0">
              <a:lnSpc>
                <a:spcPct val="100000"/>
              </a:lnSpc>
              <a:spcBef>
                <a:spcPts val="0"/>
              </a:spcBef>
              <a:spcAft>
                <a:spcPts val="0"/>
              </a:spcAft>
              <a:buSzPts val="1800"/>
              <a:buFont typeface="Margarine"/>
              <a:buNone/>
              <a:defRPr sz="1800" b="1">
                <a:latin typeface="Margarine"/>
                <a:ea typeface="Margarine"/>
                <a:cs typeface="Margarine"/>
                <a:sym typeface="Margarine"/>
              </a:defRPr>
            </a:lvl4pPr>
            <a:lvl5pPr lvl="4" algn="ctr" rtl="0">
              <a:lnSpc>
                <a:spcPct val="100000"/>
              </a:lnSpc>
              <a:spcBef>
                <a:spcPts val="0"/>
              </a:spcBef>
              <a:spcAft>
                <a:spcPts val="0"/>
              </a:spcAft>
              <a:buSzPts val="1800"/>
              <a:buFont typeface="Margarine"/>
              <a:buNone/>
              <a:defRPr sz="1800" b="1">
                <a:latin typeface="Margarine"/>
                <a:ea typeface="Margarine"/>
                <a:cs typeface="Margarine"/>
                <a:sym typeface="Margarine"/>
              </a:defRPr>
            </a:lvl5pPr>
            <a:lvl6pPr lvl="5" algn="ctr" rtl="0">
              <a:lnSpc>
                <a:spcPct val="100000"/>
              </a:lnSpc>
              <a:spcBef>
                <a:spcPts val="0"/>
              </a:spcBef>
              <a:spcAft>
                <a:spcPts val="0"/>
              </a:spcAft>
              <a:buSzPts val="1800"/>
              <a:buFont typeface="Margarine"/>
              <a:buNone/>
              <a:defRPr sz="1800" b="1">
                <a:latin typeface="Margarine"/>
                <a:ea typeface="Margarine"/>
                <a:cs typeface="Margarine"/>
                <a:sym typeface="Margarine"/>
              </a:defRPr>
            </a:lvl6pPr>
            <a:lvl7pPr lvl="6" algn="ctr" rtl="0">
              <a:lnSpc>
                <a:spcPct val="100000"/>
              </a:lnSpc>
              <a:spcBef>
                <a:spcPts val="0"/>
              </a:spcBef>
              <a:spcAft>
                <a:spcPts val="0"/>
              </a:spcAft>
              <a:buSzPts val="1800"/>
              <a:buFont typeface="Margarine"/>
              <a:buNone/>
              <a:defRPr sz="1800" b="1">
                <a:latin typeface="Margarine"/>
                <a:ea typeface="Margarine"/>
                <a:cs typeface="Margarine"/>
                <a:sym typeface="Margarine"/>
              </a:defRPr>
            </a:lvl7pPr>
            <a:lvl8pPr lvl="7" algn="ctr" rtl="0">
              <a:lnSpc>
                <a:spcPct val="100000"/>
              </a:lnSpc>
              <a:spcBef>
                <a:spcPts val="0"/>
              </a:spcBef>
              <a:spcAft>
                <a:spcPts val="0"/>
              </a:spcAft>
              <a:buSzPts val="1800"/>
              <a:buFont typeface="Margarine"/>
              <a:buNone/>
              <a:defRPr sz="1800" b="1">
                <a:latin typeface="Margarine"/>
                <a:ea typeface="Margarine"/>
                <a:cs typeface="Margarine"/>
                <a:sym typeface="Margarine"/>
              </a:defRPr>
            </a:lvl8pPr>
            <a:lvl9pPr lvl="8" algn="ctr" rtl="0">
              <a:lnSpc>
                <a:spcPct val="100000"/>
              </a:lnSpc>
              <a:spcBef>
                <a:spcPts val="0"/>
              </a:spcBef>
              <a:spcAft>
                <a:spcPts val="0"/>
              </a:spcAft>
              <a:buSzPts val="1800"/>
              <a:buFont typeface="Margarine"/>
              <a:buNone/>
              <a:defRPr sz="1800" b="1">
                <a:latin typeface="Margarine"/>
                <a:ea typeface="Margarine"/>
                <a:cs typeface="Margarine"/>
                <a:sym typeface="Margarine"/>
              </a:defRPr>
            </a:lvl9pPr>
          </a:lstStyle>
          <a:p>
            <a:endParaRPr/>
          </a:p>
        </p:txBody>
      </p:sp>
      <p:sp>
        <p:nvSpPr>
          <p:cNvPr id="117" name="Google Shape;117;p16"/>
          <p:cNvSpPr txBox="1">
            <a:spLocks noGrp="1"/>
          </p:cNvSpPr>
          <p:nvPr>
            <p:ph type="subTitle" idx="5"/>
          </p:nvPr>
        </p:nvSpPr>
        <p:spPr>
          <a:xfrm>
            <a:off x="5727860" y="3447862"/>
            <a:ext cx="2098800" cy="484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18" name="Google Shape;118;p16"/>
          <p:cNvSpPr txBox="1">
            <a:spLocks noGrp="1"/>
          </p:cNvSpPr>
          <p:nvPr>
            <p:ph type="subTitle" idx="6"/>
          </p:nvPr>
        </p:nvSpPr>
        <p:spPr>
          <a:xfrm>
            <a:off x="5727859" y="3018899"/>
            <a:ext cx="2098800" cy="327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SzPts val="1800"/>
              <a:buFont typeface="Margarine"/>
              <a:buNone/>
              <a:defRPr sz="1800" b="1">
                <a:latin typeface="Margarine"/>
                <a:ea typeface="Margarine"/>
                <a:cs typeface="Margarine"/>
                <a:sym typeface="Margarine"/>
              </a:defRPr>
            </a:lvl2pPr>
            <a:lvl3pPr lvl="2" algn="ctr" rtl="0">
              <a:lnSpc>
                <a:spcPct val="100000"/>
              </a:lnSpc>
              <a:spcBef>
                <a:spcPts val="0"/>
              </a:spcBef>
              <a:spcAft>
                <a:spcPts val="0"/>
              </a:spcAft>
              <a:buSzPts val="1800"/>
              <a:buFont typeface="Margarine"/>
              <a:buNone/>
              <a:defRPr sz="1800" b="1">
                <a:latin typeface="Margarine"/>
                <a:ea typeface="Margarine"/>
                <a:cs typeface="Margarine"/>
                <a:sym typeface="Margarine"/>
              </a:defRPr>
            </a:lvl3pPr>
            <a:lvl4pPr lvl="3" algn="ctr" rtl="0">
              <a:lnSpc>
                <a:spcPct val="100000"/>
              </a:lnSpc>
              <a:spcBef>
                <a:spcPts val="0"/>
              </a:spcBef>
              <a:spcAft>
                <a:spcPts val="0"/>
              </a:spcAft>
              <a:buSzPts val="1800"/>
              <a:buFont typeface="Margarine"/>
              <a:buNone/>
              <a:defRPr sz="1800" b="1">
                <a:latin typeface="Margarine"/>
                <a:ea typeface="Margarine"/>
                <a:cs typeface="Margarine"/>
                <a:sym typeface="Margarine"/>
              </a:defRPr>
            </a:lvl4pPr>
            <a:lvl5pPr lvl="4" algn="ctr" rtl="0">
              <a:lnSpc>
                <a:spcPct val="100000"/>
              </a:lnSpc>
              <a:spcBef>
                <a:spcPts val="0"/>
              </a:spcBef>
              <a:spcAft>
                <a:spcPts val="0"/>
              </a:spcAft>
              <a:buSzPts val="1800"/>
              <a:buFont typeface="Margarine"/>
              <a:buNone/>
              <a:defRPr sz="1800" b="1">
                <a:latin typeface="Margarine"/>
                <a:ea typeface="Margarine"/>
                <a:cs typeface="Margarine"/>
                <a:sym typeface="Margarine"/>
              </a:defRPr>
            </a:lvl5pPr>
            <a:lvl6pPr lvl="5" algn="ctr" rtl="0">
              <a:lnSpc>
                <a:spcPct val="100000"/>
              </a:lnSpc>
              <a:spcBef>
                <a:spcPts val="0"/>
              </a:spcBef>
              <a:spcAft>
                <a:spcPts val="0"/>
              </a:spcAft>
              <a:buSzPts val="1800"/>
              <a:buFont typeface="Margarine"/>
              <a:buNone/>
              <a:defRPr sz="1800" b="1">
                <a:latin typeface="Margarine"/>
                <a:ea typeface="Margarine"/>
                <a:cs typeface="Margarine"/>
                <a:sym typeface="Margarine"/>
              </a:defRPr>
            </a:lvl6pPr>
            <a:lvl7pPr lvl="6" algn="ctr" rtl="0">
              <a:lnSpc>
                <a:spcPct val="100000"/>
              </a:lnSpc>
              <a:spcBef>
                <a:spcPts val="0"/>
              </a:spcBef>
              <a:spcAft>
                <a:spcPts val="0"/>
              </a:spcAft>
              <a:buSzPts val="1800"/>
              <a:buFont typeface="Margarine"/>
              <a:buNone/>
              <a:defRPr sz="1800" b="1">
                <a:latin typeface="Margarine"/>
                <a:ea typeface="Margarine"/>
                <a:cs typeface="Margarine"/>
                <a:sym typeface="Margarine"/>
              </a:defRPr>
            </a:lvl7pPr>
            <a:lvl8pPr lvl="7" algn="ctr" rtl="0">
              <a:lnSpc>
                <a:spcPct val="100000"/>
              </a:lnSpc>
              <a:spcBef>
                <a:spcPts val="0"/>
              </a:spcBef>
              <a:spcAft>
                <a:spcPts val="0"/>
              </a:spcAft>
              <a:buSzPts val="1800"/>
              <a:buFont typeface="Margarine"/>
              <a:buNone/>
              <a:defRPr sz="1800" b="1">
                <a:latin typeface="Margarine"/>
                <a:ea typeface="Margarine"/>
                <a:cs typeface="Margarine"/>
                <a:sym typeface="Margarine"/>
              </a:defRPr>
            </a:lvl8pPr>
            <a:lvl9pPr lvl="8" algn="ctr" rtl="0">
              <a:lnSpc>
                <a:spcPct val="100000"/>
              </a:lnSpc>
              <a:spcBef>
                <a:spcPts val="0"/>
              </a:spcBef>
              <a:spcAft>
                <a:spcPts val="0"/>
              </a:spcAft>
              <a:buSzPts val="1800"/>
              <a:buFont typeface="Margarine"/>
              <a:buNone/>
              <a:defRPr sz="1800" b="1">
                <a:latin typeface="Margarine"/>
                <a:ea typeface="Margarine"/>
                <a:cs typeface="Margarine"/>
                <a:sym typeface="Margarine"/>
              </a:defRPr>
            </a:lvl9pPr>
          </a:lstStyle>
          <a:p>
            <a:endParaRPr/>
          </a:p>
        </p:txBody>
      </p:sp>
      <p:sp>
        <p:nvSpPr>
          <p:cNvPr id="119" name="Google Shape;119;p16"/>
          <p:cNvSpPr txBox="1">
            <a:spLocks noGrp="1"/>
          </p:cNvSpPr>
          <p:nvPr>
            <p:ph type="subTitle" idx="7"/>
          </p:nvPr>
        </p:nvSpPr>
        <p:spPr>
          <a:xfrm>
            <a:off x="2395921" y="3447862"/>
            <a:ext cx="2098800" cy="484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120" name="Google Shape;120;p16"/>
          <p:cNvSpPr txBox="1">
            <a:spLocks noGrp="1"/>
          </p:cNvSpPr>
          <p:nvPr>
            <p:ph type="subTitle" idx="8"/>
          </p:nvPr>
        </p:nvSpPr>
        <p:spPr>
          <a:xfrm>
            <a:off x="2395946" y="3018899"/>
            <a:ext cx="2098800" cy="327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SzPts val="1800"/>
              <a:buFont typeface="Margarine"/>
              <a:buNone/>
              <a:defRPr sz="1800" b="1">
                <a:latin typeface="Margarine"/>
                <a:ea typeface="Margarine"/>
                <a:cs typeface="Margarine"/>
                <a:sym typeface="Margarine"/>
              </a:defRPr>
            </a:lvl2pPr>
            <a:lvl3pPr lvl="2" algn="ctr" rtl="0">
              <a:lnSpc>
                <a:spcPct val="100000"/>
              </a:lnSpc>
              <a:spcBef>
                <a:spcPts val="0"/>
              </a:spcBef>
              <a:spcAft>
                <a:spcPts val="0"/>
              </a:spcAft>
              <a:buSzPts val="1800"/>
              <a:buFont typeface="Margarine"/>
              <a:buNone/>
              <a:defRPr sz="1800" b="1">
                <a:latin typeface="Margarine"/>
                <a:ea typeface="Margarine"/>
                <a:cs typeface="Margarine"/>
                <a:sym typeface="Margarine"/>
              </a:defRPr>
            </a:lvl3pPr>
            <a:lvl4pPr lvl="3" algn="ctr" rtl="0">
              <a:lnSpc>
                <a:spcPct val="100000"/>
              </a:lnSpc>
              <a:spcBef>
                <a:spcPts val="0"/>
              </a:spcBef>
              <a:spcAft>
                <a:spcPts val="0"/>
              </a:spcAft>
              <a:buSzPts val="1800"/>
              <a:buFont typeface="Margarine"/>
              <a:buNone/>
              <a:defRPr sz="1800" b="1">
                <a:latin typeface="Margarine"/>
                <a:ea typeface="Margarine"/>
                <a:cs typeface="Margarine"/>
                <a:sym typeface="Margarine"/>
              </a:defRPr>
            </a:lvl4pPr>
            <a:lvl5pPr lvl="4" algn="ctr" rtl="0">
              <a:lnSpc>
                <a:spcPct val="100000"/>
              </a:lnSpc>
              <a:spcBef>
                <a:spcPts val="0"/>
              </a:spcBef>
              <a:spcAft>
                <a:spcPts val="0"/>
              </a:spcAft>
              <a:buSzPts val="1800"/>
              <a:buFont typeface="Margarine"/>
              <a:buNone/>
              <a:defRPr sz="1800" b="1">
                <a:latin typeface="Margarine"/>
                <a:ea typeface="Margarine"/>
                <a:cs typeface="Margarine"/>
                <a:sym typeface="Margarine"/>
              </a:defRPr>
            </a:lvl5pPr>
            <a:lvl6pPr lvl="5" algn="ctr" rtl="0">
              <a:lnSpc>
                <a:spcPct val="100000"/>
              </a:lnSpc>
              <a:spcBef>
                <a:spcPts val="0"/>
              </a:spcBef>
              <a:spcAft>
                <a:spcPts val="0"/>
              </a:spcAft>
              <a:buSzPts val="1800"/>
              <a:buFont typeface="Margarine"/>
              <a:buNone/>
              <a:defRPr sz="1800" b="1">
                <a:latin typeface="Margarine"/>
                <a:ea typeface="Margarine"/>
                <a:cs typeface="Margarine"/>
                <a:sym typeface="Margarine"/>
              </a:defRPr>
            </a:lvl6pPr>
            <a:lvl7pPr lvl="6" algn="ctr" rtl="0">
              <a:lnSpc>
                <a:spcPct val="100000"/>
              </a:lnSpc>
              <a:spcBef>
                <a:spcPts val="0"/>
              </a:spcBef>
              <a:spcAft>
                <a:spcPts val="0"/>
              </a:spcAft>
              <a:buSzPts val="1800"/>
              <a:buFont typeface="Margarine"/>
              <a:buNone/>
              <a:defRPr sz="1800" b="1">
                <a:latin typeface="Margarine"/>
                <a:ea typeface="Margarine"/>
                <a:cs typeface="Margarine"/>
                <a:sym typeface="Margarine"/>
              </a:defRPr>
            </a:lvl7pPr>
            <a:lvl8pPr lvl="7" algn="ctr" rtl="0">
              <a:lnSpc>
                <a:spcPct val="100000"/>
              </a:lnSpc>
              <a:spcBef>
                <a:spcPts val="0"/>
              </a:spcBef>
              <a:spcAft>
                <a:spcPts val="0"/>
              </a:spcAft>
              <a:buSzPts val="1800"/>
              <a:buFont typeface="Margarine"/>
              <a:buNone/>
              <a:defRPr sz="1800" b="1">
                <a:latin typeface="Margarine"/>
                <a:ea typeface="Margarine"/>
                <a:cs typeface="Margarine"/>
                <a:sym typeface="Margarine"/>
              </a:defRPr>
            </a:lvl8pPr>
            <a:lvl9pPr lvl="8" algn="ctr" rtl="0">
              <a:lnSpc>
                <a:spcPct val="100000"/>
              </a:lnSpc>
              <a:spcBef>
                <a:spcPts val="0"/>
              </a:spcBef>
              <a:spcAft>
                <a:spcPts val="0"/>
              </a:spcAft>
              <a:buSzPts val="1800"/>
              <a:buFont typeface="Margarine"/>
              <a:buNone/>
              <a:defRPr sz="1800" b="1">
                <a:latin typeface="Margarine"/>
                <a:ea typeface="Margarine"/>
                <a:cs typeface="Margarine"/>
                <a:sym typeface="Margarine"/>
              </a:defRPr>
            </a:lvl9pPr>
          </a:lstStyle>
          <a:p>
            <a:endParaRPr/>
          </a:p>
        </p:txBody>
      </p:sp>
      <p:sp>
        <p:nvSpPr>
          <p:cNvPr id="121" name="Google Shape;121;p16"/>
          <p:cNvSpPr/>
          <p:nvPr/>
        </p:nvSpPr>
        <p:spPr>
          <a:xfrm rot="5400000" flipH="1">
            <a:off x="-647923" y="3190530"/>
            <a:ext cx="2626822" cy="1331120"/>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6"/>
          <p:cNvSpPr/>
          <p:nvPr/>
        </p:nvSpPr>
        <p:spPr>
          <a:xfrm>
            <a:off x="8282687" y="-65791"/>
            <a:ext cx="864466" cy="864742"/>
          </a:xfrm>
          <a:custGeom>
            <a:avLst/>
            <a:gdLst/>
            <a:ahLst/>
            <a:cxnLst/>
            <a:rect l="l" t="t" r="r" b="b"/>
            <a:pathLst>
              <a:path w="71904" h="71927" extrusionOk="0">
                <a:moveTo>
                  <a:pt x="35952" y="1"/>
                </a:moveTo>
                <a:cubicBezTo>
                  <a:pt x="16100" y="1"/>
                  <a:pt x="0" y="16100"/>
                  <a:pt x="0" y="35975"/>
                </a:cubicBezTo>
                <a:cubicBezTo>
                  <a:pt x="0" y="55827"/>
                  <a:pt x="16100" y="71927"/>
                  <a:pt x="35952" y="71927"/>
                </a:cubicBezTo>
                <a:cubicBezTo>
                  <a:pt x="55804" y="71927"/>
                  <a:pt x="71904" y="55827"/>
                  <a:pt x="71904" y="35975"/>
                </a:cubicBezTo>
                <a:cubicBezTo>
                  <a:pt x="71904" y="16100"/>
                  <a:pt x="55804" y="1"/>
                  <a:pt x="359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6"/>
          <p:cNvSpPr/>
          <p:nvPr/>
        </p:nvSpPr>
        <p:spPr>
          <a:xfrm>
            <a:off x="7602500" y="3435674"/>
            <a:ext cx="2281497" cy="2345727"/>
          </a:xfrm>
          <a:custGeom>
            <a:avLst/>
            <a:gdLst/>
            <a:ahLst/>
            <a:cxnLst/>
            <a:rect l="l" t="t" r="r" b="b"/>
            <a:pathLst>
              <a:path w="140443" h="148699" extrusionOk="0">
                <a:moveTo>
                  <a:pt x="107816" y="0"/>
                </a:moveTo>
                <a:cubicBezTo>
                  <a:pt x="81259" y="0"/>
                  <a:pt x="81455" y="34867"/>
                  <a:pt x="80454" y="53513"/>
                </a:cubicBezTo>
                <a:cubicBezTo>
                  <a:pt x="79795" y="66406"/>
                  <a:pt x="75952" y="77253"/>
                  <a:pt x="69516" y="85985"/>
                </a:cubicBezTo>
                <a:cubicBezTo>
                  <a:pt x="60989" y="97560"/>
                  <a:pt x="47913" y="105451"/>
                  <a:pt x="31586" y="109567"/>
                </a:cubicBezTo>
                <a:cubicBezTo>
                  <a:pt x="24696" y="111318"/>
                  <a:pt x="17510" y="112477"/>
                  <a:pt x="11302" y="115911"/>
                </a:cubicBezTo>
                <a:cubicBezTo>
                  <a:pt x="5117" y="119345"/>
                  <a:pt x="0" y="125803"/>
                  <a:pt x="773" y="132670"/>
                </a:cubicBezTo>
                <a:cubicBezTo>
                  <a:pt x="1728" y="141107"/>
                  <a:pt x="10893" y="146383"/>
                  <a:pt x="19488" y="147724"/>
                </a:cubicBezTo>
                <a:cubicBezTo>
                  <a:pt x="23517" y="148351"/>
                  <a:pt x="27659" y="148698"/>
                  <a:pt x="31801" y="148698"/>
                </a:cubicBezTo>
                <a:cubicBezTo>
                  <a:pt x="46292" y="148698"/>
                  <a:pt x="60795" y="144451"/>
                  <a:pt x="70540" y="133080"/>
                </a:cubicBezTo>
                <a:cubicBezTo>
                  <a:pt x="80318" y="121710"/>
                  <a:pt x="83933" y="105746"/>
                  <a:pt x="94803" y="95423"/>
                </a:cubicBezTo>
                <a:cubicBezTo>
                  <a:pt x="105332" y="85440"/>
                  <a:pt x="121295" y="82074"/>
                  <a:pt x="130414" y="70795"/>
                </a:cubicBezTo>
                <a:cubicBezTo>
                  <a:pt x="135235" y="64860"/>
                  <a:pt x="137600" y="57265"/>
                  <a:pt x="138782" y="49715"/>
                </a:cubicBezTo>
                <a:cubicBezTo>
                  <a:pt x="140442" y="39005"/>
                  <a:pt x="139805" y="27658"/>
                  <a:pt x="134916" y="17970"/>
                </a:cubicBezTo>
                <a:cubicBezTo>
                  <a:pt x="130050" y="8306"/>
                  <a:pt x="120431" y="665"/>
                  <a:pt x="109607" y="51"/>
                </a:cubicBezTo>
                <a:cubicBezTo>
                  <a:pt x="108997" y="17"/>
                  <a:pt x="108400" y="0"/>
                  <a:pt x="1078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6"/>
          <p:cNvSpPr/>
          <p:nvPr/>
        </p:nvSpPr>
        <p:spPr>
          <a:xfrm>
            <a:off x="8795226" y="508246"/>
            <a:ext cx="519147" cy="519493"/>
          </a:xfrm>
          <a:custGeom>
            <a:avLst/>
            <a:gdLst/>
            <a:ahLst/>
            <a:cxnLst/>
            <a:rect l="l" t="t" r="r" b="b"/>
            <a:pathLst>
              <a:path w="71904" h="71927" extrusionOk="0">
                <a:moveTo>
                  <a:pt x="35952" y="1"/>
                </a:moveTo>
                <a:cubicBezTo>
                  <a:pt x="16100" y="1"/>
                  <a:pt x="0" y="16100"/>
                  <a:pt x="0" y="35975"/>
                </a:cubicBezTo>
                <a:cubicBezTo>
                  <a:pt x="0" y="55827"/>
                  <a:pt x="16100" y="71927"/>
                  <a:pt x="35952" y="71927"/>
                </a:cubicBezTo>
                <a:cubicBezTo>
                  <a:pt x="55804" y="71927"/>
                  <a:pt x="71904" y="55827"/>
                  <a:pt x="71904" y="35975"/>
                </a:cubicBezTo>
                <a:cubicBezTo>
                  <a:pt x="71904" y="16100"/>
                  <a:pt x="55804" y="1"/>
                  <a:pt x="359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6"/>
          <p:cNvSpPr/>
          <p:nvPr/>
        </p:nvSpPr>
        <p:spPr>
          <a:xfrm>
            <a:off x="8795225" y="839194"/>
            <a:ext cx="428188" cy="428325"/>
          </a:xfrm>
          <a:custGeom>
            <a:avLst/>
            <a:gdLst/>
            <a:ahLst/>
            <a:cxnLst/>
            <a:rect l="l" t="t" r="r" b="b"/>
            <a:pathLst>
              <a:path w="71904" h="71927" extrusionOk="0">
                <a:moveTo>
                  <a:pt x="35952" y="1"/>
                </a:moveTo>
                <a:cubicBezTo>
                  <a:pt x="16100" y="1"/>
                  <a:pt x="0" y="16100"/>
                  <a:pt x="0" y="35975"/>
                </a:cubicBezTo>
                <a:cubicBezTo>
                  <a:pt x="0" y="55827"/>
                  <a:pt x="16100" y="71927"/>
                  <a:pt x="35952" y="71927"/>
                </a:cubicBezTo>
                <a:cubicBezTo>
                  <a:pt x="55804" y="71927"/>
                  <a:pt x="71904" y="55827"/>
                  <a:pt x="71904" y="35975"/>
                </a:cubicBezTo>
                <a:cubicBezTo>
                  <a:pt x="71904" y="16100"/>
                  <a:pt x="55804" y="1"/>
                  <a:pt x="359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6"/>
          <p:cNvSpPr txBox="1">
            <a:spLocks noGrp="1"/>
          </p:cNvSpPr>
          <p:nvPr>
            <p:ph type="title"/>
          </p:nvPr>
        </p:nvSpPr>
        <p:spPr>
          <a:xfrm>
            <a:off x="713225" y="539500"/>
            <a:ext cx="7759200" cy="31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six columns ">
  <p:cSld name="CUSTOM_8_1">
    <p:spTree>
      <p:nvGrpSpPr>
        <p:cNvPr id="1" name="Shape 127"/>
        <p:cNvGrpSpPr/>
        <p:nvPr/>
      </p:nvGrpSpPr>
      <p:grpSpPr>
        <a:xfrm>
          <a:off x="0" y="0"/>
          <a:ext cx="0" cy="0"/>
          <a:chOff x="0" y="0"/>
          <a:chExt cx="0" cy="0"/>
        </a:xfrm>
      </p:grpSpPr>
      <p:sp>
        <p:nvSpPr>
          <p:cNvPr id="128" name="Google Shape;128;p17"/>
          <p:cNvSpPr txBox="1">
            <a:spLocks noGrp="1"/>
          </p:cNvSpPr>
          <p:nvPr>
            <p:ph type="subTitle" idx="1"/>
          </p:nvPr>
        </p:nvSpPr>
        <p:spPr>
          <a:xfrm>
            <a:off x="889544" y="1845950"/>
            <a:ext cx="2005200" cy="408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000">
                <a:solidFill>
                  <a:schemeClr val="dk2"/>
                </a:solidFill>
                <a:latin typeface="Margarine"/>
                <a:ea typeface="Margarine"/>
                <a:cs typeface="Margarine"/>
                <a:sym typeface="Margarine"/>
              </a:defRPr>
            </a:lvl1pPr>
            <a:lvl2pPr lvl="1" algn="ctr" rtl="0">
              <a:spcBef>
                <a:spcPts val="0"/>
              </a:spcBef>
              <a:spcAft>
                <a:spcPts val="0"/>
              </a:spcAft>
              <a:buNone/>
              <a:defRPr sz="2000">
                <a:solidFill>
                  <a:schemeClr val="dk2"/>
                </a:solidFill>
                <a:latin typeface="Margarine"/>
                <a:ea typeface="Margarine"/>
                <a:cs typeface="Margarine"/>
                <a:sym typeface="Margarine"/>
              </a:defRPr>
            </a:lvl2pPr>
            <a:lvl3pPr lvl="2" algn="ctr" rtl="0">
              <a:spcBef>
                <a:spcPts val="0"/>
              </a:spcBef>
              <a:spcAft>
                <a:spcPts val="0"/>
              </a:spcAft>
              <a:buNone/>
              <a:defRPr sz="2000">
                <a:solidFill>
                  <a:schemeClr val="dk2"/>
                </a:solidFill>
                <a:latin typeface="Margarine"/>
                <a:ea typeface="Margarine"/>
                <a:cs typeface="Margarine"/>
                <a:sym typeface="Margarine"/>
              </a:defRPr>
            </a:lvl3pPr>
            <a:lvl4pPr lvl="3" algn="ctr" rtl="0">
              <a:spcBef>
                <a:spcPts val="0"/>
              </a:spcBef>
              <a:spcAft>
                <a:spcPts val="0"/>
              </a:spcAft>
              <a:buNone/>
              <a:defRPr sz="2000">
                <a:solidFill>
                  <a:schemeClr val="dk2"/>
                </a:solidFill>
                <a:latin typeface="Margarine"/>
                <a:ea typeface="Margarine"/>
                <a:cs typeface="Margarine"/>
                <a:sym typeface="Margarine"/>
              </a:defRPr>
            </a:lvl4pPr>
            <a:lvl5pPr lvl="4" algn="ctr" rtl="0">
              <a:spcBef>
                <a:spcPts val="0"/>
              </a:spcBef>
              <a:spcAft>
                <a:spcPts val="0"/>
              </a:spcAft>
              <a:buNone/>
              <a:defRPr sz="2000">
                <a:solidFill>
                  <a:schemeClr val="dk2"/>
                </a:solidFill>
                <a:latin typeface="Margarine"/>
                <a:ea typeface="Margarine"/>
                <a:cs typeface="Margarine"/>
                <a:sym typeface="Margarine"/>
              </a:defRPr>
            </a:lvl5pPr>
            <a:lvl6pPr lvl="5" algn="ctr" rtl="0">
              <a:spcBef>
                <a:spcPts val="0"/>
              </a:spcBef>
              <a:spcAft>
                <a:spcPts val="0"/>
              </a:spcAft>
              <a:buNone/>
              <a:defRPr sz="2000">
                <a:solidFill>
                  <a:schemeClr val="dk2"/>
                </a:solidFill>
                <a:latin typeface="Margarine"/>
                <a:ea typeface="Margarine"/>
                <a:cs typeface="Margarine"/>
                <a:sym typeface="Margarine"/>
              </a:defRPr>
            </a:lvl6pPr>
            <a:lvl7pPr lvl="6" algn="ctr" rtl="0">
              <a:spcBef>
                <a:spcPts val="0"/>
              </a:spcBef>
              <a:spcAft>
                <a:spcPts val="0"/>
              </a:spcAft>
              <a:buNone/>
              <a:defRPr sz="2000">
                <a:solidFill>
                  <a:schemeClr val="dk2"/>
                </a:solidFill>
                <a:latin typeface="Margarine"/>
                <a:ea typeface="Margarine"/>
                <a:cs typeface="Margarine"/>
                <a:sym typeface="Margarine"/>
              </a:defRPr>
            </a:lvl7pPr>
            <a:lvl8pPr lvl="7" algn="ctr" rtl="0">
              <a:spcBef>
                <a:spcPts val="0"/>
              </a:spcBef>
              <a:spcAft>
                <a:spcPts val="0"/>
              </a:spcAft>
              <a:buNone/>
              <a:defRPr sz="2000">
                <a:solidFill>
                  <a:schemeClr val="dk2"/>
                </a:solidFill>
                <a:latin typeface="Margarine"/>
                <a:ea typeface="Margarine"/>
                <a:cs typeface="Margarine"/>
                <a:sym typeface="Margarine"/>
              </a:defRPr>
            </a:lvl8pPr>
            <a:lvl9pPr lvl="8" algn="ctr" rtl="0">
              <a:spcBef>
                <a:spcPts val="0"/>
              </a:spcBef>
              <a:spcAft>
                <a:spcPts val="0"/>
              </a:spcAft>
              <a:buNone/>
              <a:defRPr sz="2000">
                <a:solidFill>
                  <a:schemeClr val="dk2"/>
                </a:solidFill>
                <a:latin typeface="Margarine"/>
                <a:ea typeface="Margarine"/>
                <a:cs typeface="Margarine"/>
                <a:sym typeface="Margarine"/>
              </a:defRPr>
            </a:lvl9pPr>
          </a:lstStyle>
          <a:p>
            <a:endParaRPr/>
          </a:p>
        </p:txBody>
      </p:sp>
      <p:sp>
        <p:nvSpPr>
          <p:cNvPr id="129" name="Google Shape;129;p17"/>
          <p:cNvSpPr txBox="1">
            <a:spLocks noGrp="1"/>
          </p:cNvSpPr>
          <p:nvPr>
            <p:ph type="subTitle" idx="2"/>
          </p:nvPr>
        </p:nvSpPr>
        <p:spPr>
          <a:xfrm>
            <a:off x="889557" y="2299576"/>
            <a:ext cx="2005200" cy="468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algn="ctr" rtl="0">
              <a:lnSpc>
                <a:spcPct val="100000"/>
              </a:lnSpc>
              <a:spcBef>
                <a:spcPts val="0"/>
              </a:spcBef>
              <a:spcAft>
                <a:spcPts val="0"/>
              </a:spcAft>
              <a:buNone/>
              <a:defRPr/>
            </a:lvl2pPr>
            <a:lvl3pPr lvl="2" algn="ctr" rtl="0">
              <a:lnSpc>
                <a:spcPct val="100000"/>
              </a:lnSpc>
              <a:spcBef>
                <a:spcPts val="0"/>
              </a:spcBef>
              <a:spcAft>
                <a:spcPts val="0"/>
              </a:spcAft>
              <a:buNone/>
              <a:defRPr/>
            </a:lvl3pPr>
            <a:lvl4pPr lvl="3" algn="ctr" rtl="0">
              <a:lnSpc>
                <a:spcPct val="100000"/>
              </a:lnSpc>
              <a:spcBef>
                <a:spcPts val="0"/>
              </a:spcBef>
              <a:spcAft>
                <a:spcPts val="0"/>
              </a:spcAft>
              <a:buNone/>
              <a:defRPr/>
            </a:lvl4pPr>
            <a:lvl5pPr lvl="4" algn="ctr" rtl="0">
              <a:lnSpc>
                <a:spcPct val="100000"/>
              </a:lnSpc>
              <a:spcBef>
                <a:spcPts val="0"/>
              </a:spcBef>
              <a:spcAft>
                <a:spcPts val="0"/>
              </a:spcAft>
              <a:buNone/>
              <a:defRPr/>
            </a:lvl5pPr>
            <a:lvl6pPr lvl="5" algn="ctr" rtl="0">
              <a:lnSpc>
                <a:spcPct val="100000"/>
              </a:lnSpc>
              <a:spcBef>
                <a:spcPts val="0"/>
              </a:spcBef>
              <a:spcAft>
                <a:spcPts val="0"/>
              </a:spcAft>
              <a:buNone/>
              <a:defRPr/>
            </a:lvl6pPr>
            <a:lvl7pPr lvl="6" algn="ctr" rtl="0">
              <a:lnSpc>
                <a:spcPct val="100000"/>
              </a:lnSpc>
              <a:spcBef>
                <a:spcPts val="0"/>
              </a:spcBef>
              <a:spcAft>
                <a:spcPts val="0"/>
              </a:spcAft>
              <a:buNone/>
              <a:defRPr/>
            </a:lvl7pPr>
            <a:lvl8pPr lvl="7" algn="ctr" rtl="0">
              <a:lnSpc>
                <a:spcPct val="100000"/>
              </a:lnSpc>
              <a:spcBef>
                <a:spcPts val="0"/>
              </a:spcBef>
              <a:spcAft>
                <a:spcPts val="0"/>
              </a:spcAft>
              <a:buNone/>
              <a:defRPr/>
            </a:lvl8pPr>
            <a:lvl9pPr lvl="8" algn="ctr" rtl="0">
              <a:lnSpc>
                <a:spcPct val="100000"/>
              </a:lnSpc>
              <a:spcBef>
                <a:spcPts val="0"/>
              </a:spcBef>
              <a:spcAft>
                <a:spcPts val="0"/>
              </a:spcAft>
              <a:buNone/>
              <a:defRPr/>
            </a:lvl9pPr>
          </a:lstStyle>
          <a:p>
            <a:endParaRPr/>
          </a:p>
        </p:txBody>
      </p:sp>
      <p:sp>
        <p:nvSpPr>
          <p:cNvPr id="130" name="Google Shape;130;p17"/>
          <p:cNvSpPr txBox="1">
            <a:spLocks noGrp="1"/>
          </p:cNvSpPr>
          <p:nvPr>
            <p:ph type="subTitle" idx="3"/>
          </p:nvPr>
        </p:nvSpPr>
        <p:spPr>
          <a:xfrm>
            <a:off x="889544" y="3687575"/>
            <a:ext cx="2005200" cy="408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000">
                <a:solidFill>
                  <a:schemeClr val="dk2"/>
                </a:solidFill>
                <a:latin typeface="Margarine"/>
                <a:ea typeface="Margarine"/>
                <a:cs typeface="Margarine"/>
                <a:sym typeface="Margarine"/>
              </a:defRPr>
            </a:lvl1pPr>
            <a:lvl2pPr lvl="1" algn="ctr" rtl="0">
              <a:spcBef>
                <a:spcPts val="0"/>
              </a:spcBef>
              <a:spcAft>
                <a:spcPts val="0"/>
              </a:spcAft>
              <a:buNone/>
              <a:defRPr sz="2000">
                <a:solidFill>
                  <a:schemeClr val="dk2"/>
                </a:solidFill>
                <a:latin typeface="Margarine"/>
                <a:ea typeface="Margarine"/>
                <a:cs typeface="Margarine"/>
                <a:sym typeface="Margarine"/>
              </a:defRPr>
            </a:lvl2pPr>
            <a:lvl3pPr lvl="2" algn="ctr" rtl="0">
              <a:spcBef>
                <a:spcPts val="0"/>
              </a:spcBef>
              <a:spcAft>
                <a:spcPts val="0"/>
              </a:spcAft>
              <a:buNone/>
              <a:defRPr sz="2000">
                <a:solidFill>
                  <a:schemeClr val="dk2"/>
                </a:solidFill>
                <a:latin typeface="Margarine"/>
                <a:ea typeface="Margarine"/>
                <a:cs typeface="Margarine"/>
                <a:sym typeface="Margarine"/>
              </a:defRPr>
            </a:lvl3pPr>
            <a:lvl4pPr lvl="3" algn="ctr" rtl="0">
              <a:spcBef>
                <a:spcPts val="0"/>
              </a:spcBef>
              <a:spcAft>
                <a:spcPts val="0"/>
              </a:spcAft>
              <a:buNone/>
              <a:defRPr sz="2000">
                <a:solidFill>
                  <a:schemeClr val="dk2"/>
                </a:solidFill>
                <a:latin typeface="Margarine"/>
                <a:ea typeface="Margarine"/>
                <a:cs typeface="Margarine"/>
                <a:sym typeface="Margarine"/>
              </a:defRPr>
            </a:lvl4pPr>
            <a:lvl5pPr lvl="4" algn="ctr" rtl="0">
              <a:spcBef>
                <a:spcPts val="0"/>
              </a:spcBef>
              <a:spcAft>
                <a:spcPts val="0"/>
              </a:spcAft>
              <a:buNone/>
              <a:defRPr sz="2000">
                <a:solidFill>
                  <a:schemeClr val="dk2"/>
                </a:solidFill>
                <a:latin typeface="Margarine"/>
                <a:ea typeface="Margarine"/>
                <a:cs typeface="Margarine"/>
                <a:sym typeface="Margarine"/>
              </a:defRPr>
            </a:lvl5pPr>
            <a:lvl6pPr lvl="5" algn="ctr" rtl="0">
              <a:spcBef>
                <a:spcPts val="0"/>
              </a:spcBef>
              <a:spcAft>
                <a:spcPts val="0"/>
              </a:spcAft>
              <a:buNone/>
              <a:defRPr sz="2000">
                <a:solidFill>
                  <a:schemeClr val="dk2"/>
                </a:solidFill>
                <a:latin typeface="Margarine"/>
                <a:ea typeface="Margarine"/>
                <a:cs typeface="Margarine"/>
                <a:sym typeface="Margarine"/>
              </a:defRPr>
            </a:lvl6pPr>
            <a:lvl7pPr lvl="6" algn="ctr" rtl="0">
              <a:spcBef>
                <a:spcPts val="0"/>
              </a:spcBef>
              <a:spcAft>
                <a:spcPts val="0"/>
              </a:spcAft>
              <a:buNone/>
              <a:defRPr sz="2000">
                <a:solidFill>
                  <a:schemeClr val="dk2"/>
                </a:solidFill>
                <a:latin typeface="Margarine"/>
                <a:ea typeface="Margarine"/>
                <a:cs typeface="Margarine"/>
                <a:sym typeface="Margarine"/>
              </a:defRPr>
            </a:lvl7pPr>
            <a:lvl8pPr lvl="7" algn="ctr" rtl="0">
              <a:spcBef>
                <a:spcPts val="0"/>
              </a:spcBef>
              <a:spcAft>
                <a:spcPts val="0"/>
              </a:spcAft>
              <a:buNone/>
              <a:defRPr sz="2000">
                <a:solidFill>
                  <a:schemeClr val="dk2"/>
                </a:solidFill>
                <a:latin typeface="Margarine"/>
                <a:ea typeface="Margarine"/>
                <a:cs typeface="Margarine"/>
                <a:sym typeface="Margarine"/>
              </a:defRPr>
            </a:lvl8pPr>
            <a:lvl9pPr lvl="8" algn="ctr" rtl="0">
              <a:spcBef>
                <a:spcPts val="0"/>
              </a:spcBef>
              <a:spcAft>
                <a:spcPts val="0"/>
              </a:spcAft>
              <a:buNone/>
              <a:defRPr sz="2000">
                <a:solidFill>
                  <a:schemeClr val="dk2"/>
                </a:solidFill>
                <a:latin typeface="Margarine"/>
                <a:ea typeface="Margarine"/>
                <a:cs typeface="Margarine"/>
                <a:sym typeface="Margarine"/>
              </a:defRPr>
            </a:lvl9pPr>
          </a:lstStyle>
          <a:p>
            <a:endParaRPr/>
          </a:p>
        </p:txBody>
      </p:sp>
      <p:sp>
        <p:nvSpPr>
          <p:cNvPr id="131" name="Google Shape;131;p17"/>
          <p:cNvSpPr txBox="1">
            <a:spLocks noGrp="1"/>
          </p:cNvSpPr>
          <p:nvPr>
            <p:ph type="subTitle" idx="4"/>
          </p:nvPr>
        </p:nvSpPr>
        <p:spPr>
          <a:xfrm>
            <a:off x="889557" y="4141196"/>
            <a:ext cx="2005200" cy="468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algn="ctr" rtl="0">
              <a:lnSpc>
                <a:spcPct val="100000"/>
              </a:lnSpc>
              <a:spcBef>
                <a:spcPts val="0"/>
              </a:spcBef>
              <a:spcAft>
                <a:spcPts val="0"/>
              </a:spcAft>
              <a:buNone/>
              <a:defRPr/>
            </a:lvl2pPr>
            <a:lvl3pPr lvl="2" algn="ctr" rtl="0">
              <a:lnSpc>
                <a:spcPct val="100000"/>
              </a:lnSpc>
              <a:spcBef>
                <a:spcPts val="0"/>
              </a:spcBef>
              <a:spcAft>
                <a:spcPts val="0"/>
              </a:spcAft>
              <a:buNone/>
              <a:defRPr/>
            </a:lvl3pPr>
            <a:lvl4pPr lvl="3" algn="ctr" rtl="0">
              <a:lnSpc>
                <a:spcPct val="100000"/>
              </a:lnSpc>
              <a:spcBef>
                <a:spcPts val="0"/>
              </a:spcBef>
              <a:spcAft>
                <a:spcPts val="0"/>
              </a:spcAft>
              <a:buNone/>
              <a:defRPr/>
            </a:lvl4pPr>
            <a:lvl5pPr lvl="4" algn="ctr" rtl="0">
              <a:lnSpc>
                <a:spcPct val="100000"/>
              </a:lnSpc>
              <a:spcBef>
                <a:spcPts val="0"/>
              </a:spcBef>
              <a:spcAft>
                <a:spcPts val="0"/>
              </a:spcAft>
              <a:buNone/>
              <a:defRPr/>
            </a:lvl5pPr>
            <a:lvl6pPr lvl="5" algn="ctr" rtl="0">
              <a:lnSpc>
                <a:spcPct val="100000"/>
              </a:lnSpc>
              <a:spcBef>
                <a:spcPts val="0"/>
              </a:spcBef>
              <a:spcAft>
                <a:spcPts val="0"/>
              </a:spcAft>
              <a:buNone/>
              <a:defRPr/>
            </a:lvl6pPr>
            <a:lvl7pPr lvl="6" algn="ctr" rtl="0">
              <a:lnSpc>
                <a:spcPct val="100000"/>
              </a:lnSpc>
              <a:spcBef>
                <a:spcPts val="0"/>
              </a:spcBef>
              <a:spcAft>
                <a:spcPts val="0"/>
              </a:spcAft>
              <a:buNone/>
              <a:defRPr/>
            </a:lvl7pPr>
            <a:lvl8pPr lvl="7" algn="ctr" rtl="0">
              <a:lnSpc>
                <a:spcPct val="100000"/>
              </a:lnSpc>
              <a:spcBef>
                <a:spcPts val="0"/>
              </a:spcBef>
              <a:spcAft>
                <a:spcPts val="0"/>
              </a:spcAft>
              <a:buNone/>
              <a:defRPr/>
            </a:lvl8pPr>
            <a:lvl9pPr lvl="8" algn="ctr" rtl="0">
              <a:lnSpc>
                <a:spcPct val="100000"/>
              </a:lnSpc>
              <a:spcBef>
                <a:spcPts val="0"/>
              </a:spcBef>
              <a:spcAft>
                <a:spcPts val="0"/>
              </a:spcAft>
              <a:buNone/>
              <a:defRPr/>
            </a:lvl9pPr>
          </a:lstStyle>
          <a:p>
            <a:endParaRPr/>
          </a:p>
        </p:txBody>
      </p:sp>
      <p:sp>
        <p:nvSpPr>
          <p:cNvPr id="132" name="Google Shape;132;p17"/>
          <p:cNvSpPr txBox="1">
            <a:spLocks noGrp="1"/>
          </p:cNvSpPr>
          <p:nvPr>
            <p:ph type="subTitle" idx="5"/>
          </p:nvPr>
        </p:nvSpPr>
        <p:spPr>
          <a:xfrm>
            <a:off x="3569394" y="2299576"/>
            <a:ext cx="2005200" cy="468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algn="ctr" rtl="0">
              <a:lnSpc>
                <a:spcPct val="100000"/>
              </a:lnSpc>
              <a:spcBef>
                <a:spcPts val="0"/>
              </a:spcBef>
              <a:spcAft>
                <a:spcPts val="0"/>
              </a:spcAft>
              <a:buNone/>
              <a:defRPr/>
            </a:lvl2pPr>
            <a:lvl3pPr lvl="2" algn="ctr" rtl="0">
              <a:lnSpc>
                <a:spcPct val="100000"/>
              </a:lnSpc>
              <a:spcBef>
                <a:spcPts val="0"/>
              </a:spcBef>
              <a:spcAft>
                <a:spcPts val="0"/>
              </a:spcAft>
              <a:buNone/>
              <a:defRPr/>
            </a:lvl3pPr>
            <a:lvl4pPr lvl="3" algn="ctr" rtl="0">
              <a:lnSpc>
                <a:spcPct val="100000"/>
              </a:lnSpc>
              <a:spcBef>
                <a:spcPts val="0"/>
              </a:spcBef>
              <a:spcAft>
                <a:spcPts val="0"/>
              </a:spcAft>
              <a:buNone/>
              <a:defRPr/>
            </a:lvl4pPr>
            <a:lvl5pPr lvl="4" algn="ctr" rtl="0">
              <a:lnSpc>
                <a:spcPct val="100000"/>
              </a:lnSpc>
              <a:spcBef>
                <a:spcPts val="0"/>
              </a:spcBef>
              <a:spcAft>
                <a:spcPts val="0"/>
              </a:spcAft>
              <a:buNone/>
              <a:defRPr/>
            </a:lvl5pPr>
            <a:lvl6pPr lvl="5" algn="ctr" rtl="0">
              <a:lnSpc>
                <a:spcPct val="100000"/>
              </a:lnSpc>
              <a:spcBef>
                <a:spcPts val="0"/>
              </a:spcBef>
              <a:spcAft>
                <a:spcPts val="0"/>
              </a:spcAft>
              <a:buNone/>
              <a:defRPr/>
            </a:lvl6pPr>
            <a:lvl7pPr lvl="6" algn="ctr" rtl="0">
              <a:lnSpc>
                <a:spcPct val="100000"/>
              </a:lnSpc>
              <a:spcBef>
                <a:spcPts val="0"/>
              </a:spcBef>
              <a:spcAft>
                <a:spcPts val="0"/>
              </a:spcAft>
              <a:buNone/>
              <a:defRPr/>
            </a:lvl7pPr>
            <a:lvl8pPr lvl="7" algn="ctr" rtl="0">
              <a:lnSpc>
                <a:spcPct val="100000"/>
              </a:lnSpc>
              <a:spcBef>
                <a:spcPts val="0"/>
              </a:spcBef>
              <a:spcAft>
                <a:spcPts val="0"/>
              </a:spcAft>
              <a:buNone/>
              <a:defRPr/>
            </a:lvl8pPr>
            <a:lvl9pPr lvl="8" algn="ctr" rtl="0">
              <a:lnSpc>
                <a:spcPct val="100000"/>
              </a:lnSpc>
              <a:spcBef>
                <a:spcPts val="0"/>
              </a:spcBef>
              <a:spcAft>
                <a:spcPts val="0"/>
              </a:spcAft>
              <a:buNone/>
              <a:defRPr/>
            </a:lvl9pPr>
          </a:lstStyle>
          <a:p>
            <a:endParaRPr/>
          </a:p>
        </p:txBody>
      </p:sp>
      <p:sp>
        <p:nvSpPr>
          <p:cNvPr id="133" name="Google Shape;133;p17"/>
          <p:cNvSpPr txBox="1">
            <a:spLocks noGrp="1"/>
          </p:cNvSpPr>
          <p:nvPr>
            <p:ph type="subTitle" idx="6"/>
          </p:nvPr>
        </p:nvSpPr>
        <p:spPr>
          <a:xfrm>
            <a:off x="3569369" y="3687575"/>
            <a:ext cx="2005200" cy="408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000">
                <a:solidFill>
                  <a:schemeClr val="dk2"/>
                </a:solidFill>
                <a:latin typeface="Margarine"/>
                <a:ea typeface="Margarine"/>
                <a:cs typeface="Margarine"/>
                <a:sym typeface="Margarine"/>
              </a:defRPr>
            </a:lvl1pPr>
            <a:lvl2pPr lvl="1" algn="ctr" rtl="0">
              <a:spcBef>
                <a:spcPts val="0"/>
              </a:spcBef>
              <a:spcAft>
                <a:spcPts val="0"/>
              </a:spcAft>
              <a:buNone/>
              <a:defRPr sz="2000">
                <a:solidFill>
                  <a:schemeClr val="dk2"/>
                </a:solidFill>
                <a:latin typeface="Margarine"/>
                <a:ea typeface="Margarine"/>
                <a:cs typeface="Margarine"/>
                <a:sym typeface="Margarine"/>
              </a:defRPr>
            </a:lvl2pPr>
            <a:lvl3pPr lvl="2" algn="ctr" rtl="0">
              <a:spcBef>
                <a:spcPts val="0"/>
              </a:spcBef>
              <a:spcAft>
                <a:spcPts val="0"/>
              </a:spcAft>
              <a:buNone/>
              <a:defRPr sz="2000">
                <a:solidFill>
                  <a:schemeClr val="dk2"/>
                </a:solidFill>
                <a:latin typeface="Margarine"/>
                <a:ea typeface="Margarine"/>
                <a:cs typeface="Margarine"/>
                <a:sym typeface="Margarine"/>
              </a:defRPr>
            </a:lvl3pPr>
            <a:lvl4pPr lvl="3" algn="ctr" rtl="0">
              <a:spcBef>
                <a:spcPts val="0"/>
              </a:spcBef>
              <a:spcAft>
                <a:spcPts val="0"/>
              </a:spcAft>
              <a:buNone/>
              <a:defRPr sz="2000">
                <a:solidFill>
                  <a:schemeClr val="dk2"/>
                </a:solidFill>
                <a:latin typeface="Margarine"/>
                <a:ea typeface="Margarine"/>
                <a:cs typeface="Margarine"/>
                <a:sym typeface="Margarine"/>
              </a:defRPr>
            </a:lvl4pPr>
            <a:lvl5pPr lvl="4" algn="ctr" rtl="0">
              <a:spcBef>
                <a:spcPts val="0"/>
              </a:spcBef>
              <a:spcAft>
                <a:spcPts val="0"/>
              </a:spcAft>
              <a:buNone/>
              <a:defRPr sz="2000">
                <a:solidFill>
                  <a:schemeClr val="dk2"/>
                </a:solidFill>
                <a:latin typeface="Margarine"/>
                <a:ea typeface="Margarine"/>
                <a:cs typeface="Margarine"/>
                <a:sym typeface="Margarine"/>
              </a:defRPr>
            </a:lvl5pPr>
            <a:lvl6pPr lvl="5" algn="ctr" rtl="0">
              <a:spcBef>
                <a:spcPts val="0"/>
              </a:spcBef>
              <a:spcAft>
                <a:spcPts val="0"/>
              </a:spcAft>
              <a:buNone/>
              <a:defRPr sz="2000">
                <a:solidFill>
                  <a:schemeClr val="dk2"/>
                </a:solidFill>
                <a:latin typeface="Margarine"/>
                <a:ea typeface="Margarine"/>
                <a:cs typeface="Margarine"/>
                <a:sym typeface="Margarine"/>
              </a:defRPr>
            </a:lvl6pPr>
            <a:lvl7pPr lvl="6" algn="ctr" rtl="0">
              <a:spcBef>
                <a:spcPts val="0"/>
              </a:spcBef>
              <a:spcAft>
                <a:spcPts val="0"/>
              </a:spcAft>
              <a:buNone/>
              <a:defRPr sz="2000">
                <a:solidFill>
                  <a:schemeClr val="dk2"/>
                </a:solidFill>
                <a:latin typeface="Margarine"/>
                <a:ea typeface="Margarine"/>
                <a:cs typeface="Margarine"/>
                <a:sym typeface="Margarine"/>
              </a:defRPr>
            </a:lvl7pPr>
            <a:lvl8pPr lvl="7" algn="ctr" rtl="0">
              <a:spcBef>
                <a:spcPts val="0"/>
              </a:spcBef>
              <a:spcAft>
                <a:spcPts val="0"/>
              </a:spcAft>
              <a:buNone/>
              <a:defRPr sz="2000">
                <a:solidFill>
                  <a:schemeClr val="dk2"/>
                </a:solidFill>
                <a:latin typeface="Margarine"/>
                <a:ea typeface="Margarine"/>
                <a:cs typeface="Margarine"/>
                <a:sym typeface="Margarine"/>
              </a:defRPr>
            </a:lvl8pPr>
            <a:lvl9pPr lvl="8" algn="ctr" rtl="0">
              <a:spcBef>
                <a:spcPts val="0"/>
              </a:spcBef>
              <a:spcAft>
                <a:spcPts val="0"/>
              </a:spcAft>
              <a:buNone/>
              <a:defRPr sz="2000">
                <a:solidFill>
                  <a:schemeClr val="dk2"/>
                </a:solidFill>
                <a:latin typeface="Margarine"/>
                <a:ea typeface="Margarine"/>
                <a:cs typeface="Margarine"/>
                <a:sym typeface="Margarine"/>
              </a:defRPr>
            </a:lvl9pPr>
          </a:lstStyle>
          <a:p>
            <a:endParaRPr/>
          </a:p>
        </p:txBody>
      </p:sp>
      <p:sp>
        <p:nvSpPr>
          <p:cNvPr id="134" name="Google Shape;134;p17"/>
          <p:cNvSpPr txBox="1">
            <a:spLocks noGrp="1"/>
          </p:cNvSpPr>
          <p:nvPr>
            <p:ph type="subTitle" idx="7"/>
          </p:nvPr>
        </p:nvSpPr>
        <p:spPr>
          <a:xfrm>
            <a:off x="3569394" y="4141196"/>
            <a:ext cx="2005200" cy="468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algn="ctr" rtl="0">
              <a:lnSpc>
                <a:spcPct val="100000"/>
              </a:lnSpc>
              <a:spcBef>
                <a:spcPts val="0"/>
              </a:spcBef>
              <a:spcAft>
                <a:spcPts val="0"/>
              </a:spcAft>
              <a:buNone/>
              <a:defRPr/>
            </a:lvl2pPr>
            <a:lvl3pPr lvl="2" algn="ctr" rtl="0">
              <a:lnSpc>
                <a:spcPct val="100000"/>
              </a:lnSpc>
              <a:spcBef>
                <a:spcPts val="0"/>
              </a:spcBef>
              <a:spcAft>
                <a:spcPts val="0"/>
              </a:spcAft>
              <a:buNone/>
              <a:defRPr/>
            </a:lvl3pPr>
            <a:lvl4pPr lvl="3" algn="ctr" rtl="0">
              <a:lnSpc>
                <a:spcPct val="100000"/>
              </a:lnSpc>
              <a:spcBef>
                <a:spcPts val="0"/>
              </a:spcBef>
              <a:spcAft>
                <a:spcPts val="0"/>
              </a:spcAft>
              <a:buNone/>
              <a:defRPr/>
            </a:lvl4pPr>
            <a:lvl5pPr lvl="4" algn="ctr" rtl="0">
              <a:lnSpc>
                <a:spcPct val="100000"/>
              </a:lnSpc>
              <a:spcBef>
                <a:spcPts val="0"/>
              </a:spcBef>
              <a:spcAft>
                <a:spcPts val="0"/>
              </a:spcAft>
              <a:buNone/>
              <a:defRPr/>
            </a:lvl5pPr>
            <a:lvl6pPr lvl="5" algn="ctr" rtl="0">
              <a:lnSpc>
                <a:spcPct val="100000"/>
              </a:lnSpc>
              <a:spcBef>
                <a:spcPts val="0"/>
              </a:spcBef>
              <a:spcAft>
                <a:spcPts val="0"/>
              </a:spcAft>
              <a:buNone/>
              <a:defRPr/>
            </a:lvl6pPr>
            <a:lvl7pPr lvl="6" algn="ctr" rtl="0">
              <a:lnSpc>
                <a:spcPct val="100000"/>
              </a:lnSpc>
              <a:spcBef>
                <a:spcPts val="0"/>
              </a:spcBef>
              <a:spcAft>
                <a:spcPts val="0"/>
              </a:spcAft>
              <a:buNone/>
              <a:defRPr/>
            </a:lvl7pPr>
            <a:lvl8pPr lvl="7" algn="ctr" rtl="0">
              <a:lnSpc>
                <a:spcPct val="100000"/>
              </a:lnSpc>
              <a:spcBef>
                <a:spcPts val="0"/>
              </a:spcBef>
              <a:spcAft>
                <a:spcPts val="0"/>
              </a:spcAft>
              <a:buNone/>
              <a:defRPr/>
            </a:lvl8pPr>
            <a:lvl9pPr lvl="8" algn="ctr" rtl="0">
              <a:lnSpc>
                <a:spcPct val="100000"/>
              </a:lnSpc>
              <a:spcBef>
                <a:spcPts val="0"/>
              </a:spcBef>
              <a:spcAft>
                <a:spcPts val="0"/>
              </a:spcAft>
              <a:buNone/>
              <a:defRPr/>
            </a:lvl9pPr>
          </a:lstStyle>
          <a:p>
            <a:endParaRPr/>
          </a:p>
        </p:txBody>
      </p:sp>
      <p:sp>
        <p:nvSpPr>
          <p:cNvPr id="135" name="Google Shape;135;p17"/>
          <p:cNvSpPr txBox="1">
            <a:spLocks noGrp="1"/>
          </p:cNvSpPr>
          <p:nvPr>
            <p:ph type="subTitle" idx="8"/>
          </p:nvPr>
        </p:nvSpPr>
        <p:spPr>
          <a:xfrm>
            <a:off x="6308895" y="1845950"/>
            <a:ext cx="1885800" cy="408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000">
                <a:solidFill>
                  <a:schemeClr val="dk2"/>
                </a:solidFill>
                <a:latin typeface="Margarine"/>
                <a:ea typeface="Margarine"/>
                <a:cs typeface="Margarine"/>
                <a:sym typeface="Margarine"/>
              </a:defRPr>
            </a:lvl1pPr>
            <a:lvl2pPr lvl="1" algn="ctr" rtl="0">
              <a:spcBef>
                <a:spcPts val="0"/>
              </a:spcBef>
              <a:spcAft>
                <a:spcPts val="0"/>
              </a:spcAft>
              <a:buNone/>
              <a:defRPr sz="2000">
                <a:solidFill>
                  <a:schemeClr val="dk2"/>
                </a:solidFill>
                <a:latin typeface="Margarine"/>
                <a:ea typeface="Margarine"/>
                <a:cs typeface="Margarine"/>
                <a:sym typeface="Margarine"/>
              </a:defRPr>
            </a:lvl2pPr>
            <a:lvl3pPr lvl="2" algn="ctr" rtl="0">
              <a:spcBef>
                <a:spcPts val="0"/>
              </a:spcBef>
              <a:spcAft>
                <a:spcPts val="0"/>
              </a:spcAft>
              <a:buNone/>
              <a:defRPr sz="2000">
                <a:solidFill>
                  <a:schemeClr val="dk2"/>
                </a:solidFill>
                <a:latin typeface="Margarine"/>
                <a:ea typeface="Margarine"/>
                <a:cs typeface="Margarine"/>
                <a:sym typeface="Margarine"/>
              </a:defRPr>
            </a:lvl3pPr>
            <a:lvl4pPr lvl="3" algn="ctr" rtl="0">
              <a:spcBef>
                <a:spcPts val="0"/>
              </a:spcBef>
              <a:spcAft>
                <a:spcPts val="0"/>
              </a:spcAft>
              <a:buNone/>
              <a:defRPr sz="2000">
                <a:solidFill>
                  <a:schemeClr val="dk2"/>
                </a:solidFill>
                <a:latin typeface="Margarine"/>
                <a:ea typeface="Margarine"/>
                <a:cs typeface="Margarine"/>
                <a:sym typeface="Margarine"/>
              </a:defRPr>
            </a:lvl4pPr>
            <a:lvl5pPr lvl="4" algn="ctr" rtl="0">
              <a:spcBef>
                <a:spcPts val="0"/>
              </a:spcBef>
              <a:spcAft>
                <a:spcPts val="0"/>
              </a:spcAft>
              <a:buNone/>
              <a:defRPr sz="2000">
                <a:solidFill>
                  <a:schemeClr val="dk2"/>
                </a:solidFill>
                <a:latin typeface="Margarine"/>
                <a:ea typeface="Margarine"/>
                <a:cs typeface="Margarine"/>
                <a:sym typeface="Margarine"/>
              </a:defRPr>
            </a:lvl5pPr>
            <a:lvl6pPr lvl="5" algn="ctr" rtl="0">
              <a:spcBef>
                <a:spcPts val="0"/>
              </a:spcBef>
              <a:spcAft>
                <a:spcPts val="0"/>
              </a:spcAft>
              <a:buNone/>
              <a:defRPr sz="2000">
                <a:solidFill>
                  <a:schemeClr val="dk2"/>
                </a:solidFill>
                <a:latin typeface="Margarine"/>
                <a:ea typeface="Margarine"/>
                <a:cs typeface="Margarine"/>
                <a:sym typeface="Margarine"/>
              </a:defRPr>
            </a:lvl6pPr>
            <a:lvl7pPr lvl="6" algn="ctr" rtl="0">
              <a:spcBef>
                <a:spcPts val="0"/>
              </a:spcBef>
              <a:spcAft>
                <a:spcPts val="0"/>
              </a:spcAft>
              <a:buNone/>
              <a:defRPr sz="2000">
                <a:solidFill>
                  <a:schemeClr val="dk2"/>
                </a:solidFill>
                <a:latin typeface="Margarine"/>
                <a:ea typeface="Margarine"/>
                <a:cs typeface="Margarine"/>
                <a:sym typeface="Margarine"/>
              </a:defRPr>
            </a:lvl7pPr>
            <a:lvl8pPr lvl="7" algn="ctr" rtl="0">
              <a:spcBef>
                <a:spcPts val="0"/>
              </a:spcBef>
              <a:spcAft>
                <a:spcPts val="0"/>
              </a:spcAft>
              <a:buNone/>
              <a:defRPr sz="2000">
                <a:solidFill>
                  <a:schemeClr val="dk2"/>
                </a:solidFill>
                <a:latin typeface="Margarine"/>
                <a:ea typeface="Margarine"/>
                <a:cs typeface="Margarine"/>
                <a:sym typeface="Margarine"/>
              </a:defRPr>
            </a:lvl8pPr>
            <a:lvl9pPr lvl="8" algn="ctr" rtl="0">
              <a:spcBef>
                <a:spcPts val="0"/>
              </a:spcBef>
              <a:spcAft>
                <a:spcPts val="0"/>
              </a:spcAft>
              <a:buNone/>
              <a:defRPr sz="2000">
                <a:solidFill>
                  <a:schemeClr val="dk2"/>
                </a:solidFill>
                <a:latin typeface="Margarine"/>
                <a:ea typeface="Margarine"/>
                <a:cs typeface="Margarine"/>
                <a:sym typeface="Margarine"/>
              </a:defRPr>
            </a:lvl9pPr>
          </a:lstStyle>
          <a:p>
            <a:endParaRPr/>
          </a:p>
        </p:txBody>
      </p:sp>
      <p:sp>
        <p:nvSpPr>
          <p:cNvPr id="136" name="Google Shape;136;p17"/>
          <p:cNvSpPr txBox="1">
            <a:spLocks noGrp="1"/>
          </p:cNvSpPr>
          <p:nvPr>
            <p:ph type="subTitle" idx="9"/>
          </p:nvPr>
        </p:nvSpPr>
        <p:spPr>
          <a:xfrm>
            <a:off x="6249256" y="2299576"/>
            <a:ext cx="2005200" cy="468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algn="ctr" rtl="0">
              <a:lnSpc>
                <a:spcPct val="100000"/>
              </a:lnSpc>
              <a:spcBef>
                <a:spcPts val="0"/>
              </a:spcBef>
              <a:spcAft>
                <a:spcPts val="0"/>
              </a:spcAft>
              <a:buNone/>
              <a:defRPr/>
            </a:lvl2pPr>
            <a:lvl3pPr lvl="2" algn="ctr" rtl="0">
              <a:lnSpc>
                <a:spcPct val="100000"/>
              </a:lnSpc>
              <a:spcBef>
                <a:spcPts val="0"/>
              </a:spcBef>
              <a:spcAft>
                <a:spcPts val="0"/>
              </a:spcAft>
              <a:buNone/>
              <a:defRPr/>
            </a:lvl3pPr>
            <a:lvl4pPr lvl="3" algn="ctr" rtl="0">
              <a:lnSpc>
                <a:spcPct val="100000"/>
              </a:lnSpc>
              <a:spcBef>
                <a:spcPts val="0"/>
              </a:spcBef>
              <a:spcAft>
                <a:spcPts val="0"/>
              </a:spcAft>
              <a:buNone/>
              <a:defRPr/>
            </a:lvl4pPr>
            <a:lvl5pPr lvl="4" algn="ctr" rtl="0">
              <a:lnSpc>
                <a:spcPct val="100000"/>
              </a:lnSpc>
              <a:spcBef>
                <a:spcPts val="0"/>
              </a:spcBef>
              <a:spcAft>
                <a:spcPts val="0"/>
              </a:spcAft>
              <a:buNone/>
              <a:defRPr/>
            </a:lvl5pPr>
            <a:lvl6pPr lvl="5" algn="ctr" rtl="0">
              <a:lnSpc>
                <a:spcPct val="100000"/>
              </a:lnSpc>
              <a:spcBef>
                <a:spcPts val="0"/>
              </a:spcBef>
              <a:spcAft>
                <a:spcPts val="0"/>
              </a:spcAft>
              <a:buNone/>
              <a:defRPr/>
            </a:lvl6pPr>
            <a:lvl7pPr lvl="6" algn="ctr" rtl="0">
              <a:lnSpc>
                <a:spcPct val="100000"/>
              </a:lnSpc>
              <a:spcBef>
                <a:spcPts val="0"/>
              </a:spcBef>
              <a:spcAft>
                <a:spcPts val="0"/>
              </a:spcAft>
              <a:buNone/>
              <a:defRPr/>
            </a:lvl7pPr>
            <a:lvl8pPr lvl="7" algn="ctr" rtl="0">
              <a:lnSpc>
                <a:spcPct val="100000"/>
              </a:lnSpc>
              <a:spcBef>
                <a:spcPts val="0"/>
              </a:spcBef>
              <a:spcAft>
                <a:spcPts val="0"/>
              </a:spcAft>
              <a:buNone/>
              <a:defRPr/>
            </a:lvl8pPr>
            <a:lvl9pPr lvl="8" algn="ctr" rtl="0">
              <a:lnSpc>
                <a:spcPct val="100000"/>
              </a:lnSpc>
              <a:spcBef>
                <a:spcPts val="0"/>
              </a:spcBef>
              <a:spcAft>
                <a:spcPts val="0"/>
              </a:spcAft>
              <a:buNone/>
              <a:defRPr/>
            </a:lvl9pPr>
          </a:lstStyle>
          <a:p>
            <a:endParaRPr/>
          </a:p>
        </p:txBody>
      </p:sp>
      <p:sp>
        <p:nvSpPr>
          <p:cNvPr id="137" name="Google Shape;137;p17"/>
          <p:cNvSpPr txBox="1">
            <a:spLocks noGrp="1"/>
          </p:cNvSpPr>
          <p:nvPr>
            <p:ph type="subTitle" idx="13"/>
          </p:nvPr>
        </p:nvSpPr>
        <p:spPr>
          <a:xfrm>
            <a:off x="6249194" y="3687575"/>
            <a:ext cx="2005200" cy="408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000">
                <a:solidFill>
                  <a:schemeClr val="dk2"/>
                </a:solidFill>
                <a:latin typeface="Margarine"/>
                <a:ea typeface="Margarine"/>
                <a:cs typeface="Margarine"/>
                <a:sym typeface="Margarine"/>
              </a:defRPr>
            </a:lvl1pPr>
            <a:lvl2pPr lvl="1" algn="ctr" rtl="0">
              <a:spcBef>
                <a:spcPts val="0"/>
              </a:spcBef>
              <a:spcAft>
                <a:spcPts val="0"/>
              </a:spcAft>
              <a:buNone/>
              <a:defRPr sz="2000">
                <a:solidFill>
                  <a:schemeClr val="dk2"/>
                </a:solidFill>
                <a:latin typeface="Margarine"/>
                <a:ea typeface="Margarine"/>
                <a:cs typeface="Margarine"/>
                <a:sym typeface="Margarine"/>
              </a:defRPr>
            </a:lvl2pPr>
            <a:lvl3pPr lvl="2" algn="ctr" rtl="0">
              <a:spcBef>
                <a:spcPts val="0"/>
              </a:spcBef>
              <a:spcAft>
                <a:spcPts val="0"/>
              </a:spcAft>
              <a:buNone/>
              <a:defRPr sz="2000">
                <a:solidFill>
                  <a:schemeClr val="dk2"/>
                </a:solidFill>
                <a:latin typeface="Margarine"/>
                <a:ea typeface="Margarine"/>
                <a:cs typeface="Margarine"/>
                <a:sym typeface="Margarine"/>
              </a:defRPr>
            </a:lvl3pPr>
            <a:lvl4pPr lvl="3" algn="ctr" rtl="0">
              <a:spcBef>
                <a:spcPts val="0"/>
              </a:spcBef>
              <a:spcAft>
                <a:spcPts val="0"/>
              </a:spcAft>
              <a:buNone/>
              <a:defRPr sz="2000">
                <a:solidFill>
                  <a:schemeClr val="dk2"/>
                </a:solidFill>
                <a:latin typeface="Margarine"/>
                <a:ea typeface="Margarine"/>
                <a:cs typeface="Margarine"/>
                <a:sym typeface="Margarine"/>
              </a:defRPr>
            </a:lvl4pPr>
            <a:lvl5pPr lvl="4" algn="ctr" rtl="0">
              <a:spcBef>
                <a:spcPts val="0"/>
              </a:spcBef>
              <a:spcAft>
                <a:spcPts val="0"/>
              </a:spcAft>
              <a:buNone/>
              <a:defRPr sz="2000">
                <a:solidFill>
                  <a:schemeClr val="dk2"/>
                </a:solidFill>
                <a:latin typeface="Margarine"/>
                <a:ea typeface="Margarine"/>
                <a:cs typeface="Margarine"/>
                <a:sym typeface="Margarine"/>
              </a:defRPr>
            </a:lvl5pPr>
            <a:lvl6pPr lvl="5" algn="ctr" rtl="0">
              <a:spcBef>
                <a:spcPts val="0"/>
              </a:spcBef>
              <a:spcAft>
                <a:spcPts val="0"/>
              </a:spcAft>
              <a:buNone/>
              <a:defRPr sz="2000">
                <a:solidFill>
                  <a:schemeClr val="dk2"/>
                </a:solidFill>
                <a:latin typeface="Margarine"/>
                <a:ea typeface="Margarine"/>
                <a:cs typeface="Margarine"/>
                <a:sym typeface="Margarine"/>
              </a:defRPr>
            </a:lvl6pPr>
            <a:lvl7pPr lvl="6" algn="ctr" rtl="0">
              <a:spcBef>
                <a:spcPts val="0"/>
              </a:spcBef>
              <a:spcAft>
                <a:spcPts val="0"/>
              </a:spcAft>
              <a:buNone/>
              <a:defRPr sz="2000">
                <a:solidFill>
                  <a:schemeClr val="dk2"/>
                </a:solidFill>
                <a:latin typeface="Margarine"/>
                <a:ea typeface="Margarine"/>
                <a:cs typeface="Margarine"/>
                <a:sym typeface="Margarine"/>
              </a:defRPr>
            </a:lvl7pPr>
            <a:lvl8pPr lvl="7" algn="ctr" rtl="0">
              <a:spcBef>
                <a:spcPts val="0"/>
              </a:spcBef>
              <a:spcAft>
                <a:spcPts val="0"/>
              </a:spcAft>
              <a:buNone/>
              <a:defRPr sz="2000">
                <a:solidFill>
                  <a:schemeClr val="dk2"/>
                </a:solidFill>
                <a:latin typeface="Margarine"/>
                <a:ea typeface="Margarine"/>
                <a:cs typeface="Margarine"/>
                <a:sym typeface="Margarine"/>
              </a:defRPr>
            </a:lvl8pPr>
            <a:lvl9pPr lvl="8" algn="ctr" rtl="0">
              <a:spcBef>
                <a:spcPts val="0"/>
              </a:spcBef>
              <a:spcAft>
                <a:spcPts val="0"/>
              </a:spcAft>
              <a:buNone/>
              <a:defRPr sz="2000">
                <a:solidFill>
                  <a:schemeClr val="dk2"/>
                </a:solidFill>
                <a:latin typeface="Margarine"/>
                <a:ea typeface="Margarine"/>
                <a:cs typeface="Margarine"/>
                <a:sym typeface="Margarine"/>
              </a:defRPr>
            </a:lvl9pPr>
          </a:lstStyle>
          <a:p>
            <a:endParaRPr/>
          </a:p>
        </p:txBody>
      </p:sp>
      <p:sp>
        <p:nvSpPr>
          <p:cNvPr id="138" name="Google Shape;138;p17"/>
          <p:cNvSpPr txBox="1">
            <a:spLocks noGrp="1"/>
          </p:cNvSpPr>
          <p:nvPr>
            <p:ph type="subTitle" idx="14"/>
          </p:nvPr>
        </p:nvSpPr>
        <p:spPr>
          <a:xfrm>
            <a:off x="6249256" y="4141196"/>
            <a:ext cx="2005200" cy="468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algn="ctr" rtl="0">
              <a:lnSpc>
                <a:spcPct val="100000"/>
              </a:lnSpc>
              <a:spcBef>
                <a:spcPts val="0"/>
              </a:spcBef>
              <a:spcAft>
                <a:spcPts val="0"/>
              </a:spcAft>
              <a:buNone/>
              <a:defRPr/>
            </a:lvl2pPr>
            <a:lvl3pPr lvl="2" algn="ctr" rtl="0">
              <a:lnSpc>
                <a:spcPct val="100000"/>
              </a:lnSpc>
              <a:spcBef>
                <a:spcPts val="0"/>
              </a:spcBef>
              <a:spcAft>
                <a:spcPts val="0"/>
              </a:spcAft>
              <a:buNone/>
              <a:defRPr/>
            </a:lvl3pPr>
            <a:lvl4pPr lvl="3" algn="ctr" rtl="0">
              <a:lnSpc>
                <a:spcPct val="100000"/>
              </a:lnSpc>
              <a:spcBef>
                <a:spcPts val="0"/>
              </a:spcBef>
              <a:spcAft>
                <a:spcPts val="0"/>
              </a:spcAft>
              <a:buNone/>
              <a:defRPr/>
            </a:lvl4pPr>
            <a:lvl5pPr lvl="4" algn="ctr" rtl="0">
              <a:lnSpc>
                <a:spcPct val="100000"/>
              </a:lnSpc>
              <a:spcBef>
                <a:spcPts val="0"/>
              </a:spcBef>
              <a:spcAft>
                <a:spcPts val="0"/>
              </a:spcAft>
              <a:buNone/>
              <a:defRPr/>
            </a:lvl5pPr>
            <a:lvl6pPr lvl="5" algn="ctr" rtl="0">
              <a:lnSpc>
                <a:spcPct val="100000"/>
              </a:lnSpc>
              <a:spcBef>
                <a:spcPts val="0"/>
              </a:spcBef>
              <a:spcAft>
                <a:spcPts val="0"/>
              </a:spcAft>
              <a:buNone/>
              <a:defRPr/>
            </a:lvl6pPr>
            <a:lvl7pPr lvl="6" algn="ctr" rtl="0">
              <a:lnSpc>
                <a:spcPct val="100000"/>
              </a:lnSpc>
              <a:spcBef>
                <a:spcPts val="0"/>
              </a:spcBef>
              <a:spcAft>
                <a:spcPts val="0"/>
              </a:spcAft>
              <a:buNone/>
              <a:defRPr/>
            </a:lvl7pPr>
            <a:lvl8pPr lvl="7" algn="ctr" rtl="0">
              <a:lnSpc>
                <a:spcPct val="100000"/>
              </a:lnSpc>
              <a:spcBef>
                <a:spcPts val="0"/>
              </a:spcBef>
              <a:spcAft>
                <a:spcPts val="0"/>
              </a:spcAft>
              <a:buNone/>
              <a:defRPr/>
            </a:lvl8pPr>
            <a:lvl9pPr lvl="8" algn="ctr" rtl="0">
              <a:lnSpc>
                <a:spcPct val="100000"/>
              </a:lnSpc>
              <a:spcBef>
                <a:spcPts val="0"/>
              </a:spcBef>
              <a:spcAft>
                <a:spcPts val="0"/>
              </a:spcAft>
              <a:buNone/>
              <a:defRPr/>
            </a:lvl9pPr>
          </a:lstStyle>
          <a:p>
            <a:endParaRPr/>
          </a:p>
        </p:txBody>
      </p:sp>
      <p:sp>
        <p:nvSpPr>
          <p:cNvPr id="139" name="Google Shape;139;p17"/>
          <p:cNvSpPr txBox="1">
            <a:spLocks noGrp="1"/>
          </p:cNvSpPr>
          <p:nvPr>
            <p:ph type="subTitle" idx="15"/>
          </p:nvPr>
        </p:nvSpPr>
        <p:spPr>
          <a:xfrm>
            <a:off x="3569395" y="1845950"/>
            <a:ext cx="2005200" cy="408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000">
                <a:solidFill>
                  <a:schemeClr val="dk2"/>
                </a:solidFill>
                <a:latin typeface="Margarine"/>
                <a:ea typeface="Margarine"/>
                <a:cs typeface="Margarine"/>
                <a:sym typeface="Margarine"/>
              </a:defRPr>
            </a:lvl1pPr>
            <a:lvl2pPr lvl="1" algn="ctr" rtl="0">
              <a:spcBef>
                <a:spcPts val="0"/>
              </a:spcBef>
              <a:spcAft>
                <a:spcPts val="0"/>
              </a:spcAft>
              <a:buNone/>
              <a:defRPr sz="2000">
                <a:solidFill>
                  <a:schemeClr val="dk2"/>
                </a:solidFill>
                <a:latin typeface="Margarine"/>
                <a:ea typeface="Margarine"/>
                <a:cs typeface="Margarine"/>
                <a:sym typeface="Margarine"/>
              </a:defRPr>
            </a:lvl2pPr>
            <a:lvl3pPr lvl="2" algn="ctr" rtl="0">
              <a:spcBef>
                <a:spcPts val="0"/>
              </a:spcBef>
              <a:spcAft>
                <a:spcPts val="0"/>
              </a:spcAft>
              <a:buNone/>
              <a:defRPr sz="2000">
                <a:solidFill>
                  <a:schemeClr val="dk2"/>
                </a:solidFill>
                <a:latin typeface="Margarine"/>
                <a:ea typeface="Margarine"/>
                <a:cs typeface="Margarine"/>
                <a:sym typeface="Margarine"/>
              </a:defRPr>
            </a:lvl3pPr>
            <a:lvl4pPr lvl="3" algn="ctr" rtl="0">
              <a:spcBef>
                <a:spcPts val="0"/>
              </a:spcBef>
              <a:spcAft>
                <a:spcPts val="0"/>
              </a:spcAft>
              <a:buNone/>
              <a:defRPr sz="2000">
                <a:solidFill>
                  <a:schemeClr val="dk2"/>
                </a:solidFill>
                <a:latin typeface="Margarine"/>
                <a:ea typeface="Margarine"/>
                <a:cs typeface="Margarine"/>
                <a:sym typeface="Margarine"/>
              </a:defRPr>
            </a:lvl4pPr>
            <a:lvl5pPr lvl="4" algn="ctr" rtl="0">
              <a:spcBef>
                <a:spcPts val="0"/>
              </a:spcBef>
              <a:spcAft>
                <a:spcPts val="0"/>
              </a:spcAft>
              <a:buNone/>
              <a:defRPr sz="2000">
                <a:solidFill>
                  <a:schemeClr val="dk2"/>
                </a:solidFill>
                <a:latin typeface="Margarine"/>
                <a:ea typeface="Margarine"/>
                <a:cs typeface="Margarine"/>
                <a:sym typeface="Margarine"/>
              </a:defRPr>
            </a:lvl5pPr>
            <a:lvl6pPr lvl="5" algn="ctr" rtl="0">
              <a:spcBef>
                <a:spcPts val="0"/>
              </a:spcBef>
              <a:spcAft>
                <a:spcPts val="0"/>
              </a:spcAft>
              <a:buNone/>
              <a:defRPr sz="2000">
                <a:solidFill>
                  <a:schemeClr val="dk2"/>
                </a:solidFill>
                <a:latin typeface="Margarine"/>
                <a:ea typeface="Margarine"/>
                <a:cs typeface="Margarine"/>
                <a:sym typeface="Margarine"/>
              </a:defRPr>
            </a:lvl6pPr>
            <a:lvl7pPr lvl="6" algn="ctr" rtl="0">
              <a:spcBef>
                <a:spcPts val="0"/>
              </a:spcBef>
              <a:spcAft>
                <a:spcPts val="0"/>
              </a:spcAft>
              <a:buNone/>
              <a:defRPr sz="2000">
                <a:solidFill>
                  <a:schemeClr val="dk2"/>
                </a:solidFill>
                <a:latin typeface="Margarine"/>
                <a:ea typeface="Margarine"/>
                <a:cs typeface="Margarine"/>
                <a:sym typeface="Margarine"/>
              </a:defRPr>
            </a:lvl7pPr>
            <a:lvl8pPr lvl="7" algn="ctr" rtl="0">
              <a:spcBef>
                <a:spcPts val="0"/>
              </a:spcBef>
              <a:spcAft>
                <a:spcPts val="0"/>
              </a:spcAft>
              <a:buNone/>
              <a:defRPr sz="2000">
                <a:solidFill>
                  <a:schemeClr val="dk2"/>
                </a:solidFill>
                <a:latin typeface="Margarine"/>
                <a:ea typeface="Margarine"/>
                <a:cs typeface="Margarine"/>
                <a:sym typeface="Margarine"/>
              </a:defRPr>
            </a:lvl8pPr>
            <a:lvl9pPr lvl="8" algn="ctr" rtl="0">
              <a:spcBef>
                <a:spcPts val="0"/>
              </a:spcBef>
              <a:spcAft>
                <a:spcPts val="0"/>
              </a:spcAft>
              <a:buNone/>
              <a:defRPr sz="2000">
                <a:solidFill>
                  <a:schemeClr val="dk2"/>
                </a:solidFill>
                <a:latin typeface="Margarine"/>
                <a:ea typeface="Margarine"/>
                <a:cs typeface="Margarine"/>
                <a:sym typeface="Margarine"/>
              </a:defRPr>
            </a:lvl9pPr>
          </a:lstStyle>
          <a:p>
            <a:endParaRPr/>
          </a:p>
        </p:txBody>
      </p:sp>
      <p:sp>
        <p:nvSpPr>
          <p:cNvPr id="140" name="Google Shape;140;p17"/>
          <p:cNvSpPr/>
          <p:nvPr/>
        </p:nvSpPr>
        <p:spPr>
          <a:xfrm rot="7593155">
            <a:off x="-875618" y="-401034"/>
            <a:ext cx="2871183" cy="1939671"/>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7"/>
          <p:cNvSpPr/>
          <p:nvPr/>
        </p:nvSpPr>
        <p:spPr>
          <a:xfrm rot="2916113">
            <a:off x="7486346" y="3959099"/>
            <a:ext cx="1979896" cy="2096285"/>
          </a:xfrm>
          <a:custGeom>
            <a:avLst/>
            <a:gdLst/>
            <a:ahLst/>
            <a:cxnLst/>
            <a:rect l="l" t="t" r="r" b="b"/>
            <a:pathLst>
              <a:path w="140443" h="148699" extrusionOk="0">
                <a:moveTo>
                  <a:pt x="107816" y="0"/>
                </a:moveTo>
                <a:cubicBezTo>
                  <a:pt x="81259" y="0"/>
                  <a:pt x="81455" y="34867"/>
                  <a:pt x="80454" y="53513"/>
                </a:cubicBezTo>
                <a:cubicBezTo>
                  <a:pt x="79795" y="66406"/>
                  <a:pt x="75952" y="77253"/>
                  <a:pt x="69516" y="85985"/>
                </a:cubicBezTo>
                <a:cubicBezTo>
                  <a:pt x="60989" y="97560"/>
                  <a:pt x="47913" y="105451"/>
                  <a:pt x="31586" y="109567"/>
                </a:cubicBezTo>
                <a:cubicBezTo>
                  <a:pt x="24696" y="111318"/>
                  <a:pt x="17510" y="112477"/>
                  <a:pt x="11302" y="115911"/>
                </a:cubicBezTo>
                <a:cubicBezTo>
                  <a:pt x="5117" y="119345"/>
                  <a:pt x="0" y="125803"/>
                  <a:pt x="773" y="132670"/>
                </a:cubicBezTo>
                <a:cubicBezTo>
                  <a:pt x="1728" y="141107"/>
                  <a:pt x="10893" y="146383"/>
                  <a:pt x="19488" y="147724"/>
                </a:cubicBezTo>
                <a:cubicBezTo>
                  <a:pt x="23517" y="148351"/>
                  <a:pt x="27659" y="148698"/>
                  <a:pt x="31801" y="148698"/>
                </a:cubicBezTo>
                <a:cubicBezTo>
                  <a:pt x="46292" y="148698"/>
                  <a:pt x="60795" y="144451"/>
                  <a:pt x="70540" y="133080"/>
                </a:cubicBezTo>
                <a:cubicBezTo>
                  <a:pt x="80318" y="121710"/>
                  <a:pt x="83933" y="105746"/>
                  <a:pt x="94803" y="95423"/>
                </a:cubicBezTo>
                <a:cubicBezTo>
                  <a:pt x="105332" y="85440"/>
                  <a:pt x="121295" y="82074"/>
                  <a:pt x="130414" y="70795"/>
                </a:cubicBezTo>
                <a:cubicBezTo>
                  <a:pt x="135235" y="64860"/>
                  <a:pt x="137600" y="57265"/>
                  <a:pt x="138782" y="49715"/>
                </a:cubicBezTo>
                <a:cubicBezTo>
                  <a:pt x="140442" y="39005"/>
                  <a:pt x="139805" y="27658"/>
                  <a:pt x="134916" y="17970"/>
                </a:cubicBezTo>
                <a:cubicBezTo>
                  <a:pt x="130050" y="8306"/>
                  <a:pt x="120431" y="665"/>
                  <a:pt x="109607" y="51"/>
                </a:cubicBezTo>
                <a:cubicBezTo>
                  <a:pt x="108997" y="17"/>
                  <a:pt x="108400" y="0"/>
                  <a:pt x="1078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7"/>
          <p:cNvSpPr/>
          <p:nvPr/>
        </p:nvSpPr>
        <p:spPr>
          <a:xfrm>
            <a:off x="8555651" y="4312503"/>
            <a:ext cx="827435" cy="828060"/>
          </a:xfrm>
          <a:custGeom>
            <a:avLst/>
            <a:gdLst/>
            <a:ahLst/>
            <a:cxnLst/>
            <a:rect l="l" t="t" r="r" b="b"/>
            <a:pathLst>
              <a:path w="71904" h="71927" extrusionOk="0">
                <a:moveTo>
                  <a:pt x="35952" y="1"/>
                </a:moveTo>
                <a:cubicBezTo>
                  <a:pt x="16100" y="1"/>
                  <a:pt x="0" y="16100"/>
                  <a:pt x="0" y="35975"/>
                </a:cubicBezTo>
                <a:cubicBezTo>
                  <a:pt x="0" y="55827"/>
                  <a:pt x="16100" y="71927"/>
                  <a:pt x="35952" y="71927"/>
                </a:cubicBezTo>
                <a:cubicBezTo>
                  <a:pt x="55804" y="71927"/>
                  <a:pt x="71904" y="55827"/>
                  <a:pt x="71904" y="35975"/>
                </a:cubicBezTo>
                <a:cubicBezTo>
                  <a:pt x="71904" y="16100"/>
                  <a:pt x="55804" y="1"/>
                  <a:pt x="359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7"/>
          <p:cNvSpPr txBox="1">
            <a:spLocks noGrp="1"/>
          </p:cNvSpPr>
          <p:nvPr>
            <p:ph type="title"/>
          </p:nvPr>
        </p:nvSpPr>
        <p:spPr>
          <a:xfrm>
            <a:off x="713225" y="539500"/>
            <a:ext cx="7759200" cy="31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4" name="Google Shape;144;p17"/>
          <p:cNvSpPr/>
          <p:nvPr/>
        </p:nvSpPr>
        <p:spPr>
          <a:xfrm rot="8805984">
            <a:off x="-133310" y="2164927"/>
            <a:ext cx="710042" cy="710042"/>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5" name="Google Shape;145;p17"/>
          <p:cNvGrpSpPr/>
          <p:nvPr/>
        </p:nvGrpSpPr>
        <p:grpSpPr>
          <a:xfrm>
            <a:off x="7700747" y="-335163"/>
            <a:ext cx="2693254" cy="1912077"/>
            <a:chOff x="7700747" y="-335163"/>
            <a:chExt cx="2693254" cy="1912077"/>
          </a:xfrm>
        </p:grpSpPr>
        <p:sp>
          <p:nvSpPr>
            <p:cNvPr id="146" name="Google Shape;146;p17"/>
            <p:cNvSpPr/>
            <p:nvPr/>
          </p:nvSpPr>
          <p:spPr>
            <a:xfrm rot="1103114">
              <a:off x="8659780" y="400657"/>
              <a:ext cx="450093" cy="426966"/>
            </a:xfrm>
            <a:custGeom>
              <a:avLst/>
              <a:gdLst/>
              <a:ahLst/>
              <a:cxnLst/>
              <a:rect l="l" t="t" r="r" b="b"/>
              <a:pathLst>
                <a:path w="9147" h="8677" extrusionOk="0">
                  <a:moveTo>
                    <a:pt x="8263" y="321"/>
                  </a:moveTo>
                  <a:cubicBezTo>
                    <a:pt x="8248" y="328"/>
                    <a:pt x="8237" y="332"/>
                    <a:pt x="8234" y="332"/>
                  </a:cubicBezTo>
                  <a:cubicBezTo>
                    <a:pt x="8233" y="332"/>
                    <a:pt x="8233" y="332"/>
                    <a:pt x="8233" y="331"/>
                  </a:cubicBezTo>
                  <a:cubicBezTo>
                    <a:pt x="8243" y="328"/>
                    <a:pt x="8253" y="324"/>
                    <a:pt x="8263" y="321"/>
                  </a:cubicBezTo>
                  <a:close/>
                  <a:moveTo>
                    <a:pt x="6529" y="998"/>
                  </a:moveTo>
                  <a:cubicBezTo>
                    <a:pt x="6519" y="998"/>
                    <a:pt x="6501" y="1004"/>
                    <a:pt x="6482" y="1013"/>
                  </a:cubicBezTo>
                  <a:cubicBezTo>
                    <a:pt x="6498" y="1009"/>
                    <a:pt x="6513" y="1004"/>
                    <a:pt x="6529" y="998"/>
                  </a:cubicBezTo>
                  <a:lnTo>
                    <a:pt x="6529" y="998"/>
                  </a:lnTo>
                  <a:cubicBezTo>
                    <a:pt x="6529" y="998"/>
                    <a:pt x="6529" y="998"/>
                    <a:pt x="6529" y="998"/>
                  </a:cubicBezTo>
                  <a:close/>
                  <a:moveTo>
                    <a:pt x="9073" y="1"/>
                  </a:moveTo>
                  <a:cubicBezTo>
                    <a:pt x="8926" y="1"/>
                    <a:pt x="8581" y="167"/>
                    <a:pt x="8382" y="264"/>
                  </a:cubicBezTo>
                  <a:lnTo>
                    <a:pt x="8382" y="264"/>
                  </a:lnTo>
                  <a:cubicBezTo>
                    <a:pt x="8343" y="272"/>
                    <a:pt x="8226" y="313"/>
                    <a:pt x="8165" y="354"/>
                  </a:cubicBezTo>
                  <a:lnTo>
                    <a:pt x="8165" y="399"/>
                  </a:lnTo>
                  <a:cubicBezTo>
                    <a:pt x="8085" y="433"/>
                    <a:pt x="8074" y="433"/>
                    <a:pt x="8062" y="433"/>
                  </a:cubicBezTo>
                  <a:cubicBezTo>
                    <a:pt x="8051" y="433"/>
                    <a:pt x="8039" y="433"/>
                    <a:pt x="7960" y="468"/>
                  </a:cubicBezTo>
                  <a:cubicBezTo>
                    <a:pt x="7937" y="445"/>
                    <a:pt x="8074" y="377"/>
                    <a:pt x="8210" y="308"/>
                  </a:cubicBezTo>
                  <a:lnTo>
                    <a:pt x="8210" y="308"/>
                  </a:lnTo>
                  <a:cubicBezTo>
                    <a:pt x="8096" y="354"/>
                    <a:pt x="7960" y="399"/>
                    <a:pt x="7937" y="445"/>
                  </a:cubicBezTo>
                  <a:cubicBezTo>
                    <a:pt x="7920" y="448"/>
                    <a:pt x="7908" y="450"/>
                    <a:pt x="7900" y="450"/>
                  </a:cubicBezTo>
                  <a:cubicBezTo>
                    <a:pt x="7867" y="450"/>
                    <a:pt x="7887" y="429"/>
                    <a:pt x="7865" y="429"/>
                  </a:cubicBezTo>
                  <a:cubicBezTo>
                    <a:pt x="7855" y="429"/>
                    <a:pt x="7836" y="433"/>
                    <a:pt x="7801" y="445"/>
                  </a:cubicBezTo>
                  <a:cubicBezTo>
                    <a:pt x="7710" y="490"/>
                    <a:pt x="7596" y="559"/>
                    <a:pt x="7482" y="604"/>
                  </a:cubicBezTo>
                  <a:cubicBezTo>
                    <a:pt x="7209" y="672"/>
                    <a:pt x="7096" y="809"/>
                    <a:pt x="6846" y="877"/>
                  </a:cubicBezTo>
                  <a:lnTo>
                    <a:pt x="6868" y="854"/>
                  </a:lnTo>
                  <a:lnTo>
                    <a:pt x="6868" y="854"/>
                  </a:lnTo>
                  <a:cubicBezTo>
                    <a:pt x="6787" y="875"/>
                    <a:pt x="6668" y="950"/>
                    <a:pt x="6529" y="998"/>
                  </a:cubicBezTo>
                  <a:lnTo>
                    <a:pt x="6529" y="998"/>
                  </a:lnTo>
                  <a:cubicBezTo>
                    <a:pt x="6541" y="999"/>
                    <a:pt x="6535" y="1010"/>
                    <a:pt x="6482" y="1036"/>
                  </a:cubicBezTo>
                  <a:cubicBezTo>
                    <a:pt x="6300" y="1104"/>
                    <a:pt x="6186" y="1173"/>
                    <a:pt x="6050" y="1195"/>
                  </a:cubicBezTo>
                  <a:lnTo>
                    <a:pt x="5936" y="1286"/>
                  </a:lnTo>
                  <a:cubicBezTo>
                    <a:pt x="5322" y="1536"/>
                    <a:pt x="2957" y="2560"/>
                    <a:pt x="2343" y="2833"/>
                  </a:cubicBezTo>
                  <a:lnTo>
                    <a:pt x="2366" y="2810"/>
                  </a:lnTo>
                  <a:lnTo>
                    <a:pt x="2366" y="2810"/>
                  </a:lnTo>
                  <a:cubicBezTo>
                    <a:pt x="1775" y="3083"/>
                    <a:pt x="910" y="3447"/>
                    <a:pt x="1" y="3833"/>
                  </a:cubicBezTo>
                  <a:cubicBezTo>
                    <a:pt x="615" y="4265"/>
                    <a:pt x="1274" y="4720"/>
                    <a:pt x="1866" y="5129"/>
                  </a:cubicBezTo>
                  <a:cubicBezTo>
                    <a:pt x="2229" y="5379"/>
                    <a:pt x="2548" y="5607"/>
                    <a:pt x="2821" y="5766"/>
                  </a:cubicBezTo>
                  <a:cubicBezTo>
                    <a:pt x="2934" y="5880"/>
                    <a:pt x="3116" y="5993"/>
                    <a:pt x="3253" y="6107"/>
                  </a:cubicBezTo>
                  <a:cubicBezTo>
                    <a:pt x="3215" y="6070"/>
                    <a:pt x="3205" y="6053"/>
                    <a:pt x="3215" y="6053"/>
                  </a:cubicBezTo>
                  <a:cubicBezTo>
                    <a:pt x="3223" y="6053"/>
                    <a:pt x="3245" y="6064"/>
                    <a:pt x="3275" y="6084"/>
                  </a:cubicBezTo>
                  <a:cubicBezTo>
                    <a:pt x="3480" y="6232"/>
                    <a:pt x="3491" y="6232"/>
                    <a:pt x="3503" y="6232"/>
                  </a:cubicBezTo>
                  <a:cubicBezTo>
                    <a:pt x="3514" y="6232"/>
                    <a:pt x="3526" y="6232"/>
                    <a:pt x="3730" y="6380"/>
                  </a:cubicBezTo>
                  <a:cubicBezTo>
                    <a:pt x="3980" y="6539"/>
                    <a:pt x="4526" y="6903"/>
                    <a:pt x="5072" y="7312"/>
                  </a:cubicBezTo>
                  <a:cubicBezTo>
                    <a:pt x="5845" y="7858"/>
                    <a:pt x="6618" y="8404"/>
                    <a:pt x="6982" y="8677"/>
                  </a:cubicBezTo>
                  <a:cubicBezTo>
                    <a:pt x="7005" y="8586"/>
                    <a:pt x="7028" y="8540"/>
                    <a:pt x="7050" y="8495"/>
                  </a:cubicBezTo>
                  <a:cubicBezTo>
                    <a:pt x="7096" y="8222"/>
                    <a:pt x="7164" y="7949"/>
                    <a:pt x="7232" y="7676"/>
                  </a:cubicBezTo>
                  <a:cubicBezTo>
                    <a:pt x="7278" y="7540"/>
                    <a:pt x="7300" y="7403"/>
                    <a:pt x="7346" y="7267"/>
                  </a:cubicBezTo>
                  <a:cubicBezTo>
                    <a:pt x="7346" y="7221"/>
                    <a:pt x="7369" y="7176"/>
                    <a:pt x="7369" y="7130"/>
                  </a:cubicBezTo>
                  <a:cubicBezTo>
                    <a:pt x="7391" y="7085"/>
                    <a:pt x="7391" y="7039"/>
                    <a:pt x="7391" y="7017"/>
                  </a:cubicBezTo>
                  <a:lnTo>
                    <a:pt x="7391" y="7039"/>
                  </a:lnTo>
                  <a:cubicBezTo>
                    <a:pt x="7460" y="6744"/>
                    <a:pt x="7937" y="5129"/>
                    <a:pt x="8005" y="4788"/>
                  </a:cubicBezTo>
                  <a:lnTo>
                    <a:pt x="8005" y="4788"/>
                  </a:lnTo>
                  <a:lnTo>
                    <a:pt x="7983" y="4834"/>
                  </a:lnTo>
                  <a:cubicBezTo>
                    <a:pt x="8051" y="4538"/>
                    <a:pt x="8074" y="4584"/>
                    <a:pt x="8142" y="4356"/>
                  </a:cubicBezTo>
                  <a:lnTo>
                    <a:pt x="8142" y="4356"/>
                  </a:lnTo>
                  <a:cubicBezTo>
                    <a:pt x="8140" y="4357"/>
                    <a:pt x="8138" y="4358"/>
                    <a:pt x="8136" y="4358"/>
                  </a:cubicBezTo>
                  <a:cubicBezTo>
                    <a:pt x="8100" y="4358"/>
                    <a:pt x="8143" y="4125"/>
                    <a:pt x="8165" y="4038"/>
                  </a:cubicBezTo>
                  <a:cubicBezTo>
                    <a:pt x="8210" y="3879"/>
                    <a:pt x="8255" y="3560"/>
                    <a:pt x="8324" y="3310"/>
                  </a:cubicBezTo>
                  <a:lnTo>
                    <a:pt x="8346" y="3333"/>
                  </a:lnTo>
                  <a:cubicBezTo>
                    <a:pt x="8369" y="3128"/>
                    <a:pt x="8483" y="2764"/>
                    <a:pt x="8506" y="2605"/>
                  </a:cubicBezTo>
                  <a:cubicBezTo>
                    <a:pt x="8597" y="2287"/>
                    <a:pt x="8778" y="1787"/>
                    <a:pt x="8869" y="1354"/>
                  </a:cubicBezTo>
                  <a:lnTo>
                    <a:pt x="9006" y="1082"/>
                  </a:lnTo>
                  <a:lnTo>
                    <a:pt x="9006" y="1036"/>
                  </a:lnTo>
                  <a:lnTo>
                    <a:pt x="9142" y="58"/>
                  </a:lnTo>
                  <a:cubicBezTo>
                    <a:pt x="9146" y="18"/>
                    <a:pt x="9120" y="1"/>
                    <a:pt x="90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7"/>
            <p:cNvSpPr/>
            <p:nvPr/>
          </p:nvSpPr>
          <p:spPr>
            <a:xfrm rot="1103114">
              <a:off x="8750338" y="-288935"/>
              <a:ext cx="371953" cy="487047"/>
            </a:xfrm>
            <a:custGeom>
              <a:avLst/>
              <a:gdLst/>
              <a:ahLst/>
              <a:cxnLst/>
              <a:rect l="l" t="t" r="r" b="b"/>
              <a:pathLst>
                <a:path w="7559" h="9898" extrusionOk="0">
                  <a:moveTo>
                    <a:pt x="171" y="2818"/>
                  </a:moveTo>
                  <a:cubicBezTo>
                    <a:pt x="169" y="2827"/>
                    <a:pt x="168" y="2838"/>
                    <a:pt x="168" y="2849"/>
                  </a:cubicBezTo>
                  <a:cubicBezTo>
                    <a:pt x="169" y="2838"/>
                    <a:pt x="171" y="2828"/>
                    <a:pt x="171" y="2818"/>
                  </a:cubicBezTo>
                  <a:close/>
                  <a:moveTo>
                    <a:pt x="167" y="0"/>
                  </a:moveTo>
                  <a:cubicBezTo>
                    <a:pt x="1" y="0"/>
                    <a:pt x="166" y="961"/>
                    <a:pt x="122" y="961"/>
                  </a:cubicBezTo>
                  <a:cubicBezTo>
                    <a:pt x="122" y="987"/>
                    <a:pt x="122" y="1011"/>
                    <a:pt x="122" y="1029"/>
                  </a:cubicBezTo>
                  <a:lnTo>
                    <a:pt x="168" y="1052"/>
                  </a:lnTo>
                  <a:cubicBezTo>
                    <a:pt x="191" y="1234"/>
                    <a:pt x="145" y="1098"/>
                    <a:pt x="145" y="1257"/>
                  </a:cubicBezTo>
                  <a:cubicBezTo>
                    <a:pt x="144" y="1258"/>
                    <a:pt x="142" y="1259"/>
                    <a:pt x="141" y="1259"/>
                  </a:cubicBezTo>
                  <a:cubicBezTo>
                    <a:pt x="122" y="1259"/>
                    <a:pt x="121" y="1112"/>
                    <a:pt x="100" y="984"/>
                  </a:cubicBezTo>
                  <a:lnTo>
                    <a:pt x="100" y="984"/>
                  </a:lnTo>
                  <a:cubicBezTo>
                    <a:pt x="100" y="1098"/>
                    <a:pt x="100" y="1234"/>
                    <a:pt x="122" y="1280"/>
                  </a:cubicBezTo>
                  <a:cubicBezTo>
                    <a:pt x="122" y="1327"/>
                    <a:pt x="118" y="1331"/>
                    <a:pt x="114" y="1331"/>
                  </a:cubicBezTo>
                  <a:cubicBezTo>
                    <a:pt x="113" y="1331"/>
                    <a:pt x="112" y="1331"/>
                    <a:pt x="111" y="1331"/>
                  </a:cubicBezTo>
                  <a:cubicBezTo>
                    <a:pt x="105" y="1331"/>
                    <a:pt x="100" y="1336"/>
                    <a:pt x="100" y="1416"/>
                  </a:cubicBezTo>
                  <a:cubicBezTo>
                    <a:pt x="100" y="1507"/>
                    <a:pt x="145" y="1643"/>
                    <a:pt x="122" y="1757"/>
                  </a:cubicBezTo>
                  <a:cubicBezTo>
                    <a:pt x="122" y="2030"/>
                    <a:pt x="191" y="2189"/>
                    <a:pt x="168" y="2439"/>
                  </a:cubicBezTo>
                  <a:lnTo>
                    <a:pt x="168" y="2417"/>
                  </a:lnTo>
                  <a:lnTo>
                    <a:pt x="168" y="2417"/>
                  </a:lnTo>
                  <a:cubicBezTo>
                    <a:pt x="147" y="2502"/>
                    <a:pt x="185" y="2667"/>
                    <a:pt x="171" y="2818"/>
                  </a:cubicBezTo>
                  <a:lnTo>
                    <a:pt x="171" y="2818"/>
                  </a:lnTo>
                  <a:cubicBezTo>
                    <a:pt x="175" y="2805"/>
                    <a:pt x="180" y="2796"/>
                    <a:pt x="186" y="2796"/>
                  </a:cubicBezTo>
                  <a:cubicBezTo>
                    <a:pt x="194" y="2796"/>
                    <a:pt x="204" y="2810"/>
                    <a:pt x="213" y="2849"/>
                  </a:cubicBezTo>
                  <a:cubicBezTo>
                    <a:pt x="191" y="3053"/>
                    <a:pt x="213" y="3167"/>
                    <a:pt x="213" y="3303"/>
                  </a:cubicBezTo>
                  <a:lnTo>
                    <a:pt x="236" y="3440"/>
                  </a:lnTo>
                  <a:cubicBezTo>
                    <a:pt x="259" y="4099"/>
                    <a:pt x="441" y="6692"/>
                    <a:pt x="486" y="7351"/>
                  </a:cubicBezTo>
                  <a:lnTo>
                    <a:pt x="464" y="7328"/>
                  </a:lnTo>
                  <a:lnTo>
                    <a:pt x="464" y="7328"/>
                  </a:lnTo>
                  <a:cubicBezTo>
                    <a:pt x="509" y="7965"/>
                    <a:pt x="554" y="8897"/>
                    <a:pt x="623" y="9898"/>
                  </a:cubicBezTo>
                  <a:cubicBezTo>
                    <a:pt x="1237" y="9466"/>
                    <a:pt x="1896" y="8988"/>
                    <a:pt x="2487" y="8579"/>
                  </a:cubicBezTo>
                  <a:cubicBezTo>
                    <a:pt x="2828" y="8329"/>
                    <a:pt x="3147" y="8079"/>
                    <a:pt x="3397" y="7897"/>
                  </a:cubicBezTo>
                  <a:cubicBezTo>
                    <a:pt x="3533" y="7829"/>
                    <a:pt x="3715" y="7692"/>
                    <a:pt x="3852" y="7601"/>
                  </a:cubicBezTo>
                  <a:lnTo>
                    <a:pt x="3852" y="7601"/>
                  </a:lnTo>
                  <a:cubicBezTo>
                    <a:pt x="3826" y="7619"/>
                    <a:pt x="3813" y="7626"/>
                    <a:pt x="3810" y="7626"/>
                  </a:cubicBezTo>
                  <a:cubicBezTo>
                    <a:pt x="3804" y="7626"/>
                    <a:pt x="3824" y="7607"/>
                    <a:pt x="3852" y="7578"/>
                  </a:cubicBezTo>
                  <a:cubicBezTo>
                    <a:pt x="4284" y="7283"/>
                    <a:pt x="3875" y="7556"/>
                    <a:pt x="4284" y="7237"/>
                  </a:cubicBezTo>
                  <a:cubicBezTo>
                    <a:pt x="4511" y="7078"/>
                    <a:pt x="5057" y="6692"/>
                    <a:pt x="5603" y="6305"/>
                  </a:cubicBezTo>
                  <a:cubicBezTo>
                    <a:pt x="6399" y="5782"/>
                    <a:pt x="7195" y="5236"/>
                    <a:pt x="7558" y="4963"/>
                  </a:cubicBezTo>
                  <a:cubicBezTo>
                    <a:pt x="7490" y="4918"/>
                    <a:pt x="7445" y="4895"/>
                    <a:pt x="7399" y="4850"/>
                  </a:cubicBezTo>
                  <a:cubicBezTo>
                    <a:pt x="7172" y="4713"/>
                    <a:pt x="6944" y="4554"/>
                    <a:pt x="6694" y="4395"/>
                  </a:cubicBezTo>
                  <a:cubicBezTo>
                    <a:pt x="6581" y="4327"/>
                    <a:pt x="6467" y="4236"/>
                    <a:pt x="6353" y="4168"/>
                  </a:cubicBezTo>
                  <a:cubicBezTo>
                    <a:pt x="6308" y="4122"/>
                    <a:pt x="6262" y="4099"/>
                    <a:pt x="6217" y="4077"/>
                  </a:cubicBezTo>
                  <a:lnTo>
                    <a:pt x="6126" y="4008"/>
                  </a:lnTo>
                  <a:lnTo>
                    <a:pt x="6171" y="4031"/>
                  </a:lnTo>
                  <a:cubicBezTo>
                    <a:pt x="5921" y="3872"/>
                    <a:pt x="4534" y="2871"/>
                    <a:pt x="4261" y="2689"/>
                  </a:cubicBezTo>
                  <a:lnTo>
                    <a:pt x="4261" y="2689"/>
                  </a:lnTo>
                  <a:lnTo>
                    <a:pt x="4284" y="2712"/>
                  </a:lnTo>
                  <a:cubicBezTo>
                    <a:pt x="4034" y="2576"/>
                    <a:pt x="4079" y="2553"/>
                    <a:pt x="3897" y="2417"/>
                  </a:cubicBezTo>
                  <a:cubicBezTo>
                    <a:pt x="3897" y="2423"/>
                    <a:pt x="3893" y="2426"/>
                    <a:pt x="3885" y="2426"/>
                  </a:cubicBezTo>
                  <a:cubicBezTo>
                    <a:pt x="3836" y="2426"/>
                    <a:pt x="3657" y="2319"/>
                    <a:pt x="3579" y="2280"/>
                  </a:cubicBezTo>
                  <a:lnTo>
                    <a:pt x="3602" y="2280"/>
                  </a:lnTo>
                  <a:cubicBezTo>
                    <a:pt x="3465" y="2189"/>
                    <a:pt x="3170" y="2030"/>
                    <a:pt x="2965" y="1894"/>
                  </a:cubicBezTo>
                  <a:lnTo>
                    <a:pt x="2988" y="1894"/>
                  </a:lnTo>
                  <a:cubicBezTo>
                    <a:pt x="2806" y="1780"/>
                    <a:pt x="2487" y="1552"/>
                    <a:pt x="2374" y="1484"/>
                  </a:cubicBezTo>
                  <a:cubicBezTo>
                    <a:pt x="2101" y="1280"/>
                    <a:pt x="1691" y="938"/>
                    <a:pt x="1305" y="711"/>
                  </a:cubicBezTo>
                  <a:lnTo>
                    <a:pt x="1100" y="506"/>
                  </a:lnTo>
                  <a:lnTo>
                    <a:pt x="1055" y="484"/>
                  </a:lnTo>
                  <a:lnTo>
                    <a:pt x="191" y="6"/>
                  </a:lnTo>
                  <a:cubicBezTo>
                    <a:pt x="182" y="2"/>
                    <a:pt x="174" y="0"/>
                    <a:pt x="1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7"/>
            <p:cNvSpPr/>
            <p:nvPr/>
          </p:nvSpPr>
          <p:spPr>
            <a:xfrm rot="1103114">
              <a:off x="8304755" y="-67498"/>
              <a:ext cx="248100" cy="192742"/>
            </a:xfrm>
            <a:custGeom>
              <a:avLst/>
              <a:gdLst/>
              <a:ahLst/>
              <a:cxnLst/>
              <a:rect l="l" t="t" r="r" b="b"/>
              <a:pathLst>
                <a:path w="5042" h="3917" extrusionOk="0">
                  <a:moveTo>
                    <a:pt x="4526" y="28"/>
                  </a:moveTo>
                  <a:cubicBezTo>
                    <a:pt x="4480" y="28"/>
                    <a:pt x="4412" y="28"/>
                    <a:pt x="4389" y="51"/>
                  </a:cubicBezTo>
                  <a:cubicBezTo>
                    <a:pt x="4389" y="51"/>
                    <a:pt x="4457" y="28"/>
                    <a:pt x="4526" y="28"/>
                  </a:cubicBezTo>
                  <a:close/>
                  <a:moveTo>
                    <a:pt x="4922" y="1"/>
                  </a:moveTo>
                  <a:cubicBezTo>
                    <a:pt x="4781" y="1"/>
                    <a:pt x="4548" y="51"/>
                    <a:pt x="4548" y="51"/>
                  </a:cubicBezTo>
                  <a:cubicBezTo>
                    <a:pt x="4571" y="28"/>
                    <a:pt x="4617" y="28"/>
                    <a:pt x="4617" y="28"/>
                  </a:cubicBezTo>
                  <a:lnTo>
                    <a:pt x="4617" y="28"/>
                  </a:lnTo>
                  <a:cubicBezTo>
                    <a:pt x="4617" y="28"/>
                    <a:pt x="4548" y="28"/>
                    <a:pt x="4503" y="51"/>
                  </a:cubicBezTo>
                  <a:cubicBezTo>
                    <a:pt x="4473" y="59"/>
                    <a:pt x="4460" y="61"/>
                    <a:pt x="4453" y="61"/>
                  </a:cubicBezTo>
                  <a:cubicBezTo>
                    <a:pt x="4440" y="61"/>
                    <a:pt x="4450" y="51"/>
                    <a:pt x="4389" y="51"/>
                  </a:cubicBezTo>
                  <a:cubicBezTo>
                    <a:pt x="4321" y="51"/>
                    <a:pt x="4389" y="28"/>
                    <a:pt x="4321" y="28"/>
                  </a:cubicBezTo>
                  <a:cubicBezTo>
                    <a:pt x="4253" y="51"/>
                    <a:pt x="4207" y="51"/>
                    <a:pt x="4139" y="51"/>
                  </a:cubicBezTo>
                  <a:cubicBezTo>
                    <a:pt x="4003" y="51"/>
                    <a:pt x="3912" y="97"/>
                    <a:pt x="3798" y="97"/>
                  </a:cubicBezTo>
                  <a:cubicBezTo>
                    <a:pt x="3752" y="97"/>
                    <a:pt x="3662" y="119"/>
                    <a:pt x="3571" y="119"/>
                  </a:cubicBezTo>
                  <a:cubicBezTo>
                    <a:pt x="3480" y="119"/>
                    <a:pt x="3411" y="142"/>
                    <a:pt x="3343" y="142"/>
                  </a:cubicBezTo>
                  <a:lnTo>
                    <a:pt x="3275" y="165"/>
                  </a:lnTo>
                  <a:cubicBezTo>
                    <a:pt x="2934" y="188"/>
                    <a:pt x="1638" y="324"/>
                    <a:pt x="1297" y="369"/>
                  </a:cubicBezTo>
                  <a:cubicBezTo>
                    <a:pt x="978" y="392"/>
                    <a:pt x="501" y="460"/>
                    <a:pt x="0" y="506"/>
                  </a:cubicBezTo>
                  <a:cubicBezTo>
                    <a:pt x="228" y="802"/>
                    <a:pt x="478" y="1120"/>
                    <a:pt x="705" y="1416"/>
                  </a:cubicBezTo>
                  <a:cubicBezTo>
                    <a:pt x="842" y="1597"/>
                    <a:pt x="978" y="1757"/>
                    <a:pt x="1069" y="1870"/>
                  </a:cubicBezTo>
                  <a:cubicBezTo>
                    <a:pt x="1115" y="1939"/>
                    <a:pt x="1183" y="2029"/>
                    <a:pt x="1228" y="2098"/>
                  </a:cubicBezTo>
                  <a:cubicBezTo>
                    <a:pt x="1219" y="2078"/>
                    <a:pt x="1217" y="2071"/>
                    <a:pt x="1220" y="2071"/>
                  </a:cubicBezTo>
                  <a:cubicBezTo>
                    <a:pt x="1225" y="2071"/>
                    <a:pt x="1238" y="2085"/>
                    <a:pt x="1251" y="2098"/>
                  </a:cubicBezTo>
                  <a:cubicBezTo>
                    <a:pt x="1331" y="2200"/>
                    <a:pt x="1336" y="2200"/>
                    <a:pt x="1342" y="2200"/>
                  </a:cubicBezTo>
                  <a:cubicBezTo>
                    <a:pt x="1348" y="2200"/>
                    <a:pt x="1353" y="2200"/>
                    <a:pt x="1433" y="2302"/>
                  </a:cubicBezTo>
                  <a:cubicBezTo>
                    <a:pt x="1524" y="2416"/>
                    <a:pt x="1729" y="2689"/>
                    <a:pt x="1933" y="2962"/>
                  </a:cubicBezTo>
                  <a:cubicBezTo>
                    <a:pt x="2229" y="3348"/>
                    <a:pt x="2525" y="3735"/>
                    <a:pt x="2661" y="3917"/>
                  </a:cubicBezTo>
                  <a:cubicBezTo>
                    <a:pt x="2706" y="3894"/>
                    <a:pt x="2706" y="3871"/>
                    <a:pt x="2729" y="3849"/>
                  </a:cubicBezTo>
                  <a:cubicBezTo>
                    <a:pt x="2797" y="3712"/>
                    <a:pt x="2866" y="3599"/>
                    <a:pt x="2934" y="3485"/>
                  </a:cubicBezTo>
                  <a:cubicBezTo>
                    <a:pt x="2979" y="3417"/>
                    <a:pt x="3025" y="3348"/>
                    <a:pt x="3048" y="3303"/>
                  </a:cubicBezTo>
                  <a:lnTo>
                    <a:pt x="3093" y="3235"/>
                  </a:lnTo>
                  <a:lnTo>
                    <a:pt x="3116" y="3189"/>
                  </a:lnTo>
                  <a:cubicBezTo>
                    <a:pt x="3207" y="3053"/>
                    <a:pt x="3662" y="2348"/>
                    <a:pt x="3752" y="2189"/>
                  </a:cubicBezTo>
                  <a:lnTo>
                    <a:pt x="3752" y="2211"/>
                  </a:lnTo>
                  <a:cubicBezTo>
                    <a:pt x="3821" y="2075"/>
                    <a:pt x="3821" y="2098"/>
                    <a:pt x="3889" y="1984"/>
                  </a:cubicBezTo>
                  <a:lnTo>
                    <a:pt x="3889" y="1984"/>
                  </a:lnTo>
                  <a:cubicBezTo>
                    <a:pt x="3887" y="1986"/>
                    <a:pt x="3886" y="1987"/>
                    <a:pt x="3885" y="1987"/>
                  </a:cubicBezTo>
                  <a:cubicBezTo>
                    <a:pt x="3876" y="1987"/>
                    <a:pt x="3936" y="1867"/>
                    <a:pt x="3957" y="1825"/>
                  </a:cubicBezTo>
                  <a:lnTo>
                    <a:pt x="3957" y="1848"/>
                  </a:lnTo>
                  <a:cubicBezTo>
                    <a:pt x="4003" y="1779"/>
                    <a:pt x="4071" y="1620"/>
                    <a:pt x="4139" y="1506"/>
                  </a:cubicBezTo>
                  <a:lnTo>
                    <a:pt x="4139" y="1529"/>
                  </a:lnTo>
                  <a:cubicBezTo>
                    <a:pt x="4185" y="1416"/>
                    <a:pt x="4298" y="1256"/>
                    <a:pt x="4344" y="1188"/>
                  </a:cubicBezTo>
                  <a:cubicBezTo>
                    <a:pt x="4435" y="1052"/>
                    <a:pt x="4594" y="847"/>
                    <a:pt x="4685" y="642"/>
                  </a:cubicBezTo>
                  <a:lnTo>
                    <a:pt x="4799" y="529"/>
                  </a:lnTo>
                  <a:lnTo>
                    <a:pt x="4821" y="506"/>
                  </a:lnTo>
                  <a:lnTo>
                    <a:pt x="5026" y="51"/>
                  </a:lnTo>
                  <a:cubicBezTo>
                    <a:pt x="5041" y="13"/>
                    <a:pt x="4993" y="1"/>
                    <a:pt x="49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7"/>
            <p:cNvSpPr/>
            <p:nvPr/>
          </p:nvSpPr>
          <p:spPr>
            <a:xfrm rot="1103114">
              <a:off x="10166543" y="538479"/>
              <a:ext cx="193185" cy="248592"/>
            </a:xfrm>
            <a:custGeom>
              <a:avLst/>
              <a:gdLst/>
              <a:ahLst/>
              <a:cxnLst/>
              <a:rect l="l" t="t" r="r" b="b"/>
              <a:pathLst>
                <a:path w="3926" h="5052" extrusionOk="0">
                  <a:moveTo>
                    <a:pt x="92" y="1"/>
                  </a:moveTo>
                  <a:cubicBezTo>
                    <a:pt x="1" y="1"/>
                    <a:pt x="104" y="482"/>
                    <a:pt x="83" y="504"/>
                  </a:cubicBezTo>
                  <a:cubicBezTo>
                    <a:pt x="83" y="512"/>
                    <a:pt x="83" y="519"/>
                    <a:pt x="83" y="527"/>
                  </a:cubicBezTo>
                  <a:lnTo>
                    <a:pt x="105" y="527"/>
                  </a:lnTo>
                  <a:cubicBezTo>
                    <a:pt x="105" y="617"/>
                    <a:pt x="83" y="549"/>
                    <a:pt x="105" y="640"/>
                  </a:cubicBezTo>
                  <a:cubicBezTo>
                    <a:pt x="83" y="640"/>
                    <a:pt x="83" y="572"/>
                    <a:pt x="60" y="504"/>
                  </a:cubicBezTo>
                  <a:lnTo>
                    <a:pt x="60" y="504"/>
                  </a:lnTo>
                  <a:cubicBezTo>
                    <a:pt x="83" y="572"/>
                    <a:pt x="60" y="617"/>
                    <a:pt x="83" y="663"/>
                  </a:cubicBezTo>
                  <a:cubicBezTo>
                    <a:pt x="83" y="676"/>
                    <a:pt x="81" y="680"/>
                    <a:pt x="78" y="680"/>
                  </a:cubicBezTo>
                  <a:cubicBezTo>
                    <a:pt x="75" y="680"/>
                    <a:pt x="71" y="676"/>
                    <a:pt x="67" y="676"/>
                  </a:cubicBezTo>
                  <a:cubicBezTo>
                    <a:pt x="63" y="676"/>
                    <a:pt x="60" y="682"/>
                    <a:pt x="60" y="708"/>
                  </a:cubicBezTo>
                  <a:cubicBezTo>
                    <a:pt x="83" y="777"/>
                    <a:pt x="83" y="845"/>
                    <a:pt x="83" y="890"/>
                  </a:cubicBezTo>
                  <a:cubicBezTo>
                    <a:pt x="83" y="1050"/>
                    <a:pt x="128" y="1118"/>
                    <a:pt x="128" y="1254"/>
                  </a:cubicBezTo>
                  <a:lnTo>
                    <a:pt x="105" y="1231"/>
                  </a:lnTo>
                  <a:lnTo>
                    <a:pt x="105" y="1231"/>
                  </a:lnTo>
                  <a:cubicBezTo>
                    <a:pt x="105" y="1277"/>
                    <a:pt x="128" y="1368"/>
                    <a:pt x="128" y="1459"/>
                  </a:cubicBezTo>
                  <a:cubicBezTo>
                    <a:pt x="128" y="1446"/>
                    <a:pt x="128" y="1433"/>
                    <a:pt x="132" y="1433"/>
                  </a:cubicBezTo>
                  <a:cubicBezTo>
                    <a:pt x="136" y="1433"/>
                    <a:pt x="141" y="1440"/>
                    <a:pt x="151" y="1459"/>
                  </a:cubicBezTo>
                  <a:cubicBezTo>
                    <a:pt x="151" y="1550"/>
                    <a:pt x="151" y="1618"/>
                    <a:pt x="151" y="1686"/>
                  </a:cubicBezTo>
                  <a:lnTo>
                    <a:pt x="173" y="1754"/>
                  </a:lnTo>
                  <a:cubicBezTo>
                    <a:pt x="196" y="2096"/>
                    <a:pt x="310" y="3414"/>
                    <a:pt x="333" y="3756"/>
                  </a:cubicBezTo>
                  <a:lnTo>
                    <a:pt x="333" y="3733"/>
                  </a:lnTo>
                  <a:cubicBezTo>
                    <a:pt x="355" y="4074"/>
                    <a:pt x="401" y="4529"/>
                    <a:pt x="424" y="5052"/>
                  </a:cubicBezTo>
                  <a:cubicBezTo>
                    <a:pt x="742" y="4824"/>
                    <a:pt x="1060" y="4574"/>
                    <a:pt x="1379" y="4347"/>
                  </a:cubicBezTo>
                  <a:cubicBezTo>
                    <a:pt x="1538" y="4210"/>
                    <a:pt x="1697" y="4097"/>
                    <a:pt x="1834" y="4006"/>
                  </a:cubicBezTo>
                  <a:cubicBezTo>
                    <a:pt x="1902" y="3960"/>
                    <a:pt x="1993" y="3892"/>
                    <a:pt x="2061" y="3847"/>
                  </a:cubicBezTo>
                  <a:lnTo>
                    <a:pt x="2061" y="3847"/>
                  </a:lnTo>
                  <a:cubicBezTo>
                    <a:pt x="2048" y="3853"/>
                    <a:pt x="2040" y="3856"/>
                    <a:pt x="2037" y="3856"/>
                  </a:cubicBezTo>
                  <a:cubicBezTo>
                    <a:pt x="2029" y="3856"/>
                    <a:pt x="2045" y="3840"/>
                    <a:pt x="2061" y="3824"/>
                  </a:cubicBezTo>
                  <a:cubicBezTo>
                    <a:pt x="2266" y="3665"/>
                    <a:pt x="2061" y="3801"/>
                    <a:pt x="2288" y="3642"/>
                  </a:cubicBezTo>
                  <a:cubicBezTo>
                    <a:pt x="2402" y="3551"/>
                    <a:pt x="2652" y="3369"/>
                    <a:pt x="2948" y="3164"/>
                  </a:cubicBezTo>
                  <a:cubicBezTo>
                    <a:pt x="3334" y="2869"/>
                    <a:pt x="3744" y="2596"/>
                    <a:pt x="3926" y="2459"/>
                  </a:cubicBezTo>
                  <a:cubicBezTo>
                    <a:pt x="3880" y="2437"/>
                    <a:pt x="3857" y="2414"/>
                    <a:pt x="3835" y="2391"/>
                  </a:cubicBezTo>
                  <a:cubicBezTo>
                    <a:pt x="3721" y="2323"/>
                    <a:pt x="3607" y="2255"/>
                    <a:pt x="3471" y="2164"/>
                  </a:cubicBezTo>
                  <a:cubicBezTo>
                    <a:pt x="3425" y="2141"/>
                    <a:pt x="3357" y="2096"/>
                    <a:pt x="3312" y="2050"/>
                  </a:cubicBezTo>
                  <a:lnTo>
                    <a:pt x="3221" y="2005"/>
                  </a:lnTo>
                  <a:lnTo>
                    <a:pt x="3175" y="1982"/>
                  </a:lnTo>
                  <a:lnTo>
                    <a:pt x="3198" y="1982"/>
                  </a:lnTo>
                  <a:cubicBezTo>
                    <a:pt x="3061" y="1914"/>
                    <a:pt x="2357" y="1413"/>
                    <a:pt x="2197" y="1322"/>
                  </a:cubicBezTo>
                  <a:lnTo>
                    <a:pt x="2197" y="1322"/>
                  </a:lnTo>
                  <a:lnTo>
                    <a:pt x="2220" y="1345"/>
                  </a:lnTo>
                  <a:cubicBezTo>
                    <a:pt x="2084" y="1277"/>
                    <a:pt x="2106" y="1254"/>
                    <a:pt x="2015" y="1186"/>
                  </a:cubicBezTo>
                  <a:cubicBezTo>
                    <a:pt x="2015" y="1189"/>
                    <a:pt x="2013" y="1191"/>
                    <a:pt x="2009" y="1191"/>
                  </a:cubicBezTo>
                  <a:cubicBezTo>
                    <a:pt x="1985" y="1191"/>
                    <a:pt x="1895" y="1137"/>
                    <a:pt x="1856" y="1118"/>
                  </a:cubicBezTo>
                  <a:cubicBezTo>
                    <a:pt x="1811" y="1072"/>
                    <a:pt x="1652" y="1004"/>
                    <a:pt x="1538" y="936"/>
                  </a:cubicBezTo>
                  <a:lnTo>
                    <a:pt x="1561" y="936"/>
                  </a:lnTo>
                  <a:cubicBezTo>
                    <a:pt x="1447" y="890"/>
                    <a:pt x="1288" y="777"/>
                    <a:pt x="1242" y="731"/>
                  </a:cubicBezTo>
                  <a:cubicBezTo>
                    <a:pt x="1083" y="617"/>
                    <a:pt x="878" y="458"/>
                    <a:pt x="674" y="345"/>
                  </a:cubicBezTo>
                  <a:lnTo>
                    <a:pt x="583" y="231"/>
                  </a:lnTo>
                  <a:lnTo>
                    <a:pt x="560" y="231"/>
                  </a:lnTo>
                  <a:lnTo>
                    <a:pt x="105" y="3"/>
                  </a:lnTo>
                  <a:cubicBezTo>
                    <a:pt x="101" y="2"/>
                    <a:pt x="96" y="1"/>
                    <a:pt x="9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7"/>
            <p:cNvSpPr/>
            <p:nvPr/>
          </p:nvSpPr>
          <p:spPr>
            <a:xfrm rot="1103114">
              <a:off x="8299012" y="1087222"/>
              <a:ext cx="405118" cy="436955"/>
            </a:xfrm>
            <a:custGeom>
              <a:avLst/>
              <a:gdLst/>
              <a:ahLst/>
              <a:cxnLst/>
              <a:rect l="l" t="t" r="r" b="b"/>
              <a:pathLst>
                <a:path w="8233" h="8880" extrusionOk="0">
                  <a:moveTo>
                    <a:pt x="6649" y="516"/>
                  </a:moveTo>
                  <a:cubicBezTo>
                    <a:pt x="6644" y="518"/>
                    <a:pt x="6639" y="522"/>
                    <a:pt x="6633" y="526"/>
                  </a:cubicBezTo>
                  <a:lnTo>
                    <a:pt x="6633" y="526"/>
                  </a:lnTo>
                  <a:cubicBezTo>
                    <a:pt x="6638" y="522"/>
                    <a:pt x="6643" y="519"/>
                    <a:pt x="6648" y="517"/>
                  </a:cubicBezTo>
                  <a:lnTo>
                    <a:pt x="6648" y="517"/>
                  </a:lnTo>
                  <a:cubicBezTo>
                    <a:pt x="6648" y="517"/>
                    <a:pt x="6649" y="516"/>
                    <a:pt x="6649" y="516"/>
                  </a:cubicBezTo>
                  <a:close/>
                  <a:moveTo>
                    <a:pt x="3795" y="7707"/>
                  </a:moveTo>
                  <a:cubicBezTo>
                    <a:pt x="3804" y="7710"/>
                    <a:pt x="3820" y="7714"/>
                    <a:pt x="3844" y="7720"/>
                  </a:cubicBezTo>
                  <a:cubicBezTo>
                    <a:pt x="3828" y="7716"/>
                    <a:pt x="3811" y="7711"/>
                    <a:pt x="3795" y="7707"/>
                  </a:cubicBezTo>
                  <a:close/>
                  <a:moveTo>
                    <a:pt x="7277" y="0"/>
                  </a:moveTo>
                  <a:cubicBezTo>
                    <a:pt x="7150" y="0"/>
                    <a:pt x="6817" y="348"/>
                    <a:pt x="6649" y="516"/>
                  </a:cubicBezTo>
                  <a:lnTo>
                    <a:pt x="6649" y="516"/>
                  </a:lnTo>
                  <a:cubicBezTo>
                    <a:pt x="6655" y="513"/>
                    <a:pt x="6659" y="512"/>
                    <a:pt x="6663" y="512"/>
                  </a:cubicBezTo>
                  <a:cubicBezTo>
                    <a:pt x="6660" y="512"/>
                    <a:pt x="6655" y="514"/>
                    <a:pt x="6648" y="517"/>
                  </a:cubicBezTo>
                  <a:lnTo>
                    <a:pt x="6648" y="517"/>
                  </a:lnTo>
                  <a:cubicBezTo>
                    <a:pt x="6595" y="569"/>
                    <a:pt x="6559" y="603"/>
                    <a:pt x="6551" y="603"/>
                  </a:cubicBezTo>
                  <a:cubicBezTo>
                    <a:pt x="6550" y="603"/>
                    <a:pt x="6550" y="603"/>
                    <a:pt x="6550" y="603"/>
                  </a:cubicBezTo>
                  <a:cubicBezTo>
                    <a:pt x="6579" y="573"/>
                    <a:pt x="6609" y="543"/>
                    <a:pt x="6633" y="526"/>
                  </a:cubicBezTo>
                  <a:lnTo>
                    <a:pt x="6633" y="526"/>
                  </a:lnTo>
                  <a:cubicBezTo>
                    <a:pt x="6589" y="553"/>
                    <a:pt x="6516" y="614"/>
                    <a:pt x="6481" y="648"/>
                  </a:cubicBezTo>
                  <a:lnTo>
                    <a:pt x="6504" y="694"/>
                  </a:lnTo>
                  <a:cubicBezTo>
                    <a:pt x="6368" y="807"/>
                    <a:pt x="6459" y="694"/>
                    <a:pt x="6322" y="830"/>
                  </a:cubicBezTo>
                  <a:cubicBezTo>
                    <a:pt x="6299" y="807"/>
                    <a:pt x="6413" y="694"/>
                    <a:pt x="6527" y="603"/>
                  </a:cubicBezTo>
                  <a:lnTo>
                    <a:pt x="6527" y="603"/>
                  </a:lnTo>
                  <a:cubicBezTo>
                    <a:pt x="6436" y="671"/>
                    <a:pt x="6322" y="762"/>
                    <a:pt x="6299" y="807"/>
                  </a:cubicBezTo>
                  <a:cubicBezTo>
                    <a:pt x="6271" y="828"/>
                    <a:pt x="6260" y="834"/>
                    <a:pt x="6256" y="834"/>
                  </a:cubicBezTo>
                  <a:cubicBezTo>
                    <a:pt x="6250" y="834"/>
                    <a:pt x="6253" y="826"/>
                    <a:pt x="6244" y="826"/>
                  </a:cubicBezTo>
                  <a:cubicBezTo>
                    <a:pt x="6237" y="826"/>
                    <a:pt x="6221" y="831"/>
                    <a:pt x="6186" y="853"/>
                  </a:cubicBezTo>
                  <a:cubicBezTo>
                    <a:pt x="6118" y="944"/>
                    <a:pt x="6027" y="1057"/>
                    <a:pt x="5936" y="1126"/>
                  </a:cubicBezTo>
                  <a:lnTo>
                    <a:pt x="5936" y="1103"/>
                  </a:lnTo>
                  <a:cubicBezTo>
                    <a:pt x="5708" y="1285"/>
                    <a:pt x="5640" y="1421"/>
                    <a:pt x="5435" y="1580"/>
                  </a:cubicBezTo>
                  <a:lnTo>
                    <a:pt x="5458" y="1558"/>
                  </a:lnTo>
                  <a:lnTo>
                    <a:pt x="5458" y="1558"/>
                  </a:lnTo>
                  <a:cubicBezTo>
                    <a:pt x="5367" y="1603"/>
                    <a:pt x="5253" y="1740"/>
                    <a:pt x="5140" y="1853"/>
                  </a:cubicBezTo>
                  <a:cubicBezTo>
                    <a:pt x="5151" y="1842"/>
                    <a:pt x="5168" y="1831"/>
                    <a:pt x="5174" y="1831"/>
                  </a:cubicBezTo>
                  <a:cubicBezTo>
                    <a:pt x="5180" y="1831"/>
                    <a:pt x="5174" y="1842"/>
                    <a:pt x="5140" y="1876"/>
                  </a:cubicBezTo>
                  <a:cubicBezTo>
                    <a:pt x="4981" y="1990"/>
                    <a:pt x="4912" y="2103"/>
                    <a:pt x="4799" y="2172"/>
                  </a:cubicBezTo>
                  <a:lnTo>
                    <a:pt x="4708" y="2285"/>
                  </a:lnTo>
                  <a:cubicBezTo>
                    <a:pt x="4230" y="2717"/>
                    <a:pt x="2343" y="4514"/>
                    <a:pt x="1865" y="4969"/>
                  </a:cubicBezTo>
                  <a:lnTo>
                    <a:pt x="1888" y="4946"/>
                  </a:lnTo>
                  <a:lnTo>
                    <a:pt x="1888" y="4946"/>
                  </a:lnTo>
                  <a:cubicBezTo>
                    <a:pt x="1410" y="5378"/>
                    <a:pt x="728" y="6015"/>
                    <a:pt x="0" y="6697"/>
                  </a:cubicBezTo>
                  <a:cubicBezTo>
                    <a:pt x="728" y="6902"/>
                    <a:pt x="1501" y="7106"/>
                    <a:pt x="2206" y="7288"/>
                  </a:cubicBezTo>
                  <a:cubicBezTo>
                    <a:pt x="2638" y="7402"/>
                    <a:pt x="3002" y="7493"/>
                    <a:pt x="3321" y="7561"/>
                  </a:cubicBezTo>
                  <a:cubicBezTo>
                    <a:pt x="3443" y="7622"/>
                    <a:pt x="3640" y="7665"/>
                    <a:pt x="3795" y="7707"/>
                  </a:cubicBezTo>
                  <a:lnTo>
                    <a:pt x="3795" y="7707"/>
                  </a:lnTo>
                  <a:cubicBezTo>
                    <a:pt x="3767" y="7697"/>
                    <a:pt x="3793" y="7697"/>
                    <a:pt x="3844" y="7697"/>
                  </a:cubicBezTo>
                  <a:cubicBezTo>
                    <a:pt x="4094" y="7766"/>
                    <a:pt x="4105" y="7766"/>
                    <a:pt x="4116" y="7766"/>
                  </a:cubicBezTo>
                  <a:cubicBezTo>
                    <a:pt x="4128" y="7766"/>
                    <a:pt x="4139" y="7766"/>
                    <a:pt x="4389" y="7834"/>
                  </a:cubicBezTo>
                  <a:cubicBezTo>
                    <a:pt x="4662" y="7879"/>
                    <a:pt x="5299" y="8061"/>
                    <a:pt x="5958" y="8243"/>
                  </a:cubicBezTo>
                  <a:cubicBezTo>
                    <a:pt x="6868" y="8493"/>
                    <a:pt x="7800" y="8766"/>
                    <a:pt x="8232" y="8880"/>
                  </a:cubicBezTo>
                  <a:cubicBezTo>
                    <a:pt x="8232" y="8789"/>
                    <a:pt x="8210" y="8743"/>
                    <a:pt x="8210" y="8698"/>
                  </a:cubicBezTo>
                  <a:cubicBezTo>
                    <a:pt x="8164" y="8425"/>
                    <a:pt x="8141" y="8129"/>
                    <a:pt x="8119" y="7857"/>
                  </a:cubicBezTo>
                  <a:cubicBezTo>
                    <a:pt x="8096" y="7720"/>
                    <a:pt x="8096" y="7584"/>
                    <a:pt x="8073" y="7447"/>
                  </a:cubicBezTo>
                  <a:cubicBezTo>
                    <a:pt x="8073" y="7379"/>
                    <a:pt x="8073" y="7334"/>
                    <a:pt x="8073" y="7288"/>
                  </a:cubicBezTo>
                  <a:cubicBezTo>
                    <a:pt x="8050" y="7243"/>
                    <a:pt x="8050" y="7220"/>
                    <a:pt x="8050" y="7174"/>
                  </a:cubicBezTo>
                  <a:lnTo>
                    <a:pt x="8050" y="7197"/>
                  </a:lnTo>
                  <a:cubicBezTo>
                    <a:pt x="8028" y="6902"/>
                    <a:pt x="7914" y="5219"/>
                    <a:pt x="7869" y="4878"/>
                  </a:cubicBezTo>
                  <a:lnTo>
                    <a:pt x="7869" y="4923"/>
                  </a:lnTo>
                  <a:cubicBezTo>
                    <a:pt x="7800" y="4628"/>
                    <a:pt x="7846" y="4673"/>
                    <a:pt x="7846" y="4423"/>
                  </a:cubicBezTo>
                  <a:lnTo>
                    <a:pt x="7846" y="4423"/>
                  </a:lnTo>
                  <a:cubicBezTo>
                    <a:pt x="7842" y="4426"/>
                    <a:pt x="7839" y="4428"/>
                    <a:pt x="7835" y="4428"/>
                  </a:cubicBezTo>
                  <a:cubicBezTo>
                    <a:pt x="7794" y="4428"/>
                    <a:pt x="7755" y="4189"/>
                    <a:pt x="7755" y="4105"/>
                  </a:cubicBezTo>
                  <a:cubicBezTo>
                    <a:pt x="7732" y="3968"/>
                    <a:pt x="7664" y="3627"/>
                    <a:pt x="7641" y="3377"/>
                  </a:cubicBezTo>
                  <a:lnTo>
                    <a:pt x="7641" y="3377"/>
                  </a:lnTo>
                  <a:lnTo>
                    <a:pt x="7664" y="3400"/>
                  </a:lnTo>
                  <a:cubicBezTo>
                    <a:pt x="7618" y="3195"/>
                    <a:pt x="7596" y="2808"/>
                    <a:pt x="7596" y="2649"/>
                  </a:cubicBezTo>
                  <a:cubicBezTo>
                    <a:pt x="7573" y="2331"/>
                    <a:pt x="7550" y="1808"/>
                    <a:pt x="7482" y="1353"/>
                  </a:cubicBezTo>
                  <a:lnTo>
                    <a:pt x="7527" y="1057"/>
                  </a:lnTo>
                  <a:lnTo>
                    <a:pt x="7527" y="1012"/>
                  </a:lnTo>
                  <a:lnTo>
                    <a:pt x="7323" y="34"/>
                  </a:lnTo>
                  <a:cubicBezTo>
                    <a:pt x="7315" y="11"/>
                    <a:pt x="7299" y="0"/>
                    <a:pt x="72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7"/>
            <p:cNvSpPr/>
            <p:nvPr/>
          </p:nvSpPr>
          <p:spPr>
            <a:xfrm rot="1103114">
              <a:off x="9262427" y="810614"/>
              <a:ext cx="481290" cy="392079"/>
            </a:xfrm>
            <a:custGeom>
              <a:avLst/>
              <a:gdLst/>
              <a:ahLst/>
              <a:cxnLst/>
              <a:rect l="l" t="t" r="r" b="b"/>
              <a:pathLst>
                <a:path w="9781" h="7968" extrusionOk="0">
                  <a:moveTo>
                    <a:pt x="8778" y="99"/>
                  </a:moveTo>
                  <a:lnTo>
                    <a:pt x="8778" y="99"/>
                  </a:lnTo>
                  <a:cubicBezTo>
                    <a:pt x="8766" y="102"/>
                    <a:pt x="8754" y="104"/>
                    <a:pt x="8742" y="106"/>
                  </a:cubicBezTo>
                  <a:lnTo>
                    <a:pt x="8742" y="106"/>
                  </a:lnTo>
                  <a:cubicBezTo>
                    <a:pt x="8754" y="104"/>
                    <a:pt x="8766" y="102"/>
                    <a:pt x="8778" y="99"/>
                  </a:cubicBezTo>
                  <a:close/>
                  <a:moveTo>
                    <a:pt x="9617" y="0"/>
                  </a:moveTo>
                  <a:cubicBezTo>
                    <a:pt x="9430" y="0"/>
                    <a:pt x="9105" y="68"/>
                    <a:pt x="8927" y="103"/>
                  </a:cubicBezTo>
                  <a:lnTo>
                    <a:pt x="8927" y="103"/>
                  </a:lnTo>
                  <a:cubicBezTo>
                    <a:pt x="8900" y="107"/>
                    <a:pt x="8862" y="113"/>
                    <a:pt x="8825" y="121"/>
                  </a:cubicBezTo>
                  <a:lnTo>
                    <a:pt x="8825" y="121"/>
                  </a:lnTo>
                  <a:cubicBezTo>
                    <a:pt x="8826" y="121"/>
                    <a:pt x="8828" y="121"/>
                    <a:pt x="8830" y="121"/>
                  </a:cubicBezTo>
                  <a:lnTo>
                    <a:pt x="8830" y="121"/>
                  </a:lnTo>
                  <a:cubicBezTo>
                    <a:pt x="8826" y="122"/>
                    <a:pt x="8823" y="122"/>
                    <a:pt x="8820" y="122"/>
                  </a:cubicBezTo>
                  <a:lnTo>
                    <a:pt x="8820" y="122"/>
                  </a:lnTo>
                  <a:cubicBezTo>
                    <a:pt x="8822" y="122"/>
                    <a:pt x="8823" y="122"/>
                    <a:pt x="8825" y="121"/>
                  </a:cubicBezTo>
                  <a:lnTo>
                    <a:pt x="8825" y="121"/>
                  </a:lnTo>
                  <a:cubicBezTo>
                    <a:pt x="8817" y="122"/>
                    <a:pt x="8809" y="122"/>
                    <a:pt x="8801" y="122"/>
                  </a:cubicBezTo>
                  <a:cubicBezTo>
                    <a:pt x="8801" y="123"/>
                    <a:pt x="8802" y="124"/>
                    <a:pt x="8806" y="124"/>
                  </a:cubicBezTo>
                  <a:cubicBezTo>
                    <a:pt x="8809" y="124"/>
                    <a:pt x="8814" y="123"/>
                    <a:pt x="8820" y="122"/>
                  </a:cubicBezTo>
                  <a:lnTo>
                    <a:pt x="8820" y="122"/>
                  </a:lnTo>
                  <a:cubicBezTo>
                    <a:pt x="8788" y="129"/>
                    <a:pt x="8756" y="137"/>
                    <a:pt x="8733" y="145"/>
                  </a:cubicBezTo>
                  <a:lnTo>
                    <a:pt x="8733" y="168"/>
                  </a:lnTo>
                  <a:cubicBezTo>
                    <a:pt x="8665" y="185"/>
                    <a:pt x="8642" y="189"/>
                    <a:pt x="8629" y="189"/>
                  </a:cubicBezTo>
                  <a:cubicBezTo>
                    <a:pt x="8616" y="189"/>
                    <a:pt x="8616" y="184"/>
                    <a:pt x="8587" y="184"/>
                  </a:cubicBezTo>
                  <a:cubicBezTo>
                    <a:pt x="8571" y="184"/>
                    <a:pt x="8546" y="185"/>
                    <a:pt x="8505" y="190"/>
                  </a:cubicBezTo>
                  <a:cubicBezTo>
                    <a:pt x="8505" y="170"/>
                    <a:pt x="8618" y="130"/>
                    <a:pt x="8742" y="106"/>
                  </a:cubicBezTo>
                  <a:lnTo>
                    <a:pt x="8742" y="106"/>
                  </a:lnTo>
                  <a:cubicBezTo>
                    <a:pt x="8640" y="123"/>
                    <a:pt x="8543" y="127"/>
                    <a:pt x="8482" y="168"/>
                  </a:cubicBezTo>
                  <a:cubicBezTo>
                    <a:pt x="8391" y="168"/>
                    <a:pt x="8461" y="139"/>
                    <a:pt x="8422" y="139"/>
                  </a:cubicBezTo>
                  <a:cubicBezTo>
                    <a:pt x="8412" y="139"/>
                    <a:pt x="8396" y="140"/>
                    <a:pt x="8369" y="145"/>
                  </a:cubicBezTo>
                  <a:cubicBezTo>
                    <a:pt x="8255" y="168"/>
                    <a:pt x="8141" y="213"/>
                    <a:pt x="8028" y="213"/>
                  </a:cubicBezTo>
                  <a:cubicBezTo>
                    <a:pt x="7732" y="236"/>
                    <a:pt x="7596" y="327"/>
                    <a:pt x="7345" y="350"/>
                  </a:cubicBezTo>
                  <a:lnTo>
                    <a:pt x="7368" y="327"/>
                  </a:lnTo>
                  <a:cubicBezTo>
                    <a:pt x="7277" y="327"/>
                    <a:pt x="7095" y="372"/>
                    <a:pt x="6936" y="395"/>
                  </a:cubicBezTo>
                  <a:cubicBezTo>
                    <a:pt x="6982" y="395"/>
                    <a:pt x="7027" y="395"/>
                    <a:pt x="6936" y="418"/>
                  </a:cubicBezTo>
                  <a:cubicBezTo>
                    <a:pt x="6754" y="441"/>
                    <a:pt x="6618" y="463"/>
                    <a:pt x="6481" y="486"/>
                  </a:cubicBezTo>
                  <a:lnTo>
                    <a:pt x="6368" y="532"/>
                  </a:lnTo>
                  <a:cubicBezTo>
                    <a:pt x="5708" y="623"/>
                    <a:pt x="3161" y="1100"/>
                    <a:pt x="2502" y="1214"/>
                  </a:cubicBezTo>
                  <a:lnTo>
                    <a:pt x="2525" y="1191"/>
                  </a:lnTo>
                  <a:lnTo>
                    <a:pt x="2525" y="1191"/>
                  </a:lnTo>
                  <a:cubicBezTo>
                    <a:pt x="1888" y="1305"/>
                    <a:pt x="978" y="1464"/>
                    <a:pt x="0" y="1646"/>
                  </a:cubicBezTo>
                  <a:cubicBezTo>
                    <a:pt x="501" y="2214"/>
                    <a:pt x="1024" y="2806"/>
                    <a:pt x="1524" y="3351"/>
                  </a:cubicBezTo>
                  <a:cubicBezTo>
                    <a:pt x="1820" y="3670"/>
                    <a:pt x="2070" y="3943"/>
                    <a:pt x="2297" y="4170"/>
                  </a:cubicBezTo>
                  <a:cubicBezTo>
                    <a:pt x="2388" y="4306"/>
                    <a:pt x="2525" y="4466"/>
                    <a:pt x="2638" y="4602"/>
                  </a:cubicBezTo>
                  <a:cubicBezTo>
                    <a:pt x="2615" y="4568"/>
                    <a:pt x="2610" y="4551"/>
                    <a:pt x="2615" y="4551"/>
                  </a:cubicBezTo>
                  <a:cubicBezTo>
                    <a:pt x="2621" y="4551"/>
                    <a:pt x="2638" y="4568"/>
                    <a:pt x="2661" y="4602"/>
                  </a:cubicBezTo>
                  <a:cubicBezTo>
                    <a:pt x="3002" y="4966"/>
                    <a:pt x="2706" y="4602"/>
                    <a:pt x="3048" y="4989"/>
                  </a:cubicBezTo>
                  <a:cubicBezTo>
                    <a:pt x="3252" y="5193"/>
                    <a:pt x="3684" y="5671"/>
                    <a:pt x="4139" y="6194"/>
                  </a:cubicBezTo>
                  <a:cubicBezTo>
                    <a:pt x="4753" y="6899"/>
                    <a:pt x="5390" y="7626"/>
                    <a:pt x="5685" y="7968"/>
                  </a:cubicBezTo>
                  <a:cubicBezTo>
                    <a:pt x="5731" y="7899"/>
                    <a:pt x="5754" y="7854"/>
                    <a:pt x="5776" y="7808"/>
                  </a:cubicBezTo>
                  <a:cubicBezTo>
                    <a:pt x="5890" y="7558"/>
                    <a:pt x="6026" y="7308"/>
                    <a:pt x="6163" y="7058"/>
                  </a:cubicBezTo>
                  <a:cubicBezTo>
                    <a:pt x="6208" y="6921"/>
                    <a:pt x="6277" y="6808"/>
                    <a:pt x="6345" y="6694"/>
                  </a:cubicBezTo>
                  <a:cubicBezTo>
                    <a:pt x="6368" y="6626"/>
                    <a:pt x="6390" y="6580"/>
                    <a:pt x="6413" y="6535"/>
                  </a:cubicBezTo>
                  <a:lnTo>
                    <a:pt x="6459" y="6444"/>
                  </a:lnTo>
                  <a:lnTo>
                    <a:pt x="6459" y="6467"/>
                  </a:lnTo>
                  <a:cubicBezTo>
                    <a:pt x="6590" y="6204"/>
                    <a:pt x="7351" y="4849"/>
                    <a:pt x="7551" y="4462"/>
                  </a:cubicBezTo>
                  <a:lnTo>
                    <a:pt x="7551" y="4462"/>
                  </a:lnTo>
                  <a:cubicBezTo>
                    <a:pt x="7551" y="4463"/>
                    <a:pt x="7550" y="4464"/>
                    <a:pt x="7550" y="4466"/>
                  </a:cubicBezTo>
                  <a:lnTo>
                    <a:pt x="7573" y="4420"/>
                  </a:lnTo>
                  <a:lnTo>
                    <a:pt x="7573" y="4420"/>
                  </a:lnTo>
                  <a:cubicBezTo>
                    <a:pt x="7567" y="4433"/>
                    <a:pt x="7559" y="4447"/>
                    <a:pt x="7551" y="4462"/>
                  </a:cubicBezTo>
                  <a:lnTo>
                    <a:pt x="7551" y="4462"/>
                  </a:lnTo>
                  <a:cubicBezTo>
                    <a:pt x="7664" y="4170"/>
                    <a:pt x="7687" y="4237"/>
                    <a:pt x="7800" y="4033"/>
                  </a:cubicBezTo>
                  <a:cubicBezTo>
                    <a:pt x="7755" y="4033"/>
                    <a:pt x="7846" y="3806"/>
                    <a:pt x="7891" y="3715"/>
                  </a:cubicBezTo>
                  <a:lnTo>
                    <a:pt x="7914" y="3715"/>
                  </a:lnTo>
                  <a:cubicBezTo>
                    <a:pt x="7959" y="3579"/>
                    <a:pt x="8096" y="3260"/>
                    <a:pt x="8209" y="3056"/>
                  </a:cubicBezTo>
                  <a:lnTo>
                    <a:pt x="8232" y="3078"/>
                  </a:lnTo>
                  <a:cubicBezTo>
                    <a:pt x="8300" y="2874"/>
                    <a:pt x="8482" y="2533"/>
                    <a:pt x="8551" y="2419"/>
                  </a:cubicBezTo>
                  <a:cubicBezTo>
                    <a:pt x="8733" y="2123"/>
                    <a:pt x="9005" y="1669"/>
                    <a:pt x="9187" y="1259"/>
                  </a:cubicBezTo>
                  <a:lnTo>
                    <a:pt x="9392" y="1032"/>
                  </a:lnTo>
                  <a:lnTo>
                    <a:pt x="9392" y="1009"/>
                  </a:lnTo>
                  <a:lnTo>
                    <a:pt x="9756" y="77"/>
                  </a:lnTo>
                  <a:cubicBezTo>
                    <a:pt x="9781" y="20"/>
                    <a:pt x="9719" y="0"/>
                    <a:pt x="96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7"/>
            <p:cNvSpPr/>
            <p:nvPr/>
          </p:nvSpPr>
          <p:spPr>
            <a:xfrm rot="1103114">
              <a:off x="9324587" y="25150"/>
              <a:ext cx="408464" cy="434987"/>
            </a:xfrm>
            <a:custGeom>
              <a:avLst/>
              <a:gdLst/>
              <a:ahLst/>
              <a:cxnLst/>
              <a:rect l="l" t="t" r="r" b="b"/>
              <a:pathLst>
                <a:path w="8301" h="8840" extrusionOk="0">
                  <a:moveTo>
                    <a:pt x="4952" y="1913"/>
                  </a:moveTo>
                  <a:cubicBezTo>
                    <a:pt x="4946" y="1917"/>
                    <a:pt x="4940" y="1922"/>
                    <a:pt x="4935" y="1927"/>
                  </a:cubicBezTo>
                  <a:cubicBezTo>
                    <a:pt x="4941" y="1922"/>
                    <a:pt x="4946" y="1918"/>
                    <a:pt x="4952" y="1913"/>
                  </a:cubicBezTo>
                  <a:close/>
                  <a:moveTo>
                    <a:pt x="3847" y="7857"/>
                  </a:moveTo>
                  <a:lnTo>
                    <a:pt x="3847" y="7857"/>
                  </a:lnTo>
                  <a:cubicBezTo>
                    <a:pt x="3853" y="7859"/>
                    <a:pt x="3859" y="7860"/>
                    <a:pt x="3866" y="7862"/>
                  </a:cubicBezTo>
                  <a:cubicBezTo>
                    <a:pt x="3860" y="7860"/>
                    <a:pt x="3854" y="7859"/>
                    <a:pt x="3847" y="7857"/>
                  </a:cubicBezTo>
                  <a:close/>
                  <a:moveTo>
                    <a:pt x="6986" y="1"/>
                  </a:moveTo>
                  <a:cubicBezTo>
                    <a:pt x="6850" y="1"/>
                    <a:pt x="6439" y="481"/>
                    <a:pt x="6313" y="603"/>
                  </a:cubicBezTo>
                  <a:lnTo>
                    <a:pt x="6313" y="603"/>
                  </a:lnTo>
                  <a:cubicBezTo>
                    <a:pt x="6308" y="608"/>
                    <a:pt x="6302" y="612"/>
                    <a:pt x="6297" y="617"/>
                  </a:cubicBezTo>
                  <a:lnTo>
                    <a:pt x="6297" y="617"/>
                  </a:lnTo>
                  <a:cubicBezTo>
                    <a:pt x="6299" y="615"/>
                    <a:pt x="6302" y="613"/>
                    <a:pt x="6304" y="612"/>
                  </a:cubicBezTo>
                  <a:lnTo>
                    <a:pt x="6304" y="612"/>
                  </a:lnTo>
                  <a:cubicBezTo>
                    <a:pt x="6294" y="621"/>
                    <a:pt x="6287" y="627"/>
                    <a:pt x="6282" y="630"/>
                  </a:cubicBezTo>
                  <a:lnTo>
                    <a:pt x="6282" y="630"/>
                  </a:lnTo>
                  <a:cubicBezTo>
                    <a:pt x="6287" y="625"/>
                    <a:pt x="6292" y="621"/>
                    <a:pt x="6297" y="617"/>
                  </a:cubicBezTo>
                  <a:lnTo>
                    <a:pt x="6297" y="617"/>
                  </a:lnTo>
                  <a:cubicBezTo>
                    <a:pt x="6291" y="621"/>
                    <a:pt x="6284" y="626"/>
                    <a:pt x="6276" y="631"/>
                  </a:cubicBezTo>
                  <a:cubicBezTo>
                    <a:pt x="6277" y="631"/>
                    <a:pt x="6277" y="631"/>
                    <a:pt x="6278" y="631"/>
                  </a:cubicBezTo>
                  <a:cubicBezTo>
                    <a:pt x="6279" y="631"/>
                    <a:pt x="6280" y="631"/>
                    <a:pt x="6282" y="630"/>
                  </a:cubicBezTo>
                  <a:lnTo>
                    <a:pt x="6282" y="630"/>
                  </a:lnTo>
                  <a:cubicBezTo>
                    <a:pt x="6262" y="647"/>
                    <a:pt x="6244" y="664"/>
                    <a:pt x="6231" y="676"/>
                  </a:cubicBezTo>
                  <a:lnTo>
                    <a:pt x="6254" y="722"/>
                  </a:lnTo>
                  <a:cubicBezTo>
                    <a:pt x="6197" y="790"/>
                    <a:pt x="6186" y="790"/>
                    <a:pt x="6174" y="790"/>
                  </a:cubicBezTo>
                  <a:cubicBezTo>
                    <a:pt x="6163" y="790"/>
                    <a:pt x="6151" y="790"/>
                    <a:pt x="6095" y="858"/>
                  </a:cubicBezTo>
                  <a:cubicBezTo>
                    <a:pt x="6072" y="835"/>
                    <a:pt x="6163" y="722"/>
                    <a:pt x="6254" y="631"/>
                  </a:cubicBezTo>
                  <a:lnTo>
                    <a:pt x="6254" y="631"/>
                  </a:lnTo>
                  <a:cubicBezTo>
                    <a:pt x="6163" y="722"/>
                    <a:pt x="6072" y="790"/>
                    <a:pt x="6049" y="835"/>
                  </a:cubicBezTo>
                  <a:cubicBezTo>
                    <a:pt x="6019" y="866"/>
                    <a:pt x="6009" y="873"/>
                    <a:pt x="6004" y="873"/>
                  </a:cubicBezTo>
                  <a:cubicBezTo>
                    <a:pt x="6000" y="873"/>
                    <a:pt x="6002" y="866"/>
                    <a:pt x="5995" y="866"/>
                  </a:cubicBezTo>
                  <a:cubicBezTo>
                    <a:pt x="5988" y="866"/>
                    <a:pt x="5973" y="873"/>
                    <a:pt x="5935" y="904"/>
                  </a:cubicBezTo>
                  <a:cubicBezTo>
                    <a:pt x="5867" y="995"/>
                    <a:pt x="5799" y="1086"/>
                    <a:pt x="5708" y="1177"/>
                  </a:cubicBezTo>
                  <a:lnTo>
                    <a:pt x="5708" y="1154"/>
                  </a:lnTo>
                  <a:cubicBezTo>
                    <a:pt x="5481" y="1336"/>
                    <a:pt x="5435" y="1495"/>
                    <a:pt x="5230" y="1654"/>
                  </a:cubicBezTo>
                  <a:lnTo>
                    <a:pt x="5230" y="1631"/>
                  </a:lnTo>
                  <a:cubicBezTo>
                    <a:pt x="5166" y="1675"/>
                    <a:pt x="5060" y="1820"/>
                    <a:pt x="4952" y="1913"/>
                  </a:cubicBezTo>
                  <a:lnTo>
                    <a:pt x="4952" y="1913"/>
                  </a:lnTo>
                  <a:cubicBezTo>
                    <a:pt x="4959" y="1908"/>
                    <a:pt x="4966" y="1904"/>
                    <a:pt x="4969" y="1904"/>
                  </a:cubicBezTo>
                  <a:cubicBezTo>
                    <a:pt x="4975" y="1904"/>
                    <a:pt x="4969" y="1916"/>
                    <a:pt x="4935" y="1950"/>
                  </a:cubicBezTo>
                  <a:cubicBezTo>
                    <a:pt x="4798" y="2086"/>
                    <a:pt x="4707" y="2177"/>
                    <a:pt x="4594" y="2268"/>
                  </a:cubicBezTo>
                  <a:lnTo>
                    <a:pt x="4526" y="2382"/>
                  </a:lnTo>
                  <a:cubicBezTo>
                    <a:pt x="4071" y="2837"/>
                    <a:pt x="2252" y="4701"/>
                    <a:pt x="1797" y="5179"/>
                  </a:cubicBezTo>
                  <a:lnTo>
                    <a:pt x="1811" y="5164"/>
                  </a:lnTo>
                  <a:lnTo>
                    <a:pt x="1811" y="5164"/>
                  </a:lnTo>
                  <a:cubicBezTo>
                    <a:pt x="1357" y="5619"/>
                    <a:pt x="701" y="6275"/>
                    <a:pt x="0" y="6998"/>
                  </a:cubicBezTo>
                  <a:cubicBezTo>
                    <a:pt x="751" y="7157"/>
                    <a:pt x="1524" y="7339"/>
                    <a:pt x="2229" y="7498"/>
                  </a:cubicBezTo>
                  <a:cubicBezTo>
                    <a:pt x="2661" y="7566"/>
                    <a:pt x="3047" y="7657"/>
                    <a:pt x="3343" y="7726"/>
                  </a:cubicBezTo>
                  <a:cubicBezTo>
                    <a:pt x="3474" y="7769"/>
                    <a:pt x="3689" y="7813"/>
                    <a:pt x="3847" y="7857"/>
                  </a:cubicBezTo>
                  <a:lnTo>
                    <a:pt x="3847" y="7857"/>
                  </a:lnTo>
                  <a:cubicBezTo>
                    <a:pt x="3803" y="7843"/>
                    <a:pt x="3809" y="7830"/>
                    <a:pt x="3838" y="7830"/>
                  </a:cubicBezTo>
                  <a:cubicBezTo>
                    <a:pt x="3851" y="7830"/>
                    <a:pt x="3869" y="7833"/>
                    <a:pt x="3889" y="7839"/>
                  </a:cubicBezTo>
                  <a:cubicBezTo>
                    <a:pt x="4093" y="7886"/>
                    <a:pt x="4138" y="7894"/>
                    <a:pt x="4154" y="7894"/>
                  </a:cubicBezTo>
                  <a:cubicBezTo>
                    <a:pt x="4163" y="7894"/>
                    <a:pt x="4163" y="7891"/>
                    <a:pt x="4177" y="7891"/>
                  </a:cubicBezTo>
                  <a:cubicBezTo>
                    <a:pt x="4199" y="7891"/>
                    <a:pt x="4256" y="7898"/>
                    <a:pt x="4435" y="7930"/>
                  </a:cubicBezTo>
                  <a:cubicBezTo>
                    <a:pt x="4707" y="7976"/>
                    <a:pt x="5344" y="8135"/>
                    <a:pt x="6004" y="8294"/>
                  </a:cubicBezTo>
                  <a:cubicBezTo>
                    <a:pt x="6936" y="8499"/>
                    <a:pt x="7868" y="8726"/>
                    <a:pt x="8300" y="8840"/>
                  </a:cubicBezTo>
                  <a:cubicBezTo>
                    <a:pt x="8300" y="8749"/>
                    <a:pt x="8300" y="8681"/>
                    <a:pt x="8278" y="8635"/>
                  </a:cubicBezTo>
                  <a:cubicBezTo>
                    <a:pt x="8232" y="8362"/>
                    <a:pt x="8187" y="8090"/>
                    <a:pt x="8164" y="7817"/>
                  </a:cubicBezTo>
                  <a:cubicBezTo>
                    <a:pt x="8141" y="7680"/>
                    <a:pt x="8118" y="7544"/>
                    <a:pt x="8096" y="7407"/>
                  </a:cubicBezTo>
                  <a:cubicBezTo>
                    <a:pt x="8096" y="7339"/>
                    <a:pt x="8096" y="7294"/>
                    <a:pt x="8073" y="7248"/>
                  </a:cubicBezTo>
                  <a:cubicBezTo>
                    <a:pt x="8073" y="7203"/>
                    <a:pt x="8073" y="7180"/>
                    <a:pt x="8050" y="7134"/>
                  </a:cubicBezTo>
                  <a:lnTo>
                    <a:pt x="8050" y="7134"/>
                  </a:lnTo>
                  <a:lnTo>
                    <a:pt x="8073" y="7157"/>
                  </a:lnTo>
                  <a:cubicBezTo>
                    <a:pt x="8027" y="6862"/>
                    <a:pt x="7846" y="5179"/>
                    <a:pt x="7777" y="4838"/>
                  </a:cubicBezTo>
                  <a:lnTo>
                    <a:pt x="7777" y="4883"/>
                  </a:lnTo>
                  <a:cubicBezTo>
                    <a:pt x="7709" y="4588"/>
                    <a:pt x="7755" y="4633"/>
                    <a:pt x="7732" y="4406"/>
                  </a:cubicBezTo>
                  <a:lnTo>
                    <a:pt x="7732" y="4406"/>
                  </a:lnTo>
                  <a:cubicBezTo>
                    <a:pt x="7731" y="4407"/>
                    <a:pt x="7730" y="4407"/>
                    <a:pt x="7729" y="4407"/>
                  </a:cubicBezTo>
                  <a:cubicBezTo>
                    <a:pt x="7703" y="4407"/>
                    <a:pt x="7641" y="4174"/>
                    <a:pt x="7641" y="4087"/>
                  </a:cubicBezTo>
                  <a:cubicBezTo>
                    <a:pt x="7618" y="3928"/>
                    <a:pt x="7550" y="3610"/>
                    <a:pt x="7504" y="3360"/>
                  </a:cubicBezTo>
                  <a:lnTo>
                    <a:pt x="7527" y="3360"/>
                  </a:lnTo>
                  <a:cubicBezTo>
                    <a:pt x="7482" y="3178"/>
                    <a:pt x="7436" y="2791"/>
                    <a:pt x="7413" y="2632"/>
                  </a:cubicBezTo>
                  <a:cubicBezTo>
                    <a:pt x="7391" y="2314"/>
                    <a:pt x="7345" y="1791"/>
                    <a:pt x="7254" y="1336"/>
                  </a:cubicBezTo>
                  <a:lnTo>
                    <a:pt x="7300" y="1040"/>
                  </a:lnTo>
                  <a:lnTo>
                    <a:pt x="7277" y="995"/>
                  </a:lnTo>
                  <a:lnTo>
                    <a:pt x="7027" y="40"/>
                  </a:lnTo>
                  <a:cubicBezTo>
                    <a:pt x="7021" y="12"/>
                    <a:pt x="7007" y="1"/>
                    <a:pt x="69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7"/>
            <p:cNvSpPr/>
            <p:nvPr/>
          </p:nvSpPr>
          <p:spPr>
            <a:xfrm rot="1103114">
              <a:off x="8071578" y="488467"/>
              <a:ext cx="417420" cy="422488"/>
            </a:xfrm>
            <a:custGeom>
              <a:avLst/>
              <a:gdLst/>
              <a:ahLst/>
              <a:cxnLst/>
              <a:rect l="l" t="t" r="r" b="b"/>
              <a:pathLst>
                <a:path w="8483" h="8586" extrusionOk="0">
                  <a:moveTo>
                    <a:pt x="5531" y="600"/>
                  </a:moveTo>
                  <a:lnTo>
                    <a:pt x="5531" y="600"/>
                  </a:lnTo>
                  <a:cubicBezTo>
                    <a:pt x="5480" y="671"/>
                    <a:pt x="5444" y="718"/>
                    <a:pt x="5436" y="718"/>
                  </a:cubicBezTo>
                  <a:cubicBezTo>
                    <a:pt x="5436" y="718"/>
                    <a:pt x="5435" y="718"/>
                    <a:pt x="5435" y="718"/>
                  </a:cubicBezTo>
                  <a:cubicBezTo>
                    <a:pt x="5470" y="665"/>
                    <a:pt x="5506" y="626"/>
                    <a:pt x="5531" y="600"/>
                  </a:cubicBezTo>
                  <a:close/>
                  <a:moveTo>
                    <a:pt x="6072" y="0"/>
                  </a:moveTo>
                  <a:cubicBezTo>
                    <a:pt x="5956" y="0"/>
                    <a:pt x="5692" y="375"/>
                    <a:pt x="5542" y="583"/>
                  </a:cubicBezTo>
                  <a:lnTo>
                    <a:pt x="5542" y="583"/>
                  </a:lnTo>
                  <a:cubicBezTo>
                    <a:pt x="5512" y="599"/>
                    <a:pt x="5432" y="700"/>
                    <a:pt x="5390" y="763"/>
                  </a:cubicBezTo>
                  <a:lnTo>
                    <a:pt x="5412" y="786"/>
                  </a:lnTo>
                  <a:cubicBezTo>
                    <a:pt x="5321" y="945"/>
                    <a:pt x="5367" y="809"/>
                    <a:pt x="5276" y="945"/>
                  </a:cubicBezTo>
                  <a:cubicBezTo>
                    <a:pt x="5253" y="945"/>
                    <a:pt x="5344" y="809"/>
                    <a:pt x="5412" y="718"/>
                  </a:cubicBezTo>
                  <a:lnTo>
                    <a:pt x="5412" y="718"/>
                  </a:lnTo>
                  <a:cubicBezTo>
                    <a:pt x="5344" y="809"/>
                    <a:pt x="5253" y="900"/>
                    <a:pt x="5230" y="945"/>
                  </a:cubicBezTo>
                  <a:cubicBezTo>
                    <a:pt x="5208" y="976"/>
                    <a:pt x="5200" y="983"/>
                    <a:pt x="5197" y="983"/>
                  </a:cubicBezTo>
                  <a:cubicBezTo>
                    <a:pt x="5193" y="983"/>
                    <a:pt x="5194" y="976"/>
                    <a:pt x="5188" y="976"/>
                  </a:cubicBezTo>
                  <a:cubicBezTo>
                    <a:pt x="5182" y="976"/>
                    <a:pt x="5170" y="983"/>
                    <a:pt x="5139" y="1014"/>
                  </a:cubicBezTo>
                  <a:cubicBezTo>
                    <a:pt x="5071" y="1105"/>
                    <a:pt x="5003" y="1218"/>
                    <a:pt x="4935" y="1309"/>
                  </a:cubicBezTo>
                  <a:cubicBezTo>
                    <a:pt x="4730" y="1514"/>
                    <a:pt x="4707" y="1673"/>
                    <a:pt x="4525" y="1855"/>
                  </a:cubicBezTo>
                  <a:lnTo>
                    <a:pt x="4525" y="1832"/>
                  </a:lnTo>
                  <a:cubicBezTo>
                    <a:pt x="4457" y="1900"/>
                    <a:pt x="4366" y="2060"/>
                    <a:pt x="4253" y="2173"/>
                  </a:cubicBezTo>
                  <a:cubicBezTo>
                    <a:pt x="4275" y="2151"/>
                    <a:pt x="4292" y="2134"/>
                    <a:pt x="4298" y="2134"/>
                  </a:cubicBezTo>
                  <a:cubicBezTo>
                    <a:pt x="4304" y="2134"/>
                    <a:pt x="4298" y="2151"/>
                    <a:pt x="4275" y="2196"/>
                  </a:cubicBezTo>
                  <a:cubicBezTo>
                    <a:pt x="4139" y="2333"/>
                    <a:pt x="4071" y="2446"/>
                    <a:pt x="3980" y="2537"/>
                  </a:cubicBezTo>
                  <a:lnTo>
                    <a:pt x="3911" y="2674"/>
                  </a:lnTo>
                  <a:cubicBezTo>
                    <a:pt x="3502" y="3174"/>
                    <a:pt x="1956" y="5243"/>
                    <a:pt x="1546" y="5766"/>
                  </a:cubicBezTo>
                  <a:lnTo>
                    <a:pt x="1569" y="5766"/>
                  </a:lnTo>
                  <a:cubicBezTo>
                    <a:pt x="1183" y="6267"/>
                    <a:pt x="614" y="7017"/>
                    <a:pt x="0" y="7813"/>
                  </a:cubicBezTo>
                  <a:cubicBezTo>
                    <a:pt x="751" y="7881"/>
                    <a:pt x="1546" y="7949"/>
                    <a:pt x="2274" y="8018"/>
                  </a:cubicBezTo>
                  <a:cubicBezTo>
                    <a:pt x="2706" y="8063"/>
                    <a:pt x="3093" y="8086"/>
                    <a:pt x="3411" y="8108"/>
                  </a:cubicBezTo>
                  <a:cubicBezTo>
                    <a:pt x="3570" y="8154"/>
                    <a:pt x="3775" y="8154"/>
                    <a:pt x="3957" y="8177"/>
                  </a:cubicBezTo>
                  <a:cubicBezTo>
                    <a:pt x="3866" y="8154"/>
                    <a:pt x="3889" y="8154"/>
                    <a:pt x="3957" y="8154"/>
                  </a:cubicBezTo>
                  <a:cubicBezTo>
                    <a:pt x="4150" y="8171"/>
                    <a:pt x="4207" y="8175"/>
                    <a:pt x="4227" y="8175"/>
                  </a:cubicBezTo>
                  <a:cubicBezTo>
                    <a:pt x="4248" y="8175"/>
                    <a:pt x="4226" y="8170"/>
                    <a:pt x="4290" y="8170"/>
                  </a:cubicBezTo>
                  <a:cubicBezTo>
                    <a:pt x="4326" y="8170"/>
                    <a:pt x="4389" y="8172"/>
                    <a:pt x="4503" y="8177"/>
                  </a:cubicBezTo>
                  <a:cubicBezTo>
                    <a:pt x="4798" y="8199"/>
                    <a:pt x="5458" y="8268"/>
                    <a:pt x="6117" y="8336"/>
                  </a:cubicBezTo>
                  <a:cubicBezTo>
                    <a:pt x="7072" y="8450"/>
                    <a:pt x="8027" y="8541"/>
                    <a:pt x="8482" y="8586"/>
                  </a:cubicBezTo>
                  <a:cubicBezTo>
                    <a:pt x="8459" y="8495"/>
                    <a:pt x="8437" y="8450"/>
                    <a:pt x="8437" y="8404"/>
                  </a:cubicBezTo>
                  <a:cubicBezTo>
                    <a:pt x="8346" y="8131"/>
                    <a:pt x="8277" y="7881"/>
                    <a:pt x="8187" y="7608"/>
                  </a:cubicBezTo>
                  <a:cubicBezTo>
                    <a:pt x="8164" y="7472"/>
                    <a:pt x="8118" y="7335"/>
                    <a:pt x="8096" y="7199"/>
                  </a:cubicBezTo>
                  <a:cubicBezTo>
                    <a:pt x="8073" y="7153"/>
                    <a:pt x="8050" y="7085"/>
                    <a:pt x="8050" y="7040"/>
                  </a:cubicBezTo>
                  <a:cubicBezTo>
                    <a:pt x="8027" y="7017"/>
                    <a:pt x="8027" y="6971"/>
                    <a:pt x="8005" y="6949"/>
                  </a:cubicBezTo>
                  <a:lnTo>
                    <a:pt x="8005" y="6949"/>
                  </a:lnTo>
                  <a:lnTo>
                    <a:pt x="8027" y="6971"/>
                  </a:lnTo>
                  <a:cubicBezTo>
                    <a:pt x="7936" y="6676"/>
                    <a:pt x="7550" y="5039"/>
                    <a:pt x="7459" y="4697"/>
                  </a:cubicBezTo>
                  <a:lnTo>
                    <a:pt x="7459" y="4743"/>
                  </a:lnTo>
                  <a:cubicBezTo>
                    <a:pt x="7368" y="4470"/>
                    <a:pt x="7413" y="4493"/>
                    <a:pt x="7368" y="4265"/>
                  </a:cubicBezTo>
                  <a:cubicBezTo>
                    <a:pt x="7364" y="4269"/>
                    <a:pt x="7360" y="4271"/>
                    <a:pt x="7356" y="4271"/>
                  </a:cubicBezTo>
                  <a:cubicBezTo>
                    <a:pt x="7308" y="4271"/>
                    <a:pt x="7230" y="4053"/>
                    <a:pt x="7209" y="3970"/>
                  </a:cubicBezTo>
                  <a:lnTo>
                    <a:pt x="7231" y="3970"/>
                  </a:lnTo>
                  <a:cubicBezTo>
                    <a:pt x="7186" y="3811"/>
                    <a:pt x="7050" y="3492"/>
                    <a:pt x="6981" y="3265"/>
                  </a:cubicBezTo>
                  <a:lnTo>
                    <a:pt x="7004" y="3265"/>
                  </a:lnTo>
                  <a:cubicBezTo>
                    <a:pt x="6936" y="3083"/>
                    <a:pt x="6845" y="2696"/>
                    <a:pt x="6822" y="2560"/>
                  </a:cubicBezTo>
                  <a:cubicBezTo>
                    <a:pt x="6731" y="2242"/>
                    <a:pt x="6640" y="1719"/>
                    <a:pt x="6504" y="1287"/>
                  </a:cubicBezTo>
                  <a:lnTo>
                    <a:pt x="6481" y="991"/>
                  </a:lnTo>
                  <a:lnTo>
                    <a:pt x="6481" y="945"/>
                  </a:lnTo>
                  <a:lnTo>
                    <a:pt x="6117" y="36"/>
                  </a:lnTo>
                  <a:cubicBezTo>
                    <a:pt x="6107" y="11"/>
                    <a:pt x="6092" y="0"/>
                    <a:pt x="60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7"/>
            <p:cNvSpPr/>
            <p:nvPr/>
          </p:nvSpPr>
          <p:spPr>
            <a:xfrm rot="1103114">
              <a:off x="7744773" y="-52652"/>
              <a:ext cx="489409" cy="358372"/>
            </a:xfrm>
            <a:custGeom>
              <a:avLst/>
              <a:gdLst/>
              <a:ahLst/>
              <a:cxnLst/>
              <a:rect l="l" t="t" r="r" b="b"/>
              <a:pathLst>
                <a:path w="9946" h="7283" extrusionOk="0">
                  <a:moveTo>
                    <a:pt x="2864" y="7274"/>
                  </a:moveTo>
                  <a:lnTo>
                    <a:pt x="2864" y="7274"/>
                  </a:lnTo>
                  <a:cubicBezTo>
                    <a:pt x="2874" y="7276"/>
                    <a:pt x="2885" y="7278"/>
                    <a:pt x="2897" y="7278"/>
                  </a:cubicBezTo>
                  <a:cubicBezTo>
                    <a:pt x="2886" y="7276"/>
                    <a:pt x="2875" y="7275"/>
                    <a:pt x="2864" y="7274"/>
                  </a:cubicBezTo>
                  <a:close/>
                  <a:moveTo>
                    <a:pt x="5375" y="1"/>
                  </a:moveTo>
                  <a:cubicBezTo>
                    <a:pt x="5330" y="69"/>
                    <a:pt x="5284" y="115"/>
                    <a:pt x="5262" y="160"/>
                  </a:cubicBezTo>
                  <a:cubicBezTo>
                    <a:pt x="5102" y="387"/>
                    <a:pt x="4943" y="615"/>
                    <a:pt x="4761" y="842"/>
                  </a:cubicBezTo>
                  <a:cubicBezTo>
                    <a:pt x="4670" y="933"/>
                    <a:pt x="4602" y="1047"/>
                    <a:pt x="4511" y="1161"/>
                  </a:cubicBezTo>
                  <a:cubicBezTo>
                    <a:pt x="4488" y="1206"/>
                    <a:pt x="4443" y="1252"/>
                    <a:pt x="4420" y="1297"/>
                  </a:cubicBezTo>
                  <a:lnTo>
                    <a:pt x="4352" y="1388"/>
                  </a:lnTo>
                  <a:lnTo>
                    <a:pt x="4375" y="1343"/>
                  </a:lnTo>
                  <a:lnTo>
                    <a:pt x="4375" y="1343"/>
                  </a:lnTo>
                  <a:cubicBezTo>
                    <a:pt x="4193" y="1593"/>
                    <a:pt x="3147" y="2912"/>
                    <a:pt x="2942" y="3207"/>
                  </a:cubicBezTo>
                  <a:lnTo>
                    <a:pt x="2965" y="3162"/>
                  </a:lnTo>
                  <a:lnTo>
                    <a:pt x="2965" y="3162"/>
                  </a:lnTo>
                  <a:cubicBezTo>
                    <a:pt x="2806" y="3412"/>
                    <a:pt x="2783" y="3366"/>
                    <a:pt x="2646" y="3548"/>
                  </a:cubicBezTo>
                  <a:cubicBezTo>
                    <a:pt x="2692" y="3548"/>
                    <a:pt x="2555" y="3753"/>
                    <a:pt x="2487" y="3844"/>
                  </a:cubicBezTo>
                  <a:lnTo>
                    <a:pt x="2487" y="3821"/>
                  </a:lnTo>
                  <a:cubicBezTo>
                    <a:pt x="2396" y="3958"/>
                    <a:pt x="2214" y="4253"/>
                    <a:pt x="2078" y="4435"/>
                  </a:cubicBezTo>
                  <a:lnTo>
                    <a:pt x="2055" y="4412"/>
                  </a:lnTo>
                  <a:cubicBezTo>
                    <a:pt x="1964" y="4594"/>
                    <a:pt x="1714" y="4890"/>
                    <a:pt x="1623" y="5004"/>
                  </a:cubicBezTo>
                  <a:cubicBezTo>
                    <a:pt x="1418" y="5277"/>
                    <a:pt x="1077" y="5663"/>
                    <a:pt x="804" y="6050"/>
                  </a:cubicBezTo>
                  <a:lnTo>
                    <a:pt x="577" y="6232"/>
                  </a:lnTo>
                  <a:lnTo>
                    <a:pt x="577" y="6277"/>
                  </a:lnTo>
                  <a:lnTo>
                    <a:pt x="54" y="7118"/>
                  </a:lnTo>
                  <a:cubicBezTo>
                    <a:pt x="1" y="7214"/>
                    <a:pt x="206" y="7235"/>
                    <a:pt x="440" y="7235"/>
                  </a:cubicBezTo>
                  <a:cubicBezTo>
                    <a:pt x="596" y="7235"/>
                    <a:pt x="764" y="7226"/>
                    <a:pt x="876" y="7223"/>
                  </a:cubicBezTo>
                  <a:lnTo>
                    <a:pt x="876" y="7223"/>
                  </a:lnTo>
                  <a:cubicBezTo>
                    <a:pt x="875" y="7223"/>
                    <a:pt x="874" y="7222"/>
                    <a:pt x="873" y="7222"/>
                  </a:cubicBezTo>
                  <a:lnTo>
                    <a:pt x="873" y="7222"/>
                  </a:lnTo>
                  <a:cubicBezTo>
                    <a:pt x="874" y="7222"/>
                    <a:pt x="876" y="7223"/>
                    <a:pt x="878" y="7223"/>
                  </a:cubicBezTo>
                  <a:lnTo>
                    <a:pt x="878" y="7223"/>
                  </a:lnTo>
                  <a:cubicBezTo>
                    <a:pt x="898" y="7222"/>
                    <a:pt x="917" y="7222"/>
                    <a:pt x="933" y="7222"/>
                  </a:cubicBezTo>
                  <a:cubicBezTo>
                    <a:pt x="980" y="7222"/>
                    <a:pt x="1008" y="7225"/>
                    <a:pt x="1009" y="7232"/>
                  </a:cubicBezTo>
                  <a:lnTo>
                    <a:pt x="1009" y="7232"/>
                  </a:lnTo>
                  <a:cubicBezTo>
                    <a:pt x="962" y="7231"/>
                    <a:pt x="909" y="7229"/>
                    <a:pt x="878" y="7223"/>
                  </a:cubicBezTo>
                  <a:lnTo>
                    <a:pt x="878" y="7223"/>
                  </a:lnTo>
                  <a:cubicBezTo>
                    <a:pt x="878" y="7223"/>
                    <a:pt x="877" y="7223"/>
                    <a:pt x="876" y="7223"/>
                  </a:cubicBezTo>
                  <a:lnTo>
                    <a:pt x="876" y="7223"/>
                  </a:lnTo>
                  <a:cubicBezTo>
                    <a:pt x="908" y="7232"/>
                    <a:pt x="959" y="7232"/>
                    <a:pt x="1009" y="7232"/>
                  </a:cubicBezTo>
                  <a:cubicBezTo>
                    <a:pt x="1009" y="7232"/>
                    <a:pt x="1009" y="7232"/>
                    <a:pt x="1009" y="7232"/>
                  </a:cubicBezTo>
                  <a:lnTo>
                    <a:pt x="1009" y="7232"/>
                  </a:lnTo>
                  <a:cubicBezTo>
                    <a:pt x="1035" y="7232"/>
                    <a:pt x="1059" y="7232"/>
                    <a:pt x="1077" y="7232"/>
                  </a:cubicBezTo>
                  <a:lnTo>
                    <a:pt x="1100" y="7209"/>
                  </a:lnTo>
                  <a:cubicBezTo>
                    <a:pt x="1153" y="7202"/>
                    <a:pt x="1176" y="7199"/>
                    <a:pt x="1189" y="7199"/>
                  </a:cubicBezTo>
                  <a:cubicBezTo>
                    <a:pt x="1214" y="7199"/>
                    <a:pt x="1199" y="7209"/>
                    <a:pt x="1305" y="7209"/>
                  </a:cubicBezTo>
                  <a:cubicBezTo>
                    <a:pt x="1305" y="7232"/>
                    <a:pt x="1168" y="7255"/>
                    <a:pt x="1009" y="7255"/>
                  </a:cubicBezTo>
                  <a:cubicBezTo>
                    <a:pt x="1077" y="7255"/>
                    <a:pt x="1140" y="7261"/>
                    <a:pt x="1194" y="7261"/>
                  </a:cubicBezTo>
                  <a:cubicBezTo>
                    <a:pt x="1248" y="7261"/>
                    <a:pt x="1293" y="7255"/>
                    <a:pt x="1328" y="7232"/>
                  </a:cubicBezTo>
                  <a:lnTo>
                    <a:pt x="1328" y="7232"/>
                  </a:lnTo>
                  <a:cubicBezTo>
                    <a:pt x="1441" y="7255"/>
                    <a:pt x="1305" y="7278"/>
                    <a:pt x="1441" y="7278"/>
                  </a:cubicBezTo>
                  <a:cubicBezTo>
                    <a:pt x="1555" y="7278"/>
                    <a:pt x="1691" y="7255"/>
                    <a:pt x="1805" y="7255"/>
                  </a:cubicBezTo>
                  <a:lnTo>
                    <a:pt x="1805" y="7278"/>
                  </a:lnTo>
                  <a:cubicBezTo>
                    <a:pt x="1845" y="7281"/>
                    <a:pt x="1882" y="7282"/>
                    <a:pt x="1917" y="7282"/>
                  </a:cubicBezTo>
                  <a:cubicBezTo>
                    <a:pt x="2086" y="7282"/>
                    <a:pt x="2206" y="7250"/>
                    <a:pt x="2375" y="7250"/>
                  </a:cubicBezTo>
                  <a:cubicBezTo>
                    <a:pt x="2410" y="7250"/>
                    <a:pt x="2447" y="7252"/>
                    <a:pt x="2487" y="7255"/>
                  </a:cubicBezTo>
                  <a:lnTo>
                    <a:pt x="2464" y="7255"/>
                  </a:lnTo>
                  <a:cubicBezTo>
                    <a:pt x="2510" y="7266"/>
                    <a:pt x="2573" y="7266"/>
                    <a:pt x="2646" y="7266"/>
                  </a:cubicBezTo>
                  <a:cubicBezTo>
                    <a:pt x="2712" y="7266"/>
                    <a:pt x="2786" y="7266"/>
                    <a:pt x="2864" y="7274"/>
                  </a:cubicBezTo>
                  <a:lnTo>
                    <a:pt x="2864" y="7274"/>
                  </a:lnTo>
                  <a:cubicBezTo>
                    <a:pt x="2837" y="7268"/>
                    <a:pt x="2828" y="7255"/>
                    <a:pt x="2897" y="7255"/>
                  </a:cubicBezTo>
                  <a:lnTo>
                    <a:pt x="3351" y="7255"/>
                  </a:lnTo>
                  <a:lnTo>
                    <a:pt x="3488" y="7232"/>
                  </a:lnTo>
                  <a:cubicBezTo>
                    <a:pt x="3614" y="7236"/>
                    <a:pt x="3810" y="7238"/>
                    <a:pt x="4050" y="7238"/>
                  </a:cubicBezTo>
                  <a:cubicBezTo>
                    <a:pt x="5067" y="7238"/>
                    <a:pt x="6866" y="7205"/>
                    <a:pt x="7399" y="7187"/>
                  </a:cubicBezTo>
                  <a:lnTo>
                    <a:pt x="7399" y="7187"/>
                  </a:lnTo>
                  <a:lnTo>
                    <a:pt x="7376" y="7209"/>
                  </a:lnTo>
                  <a:cubicBezTo>
                    <a:pt x="8013" y="7187"/>
                    <a:pt x="8945" y="7187"/>
                    <a:pt x="9946" y="7187"/>
                  </a:cubicBezTo>
                  <a:cubicBezTo>
                    <a:pt x="9537" y="6550"/>
                    <a:pt x="9127" y="5868"/>
                    <a:pt x="8718" y="5254"/>
                  </a:cubicBezTo>
                  <a:cubicBezTo>
                    <a:pt x="8491" y="4890"/>
                    <a:pt x="8263" y="4572"/>
                    <a:pt x="8104" y="4299"/>
                  </a:cubicBezTo>
                  <a:cubicBezTo>
                    <a:pt x="8036" y="4162"/>
                    <a:pt x="7922" y="3980"/>
                    <a:pt x="7831" y="3821"/>
                  </a:cubicBezTo>
                  <a:lnTo>
                    <a:pt x="7831" y="3821"/>
                  </a:lnTo>
                  <a:cubicBezTo>
                    <a:pt x="7854" y="3867"/>
                    <a:pt x="7854" y="3884"/>
                    <a:pt x="7845" y="3884"/>
                  </a:cubicBezTo>
                  <a:cubicBezTo>
                    <a:pt x="7837" y="3884"/>
                    <a:pt x="7820" y="3867"/>
                    <a:pt x="7808" y="3844"/>
                  </a:cubicBezTo>
                  <a:cubicBezTo>
                    <a:pt x="7536" y="3412"/>
                    <a:pt x="7763" y="3821"/>
                    <a:pt x="7490" y="3389"/>
                  </a:cubicBezTo>
                  <a:cubicBezTo>
                    <a:pt x="7331" y="3162"/>
                    <a:pt x="6967" y="2593"/>
                    <a:pt x="6626" y="2025"/>
                  </a:cubicBezTo>
                  <a:cubicBezTo>
                    <a:pt x="6126" y="1206"/>
                    <a:pt x="5625" y="387"/>
                    <a:pt x="53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Numbers and text">
  <p:cSld name="CUSTOM_5_1">
    <p:spTree>
      <p:nvGrpSpPr>
        <p:cNvPr id="1" name="Shape 155"/>
        <p:cNvGrpSpPr/>
        <p:nvPr/>
      </p:nvGrpSpPr>
      <p:grpSpPr>
        <a:xfrm>
          <a:off x="0" y="0"/>
          <a:ext cx="0" cy="0"/>
          <a:chOff x="0" y="0"/>
          <a:chExt cx="0" cy="0"/>
        </a:xfrm>
      </p:grpSpPr>
      <p:sp>
        <p:nvSpPr>
          <p:cNvPr id="156" name="Google Shape;156;p18"/>
          <p:cNvSpPr txBox="1">
            <a:spLocks noGrp="1"/>
          </p:cNvSpPr>
          <p:nvPr>
            <p:ph type="title" hasCustomPrompt="1"/>
          </p:nvPr>
        </p:nvSpPr>
        <p:spPr>
          <a:xfrm>
            <a:off x="4202468" y="975320"/>
            <a:ext cx="800700" cy="345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57" name="Google Shape;157;p18"/>
          <p:cNvSpPr txBox="1">
            <a:spLocks noGrp="1"/>
          </p:cNvSpPr>
          <p:nvPr>
            <p:ph type="subTitle" idx="1"/>
          </p:nvPr>
        </p:nvSpPr>
        <p:spPr>
          <a:xfrm>
            <a:off x="2133400" y="1066995"/>
            <a:ext cx="1880100" cy="5919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lt1"/>
              </a:buClr>
              <a:buSzPts val="1200"/>
              <a:buNone/>
              <a:defRPr/>
            </a:lvl1pPr>
            <a:lvl2pPr lvl="1" algn="ctr" rtl="0">
              <a:lnSpc>
                <a:spcPct val="100000"/>
              </a:lnSpc>
              <a:spcBef>
                <a:spcPts val="0"/>
              </a:spcBef>
              <a:spcAft>
                <a:spcPts val="0"/>
              </a:spcAft>
              <a:buClr>
                <a:schemeClr val="lt1"/>
              </a:buClr>
              <a:buSzPts val="1200"/>
              <a:buNone/>
              <a:defRPr sz="1200">
                <a:solidFill>
                  <a:schemeClr val="lt1"/>
                </a:solidFill>
              </a:defRPr>
            </a:lvl2pPr>
            <a:lvl3pPr lvl="2" algn="ctr" rtl="0">
              <a:lnSpc>
                <a:spcPct val="100000"/>
              </a:lnSpc>
              <a:spcBef>
                <a:spcPts val="0"/>
              </a:spcBef>
              <a:spcAft>
                <a:spcPts val="0"/>
              </a:spcAft>
              <a:buClr>
                <a:schemeClr val="lt1"/>
              </a:buClr>
              <a:buSzPts val="1200"/>
              <a:buNone/>
              <a:defRPr sz="1200">
                <a:solidFill>
                  <a:schemeClr val="lt1"/>
                </a:solidFill>
              </a:defRPr>
            </a:lvl3pPr>
            <a:lvl4pPr lvl="3" algn="ctr" rtl="0">
              <a:lnSpc>
                <a:spcPct val="100000"/>
              </a:lnSpc>
              <a:spcBef>
                <a:spcPts val="0"/>
              </a:spcBef>
              <a:spcAft>
                <a:spcPts val="0"/>
              </a:spcAft>
              <a:buClr>
                <a:schemeClr val="lt1"/>
              </a:buClr>
              <a:buSzPts val="1200"/>
              <a:buNone/>
              <a:defRPr sz="1200">
                <a:solidFill>
                  <a:schemeClr val="lt1"/>
                </a:solidFill>
              </a:defRPr>
            </a:lvl4pPr>
            <a:lvl5pPr lvl="4" algn="ctr" rtl="0">
              <a:lnSpc>
                <a:spcPct val="100000"/>
              </a:lnSpc>
              <a:spcBef>
                <a:spcPts val="0"/>
              </a:spcBef>
              <a:spcAft>
                <a:spcPts val="0"/>
              </a:spcAft>
              <a:buClr>
                <a:schemeClr val="lt1"/>
              </a:buClr>
              <a:buSzPts val="1200"/>
              <a:buNone/>
              <a:defRPr sz="1200">
                <a:solidFill>
                  <a:schemeClr val="lt1"/>
                </a:solidFill>
              </a:defRPr>
            </a:lvl5pPr>
            <a:lvl6pPr lvl="5" algn="ctr" rtl="0">
              <a:lnSpc>
                <a:spcPct val="100000"/>
              </a:lnSpc>
              <a:spcBef>
                <a:spcPts val="0"/>
              </a:spcBef>
              <a:spcAft>
                <a:spcPts val="0"/>
              </a:spcAft>
              <a:buClr>
                <a:schemeClr val="lt1"/>
              </a:buClr>
              <a:buSzPts val="1200"/>
              <a:buNone/>
              <a:defRPr sz="1200">
                <a:solidFill>
                  <a:schemeClr val="lt1"/>
                </a:solidFill>
              </a:defRPr>
            </a:lvl6pPr>
            <a:lvl7pPr lvl="6" algn="ctr" rtl="0">
              <a:lnSpc>
                <a:spcPct val="100000"/>
              </a:lnSpc>
              <a:spcBef>
                <a:spcPts val="0"/>
              </a:spcBef>
              <a:spcAft>
                <a:spcPts val="0"/>
              </a:spcAft>
              <a:buClr>
                <a:schemeClr val="lt1"/>
              </a:buClr>
              <a:buSzPts val="1200"/>
              <a:buNone/>
              <a:defRPr sz="1200">
                <a:solidFill>
                  <a:schemeClr val="lt1"/>
                </a:solidFill>
              </a:defRPr>
            </a:lvl7pPr>
            <a:lvl8pPr lvl="7" algn="ctr" rtl="0">
              <a:lnSpc>
                <a:spcPct val="100000"/>
              </a:lnSpc>
              <a:spcBef>
                <a:spcPts val="0"/>
              </a:spcBef>
              <a:spcAft>
                <a:spcPts val="0"/>
              </a:spcAft>
              <a:buClr>
                <a:schemeClr val="lt1"/>
              </a:buClr>
              <a:buSzPts val="1200"/>
              <a:buNone/>
              <a:defRPr sz="1200">
                <a:solidFill>
                  <a:schemeClr val="lt1"/>
                </a:solidFill>
              </a:defRPr>
            </a:lvl8pPr>
            <a:lvl9pPr lvl="8" algn="ctr" rtl="0">
              <a:lnSpc>
                <a:spcPct val="100000"/>
              </a:lnSpc>
              <a:spcBef>
                <a:spcPts val="0"/>
              </a:spcBef>
              <a:spcAft>
                <a:spcPts val="0"/>
              </a:spcAft>
              <a:buClr>
                <a:schemeClr val="lt1"/>
              </a:buClr>
              <a:buSzPts val="1200"/>
              <a:buNone/>
              <a:defRPr sz="1200">
                <a:solidFill>
                  <a:schemeClr val="lt1"/>
                </a:solidFill>
              </a:defRPr>
            </a:lvl9pPr>
          </a:lstStyle>
          <a:p>
            <a:endParaRPr/>
          </a:p>
        </p:txBody>
      </p:sp>
      <p:sp>
        <p:nvSpPr>
          <p:cNvPr id="158" name="Google Shape;158;p18"/>
          <p:cNvSpPr txBox="1">
            <a:spLocks noGrp="1"/>
          </p:cNvSpPr>
          <p:nvPr>
            <p:ph type="subTitle" idx="2"/>
          </p:nvPr>
        </p:nvSpPr>
        <p:spPr>
          <a:xfrm>
            <a:off x="2133400" y="635813"/>
            <a:ext cx="1880100" cy="3558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2"/>
              </a:buClr>
              <a:buSzPts val="1600"/>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Clr>
                <a:schemeClr val="dk2"/>
              </a:buClr>
              <a:buSzPts val="1600"/>
              <a:buNone/>
              <a:defRPr>
                <a:solidFill>
                  <a:schemeClr val="dk2"/>
                </a:solidFill>
              </a:defRPr>
            </a:lvl2pPr>
            <a:lvl3pPr lvl="2" algn="ctr" rtl="0">
              <a:lnSpc>
                <a:spcPct val="100000"/>
              </a:lnSpc>
              <a:spcBef>
                <a:spcPts val="0"/>
              </a:spcBef>
              <a:spcAft>
                <a:spcPts val="0"/>
              </a:spcAft>
              <a:buClr>
                <a:schemeClr val="dk2"/>
              </a:buClr>
              <a:buSzPts val="1600"/>
              <a:buNone/>
              <a:defRPr>
                <a:solidFill>
                  <a:schemeClr val="dk2"/>
                </a:solidFill>
              </a:defRPr>
            </a:lvl3pPr>
            <a:lvl4pPr lvl="3" algn="ctr" rtl="0">
              <a:lnSpc>
                <a:spcPct val="100000"/>
              </a:lnSpc>
              <a:spcBef>
                <a:spcPts val="0"/>
              </a:spcBef>
              <a:spcAft>
                <a:spcPts val="0"/>
              </a:spcAft>
              <a:buClr>
                <a:schemeClr val="dk2"/>
              </a:buClr>
              <a:buSzPts val="1600"/>
              <a:buNone/>
              <a:defRPr>
                <a:solidFill>
                  <a:schemeClr val="dk2"/>
                </a:solidFill>
              </a:defRPr>
            </a:lvl4pPr>
            <a:lvl5pPr lvl="4" algn="ctr" rtl="0">
              <a:lnSpc>
                <a:spcPct val="100000"/>
              </a:lnSpc>
              <a:spcBef>
                <a:spcPts val="0"/>
              </a:spcBef>
              <a:spcAft>
                <a:spcPts val="0"/>
              </a:spcAft>
              <a:buClr>
                <a:schemeClr val="dk2"/>
              </a:buClr>
              <a:buSzPts val="1600"/>
              <a:buNone/>
              <a:defRPr>
                <a:solidFill>
                  <a:schemeClr val="dk2"/>
                </a:solidFill>
              </a:defRPr>
            </a:lvl5pPr>
            <a:lvl6pPr lvl="5" algn="ctr" rtl="0">
              <a:lnSpc>
                <a:spcPct val="100000"/>
              </a:lnSpc>
              <a:spcBef>
                <a:spcPts val="0"/>
              </a:spcBef>
              <a:spcAft>
                <a:spcPts val="0"/>
              </a:spcAft>
              <a:buClr>
                <a:schemeClr val="dk2"/>
              </a:buClr>
              <a:buSzPts val="1600"/>
              <a:buNone/>
              <a:defRPr>
                <a:solidFill>
                  <a:schemeClr val="dk2"/>
                </a:solidFill>
              </a:defRPr>
            </a:lvl6pPr>
            <a:lvl7pPr lvl="6" algn="ctr" rtl="0">
              <a:lnSpc>
                <a:spcPct val="100000"/>
              </a:lnSpc>
              <a:spcBef>
                <a:spcPts val="0"/>
              </a:spcBef>
              <a:spcAft>
                <a:spcPts val="0"/>
              </a:spcAft>
              <a:buClr>
                <a:schemeClr val="dk2"/>
              </a:buClr>
              <a:buSzPts val="1600"/>
              <a:buNone/>
              <a:defRPr>
                <a:solidFill>
                  <a:schemeClr val="dk2"/>
                </a:solidFill>
              </a:defRPr>
            </a:lvl7pPr>
            <a:lvl8pPr lvl="7" algn="ctr" rtl="0">
              <a:lnSpc>
                <a:spcPct val="100000"/>
              </a:lnSpc>
              <a:spcBef>
                <a:spcPts val="0"/>
              </a:spcBef>
              <a:spcAft>
                <a:spcPts val="0"/>
              </a:spcAft>
              <a:buClr>
                <a:schemeClr val="dk2"/>
              </a:buClr>
              <a:buSzPts val="1600"/>
              <a:buNone/>
              <a:defRPr>
                <a:solidFill>
                  <a:schemeClr val="dk2"/>
                </a:solidFill>
              </a:defRPr>
            </a:lvl8pPr>
            <a:lvl9pPr lvl="8" algn="ctr" rtl="0">
              <a:lnSpc>
                <a:spcPct val="100000"/>
              </a:lnSpc>
              <a:spcBef>
                <a:spcPts val="0"/>
              </a:spcBef>
              <a:spcAft>
                <a:spcPts val="0"/>
              </a:spcAft>
              <a:buClr>
                <a:schemeClr val="dk2"/>
              </a:buClr>
              <a:buSzPts val="1600"/>
              <a:buNone/>
              <a:defRPr>
                <a:solidFill>
                  <a:schemeClr val="dk2"/>
                </a:solidFill>
              </a:defRPr>
            </a:lvl9pPr>
          </a:lstStyle>
          <a:p>
            <a:endParaRPr/>
          </a:p>
        </p:txBody>
      </p:sp>
      <p:sp>
        <p:nvSpPr>
          <p:cNvPr id="159" name="Google Shape;159;p18"/>
          <p:cNvSpPr txBox="1">
            <a:spLocks noGrp="1"/>
          </p:cNvSpPr>
          <p:nvPr>
            <p:ph type="title" idx="3" hasCustomPrompt="1"/>
          </p:nvPr>
        </p:nvSpPr>
        <p:spPr>
          <a:xfrm>
            <a:off x="4168360" y="2399589"/>
            <a:ext cx="800700" cy="345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60" name="Google Shape;160;p18"/>
          <p:cNvSpPr txBox="1">
            <a:spLocks noGrp="1"/>
          </p:cNvSpPr>
          <p:nvPr>
            <p:ph type="subTitle" idx="4"/>
          </p:nvPr>
        </p:nvSpPr>
        <p:spPr>
          <a:xfrm>
            <a:off x="5164701" y="2486828"/>
            <a:ext cx="1845900" cy="591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lt1"/>
              </a:buClr>
              <a:buSzPts val="1200"/>
              <a:buNone/>
              <a:defRPr/>
            </a:lvl1pPr>
            <a:lvl2pPr lvl="1" algn="ctr" rtl="0">
              <a:lnSpc>
                <a:spcPct val="100000"/>
              </a:lnSpc>
              <a:spcBef>
                <a:spcPts val="0"/>
              </a:spcBef>
              <a:spcAft>
                <a:spcPts val="0"/>
              </a:spcAft>
              <a:buClr>
                <a:schemeClr val="lt1"/>
              </a:buClr>
              <a:buSzPts val="1200"/>
              <a:buNone/>
              <a:defRPr sz="1200">
                <a:solidFill>
                  <a:schemeClr val="lt1"/>
                </a:solidFill>
              </a:defRPr>
            </a:lvl2pPr>
            <a:lvl3pPr lvl="2" algn="ctr" rtl="0">
              <a:lnSpc>
                <a:spcPct val="100000"/>
              </a:lnSpc>
              <a:spcBef>
                <a:spcPts val="0"/>
              </a:spcBef>
              <a:spcAft>
                <a:spcPts val="0"/>
              </a:spcAft>
              <a:buClr>
                <a:schemeClr val="lt1"/>
              </a:buClr>
              <a:buSzPts val="1200"/>
              <a:buNone/>
              <a:defRPr sz="1200">
                <a:solidFill>
                  <a:schemeClr val="lt1"/>
                </a:solidFill>
              </a:defRPr>
            </a:lvl3pPr>
            <a:lvl4pPr lvl="3" algn="ctr" rtl="0">
              <a:lnSpc>
                <a:spcPct val="100000"/>
              </a:lnSpc>
              <a:spcBef>
                <a:spcPts val="0"/>
              </a:spcBef>
              <a:spcAft>
                <a:spcPts val="0"/>
              </a:spcAft>
              <a:buClr>
                <a:schemeClr val="lt1"/>
              </a:buClr>
              <a:buSzPts val="1200"/>
              <a:buNone/>
              <a:defRPr sz="1200">
                <a:solidFill>
                  <a:schemeClr val="lt1"/>
                </a:solidFill>
              </a:defRPr>
            </a:lvl4pPr>
            <a:lvl5pPr lvl="4" algn="ctr" rtl="0">
              <a:lnSpc>
                <a:spcPct val="100000"/>
              </a:lnSpc>
              <a:spcBef>
                <a:spcPts val="0"/>
              </a:spcBef>
              <a:spcAft>
                <a:spcPts val="0"/>
              </a:spcAft>
              <a:buClr>
                <a:schemeClr val="lt1"/>
              </a:buClr>
              <a:buSzPts val="1200"/>
              <a:buNone/>
              <a:defRPr sz="1200">
                <a:solidFill>
                  <a:schemeClr val="lt1"/>
                </a:solidFill>
              </a:defRPr>
            </a:lvl5pPr>
            <a:lvl6pPr lvl="5" algn="ctr" rtl="0">
              <a:lnSpc>
                <a:spcPct val="100000"/>
              </a:lnSpc>
              <a:spcBef>
                <a:spcPts val="0"/>
              </a:spcBef>
              <a:spcAft>
                <a:spcPts val="0"/>
              </a:spcAft>
              <a:buClr>
                <a:schemeClr val="lt1"/>
              </a:buClr>
              <a:buSzPts val="1200"/>
              <a:buNone/>
              <a:defRPr sz="1200">
                <a:solidFill>
                  <a:schemeClr val="lt1"/>
                </a:solidFill>
              </a:defRPr>
            </a:lvl6pPr>
            <a:lvl7pPr lvl="6" algn="ctr" rtl="0">
              <a:lnSpc>
                <a:spcPct val="100000"/>
              </a:lnSpc>
              <a:spcBef>
                <a:spcPts val="0"/>
              </a:spcBef>
              <a:spcAft>
                <a:spcPts val="0"/>
              </a:spcAft>
              <a:buClr>
                <a:schemeClr val="lt1"/>
              </a:buClr>
              <a:buSzPts val="1200"/>
              <a:buNone/>
              <a:defRPr sz="1200">
                <a:solidFill>
                  <a:schemeClr val="lt1"/>
                </a:solidFill>
              </a:defRPr>
            </a:lvl7pPr>
            <a:lvl8pPr lvl="7" algn="ctr" rtl="0">
              <a:lnSpc>
                <a:spcPct val="100000"/>
              </a:lnSpc>
              <a:spcBef>
                <a:spcPts val="0"/>
              </a:spcBef>
              <a:spcAft>
                <a:spcPts val="0"/>
              </a:spcAft>
              <a:buClr>
                <a:schemeClr val="lt1"/>
              </a:buClr>
              <a:buSzPts val="1200"/>
              <a:buNone/>
              <a:defRPr sz="1200">
                <a:solidFill>
                  <a:schemeClr val="lt1"/>
                </a:solidFill>
              </a:defRPr>
            </a:lvl8pPr>
            <a:lvl9pPr lvl="8" algn="ctr" rtl="0">
              <a:lnSpc>
                <a:spcPct val="100000"/>
              </a:lnSpc>
              <a:spcBef>
                <a:spcPts val="0"/>
              </a:spcBef>
              <a:spcAft>
                <a:spcPts val="0"/>
              </a:spcAft>
              <a:buClr>
                <a:schemeClr val="lt1"/>
              </a:buClr>
              <a:buSzPts val="1200"/>
              <a:buNone/>
              <a:defRPr sz="1200">
                <a:solidFill>
                  <a:schemeClr val="lt1"/>
                </a:solidFill>
              </a:defRPr>
            </a:lvl9pPr>
          </a:lstStyle>
          <a:p>
            <a:endParaRPr/>
          </a:p>
        </p:txBody>
      </p:sp>
      <p:sp>
        <p:nvSpPr>
          <p:cNvPr id="161" name="Google Shape;161;p18"/>
          <p:cNvSpPr txBox="1">
            <a:spLocks noGrp="1"/>
          </p:cNvSpPr>
          <p:nvPr>
            <p:ph type="subTitle" idx="5"/>
          </p:nvPr>
        </p:nvSpPr>
        <p:spPr>
          <a:xfrm>
            <a:off x="5164687" y="2064407"/>
            <a:ext cx="1845900" cy="355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2"/>
              </a:buClr>
              <a:buSzPts val="1600"/>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Clr>
                <a:schemeClr val="dk2"/>
              </a:buClr>
              <a:buSzPts val="1600"/>
              <a:buNone/>
              <a:defRPr>
                <a:solidFill>
                  <a:schemeClr val="dk2"/>
                </a:solidFill>
              </a:defRPr>
            </a:lvl2pPr>
            <a:lvl3pPr lvl="2" algn="ctr" rtl="0">
              <a:lnSpc>
                <a:spcPct val="100000"/>
              </a:lnSpc>
              <a:spcBef>
                <a:spcPts val="0"/>
              </a:spcBef>
              <a:spcAft>
                <a:spcPts val="0"/>
              </a:spcAft>
              <a:buClr>
                <a:schemeClr val="dk2"/>
              </a:buClr>
              <a:buSzPts val="1600"/>
              <a:buNone/>
              <a:defRPr>
                <a:solidFill>
                  <a:schemeClr val="dk2"/>
                </a:solidFill>
              </a:defRPr>
            </a:lvl3pPr>
            <a:lvl4pPr lvl="3" algn="ctr" rtl="0">
              <a:lnSpc>
                <a:spcPct val="100000"/>
              </a:lnSpc>
              <a:spcBef>
                <a:spcPts val="0"/>
              </a:spcBef>
              <a:spcAft>
                <a:spcPts val="0"/>
              </a:spcAft>
              <a:buClr>
                <a:schemeClr val="dk2"/>
              </a:buClr>
              <a:buSzPts val="1600"/>
              <a:buNone/>
              <a:defRPr>
                <a:solidFill>
                  <a:schemeClr val="dk2"/>
                </a:solidFill>
              </a:defRPr>
            </a:lvl4pPr>
            <a:lvl5pPr lvl="4" algn="ctr" rtl="0">
              <a:lnSpc>
                <a:spcPct val="100000"/>
              </a:lnSpc>
              <a:spcBef>
                <a:spcPts val="0"/>
              </a:spcBef>
              <a:spcAft>
                <a:spcPts val="0"/>
              </a:spcAft>
              <a:buClr>
                <a:schemeClr val="dk2"/>
              </a:buClr>
              <a:buSzPts val="1600"/>
              <a:buNone/>
              <a:defRPr>
                <a:solidFill>
                  <a:schemeClr val="dk2"/>
                </a:solidFill>
              </a:defRPr>
            </a:lvl5pPr>
            <a:lvl6pPr lvl="5" algn="ctr" rtl="0">
              <a:lnSpc>
                <a:spcPct val="100000"/>
              </a:lnSpc>
              <a:spcBef>
                <a:spcPts val="0"/>
              </a:spcBef>
              <a:spcAft>
                <a:spcPts val="0"/>
              </a:spcAft>
              <a:buClr>
                <a:schemeClr val="dk2"/>
              </a:buClr>
              <a:buSzPts val="1600"/>
              <a:buNone/>
              <a:defRPr>
                <a:solidFill>
                  <a:schemeClr val="dk2"/>
                </a:solidFill>
              </a:defRPr>
            </a:lvl6pPr>
            <a:lvl7pPr lvl="6" algn="ctr" rtl="0">
              <a:lnSpc>
                <a:spcPct val="100000"/>
              </a:lnSpc>
              <a:spcBef>
                <a:spcPts val="0"/>
              </a:spcBef>
              <a:spcAft>
                <a:spcPts val="0"/>
              </a:spcAft>
              <a:buClr>
                <a:schemeClr val="dk2"/>
              </a:buClr>
              <a:buSzPts val="1600"/>
              <a:buNone/>
              <a:defRPr>
                <a:solidFill>
                  <a:schemeClr val="dk2"/>
                </a:solidFill>
              </a:defRPr>
            </a:lvl7pPr>
            <a:lvl8pPr lvl="7" algn="ctr" rtl="0">
              <a:lnSpc>
                <a:spcPct val="100000"/>
              </a:lnSpc>
              <a:spcBef>
                <a:spcPts val="0"/>
              </a:spcBef>
              <a:spcAft>
                <a:spcPts val="0"/>
              </a:spcAft>
              <a:buClr>
                <a:schemeClr val="dk2"/>
              </a:buClr>
              <a:buSzPts val="1600"/>
              <a:buNone/>
              <a:defRPr>
                <a:solidFill>
                  <a:schemeClr val="dk2"/>
                </a:solidFill>
              </a:defRPr>
            </a:lvl8pPr>
            <a:lvl9pPr lvl="8" algn="ctr" rtl="0">
              <a:lnSpc>
                <a:spcPct val="100000"/>
              </a:lnSpc>
              <a:spcBef>
                <a:spcPts val="0"/>
              </a:spcBef>
              <a:spcAft>
                <a:spcPts val="0"/>
              </a:spcAft>
              <a:buClr>
                <a:schemeClr val="dk2"/>
              </a:buClr>
              <a:buSzPts val="1600"/>
              <a:buNone/>
              <a:defRPr>
                <a:solidFill>
                  <a:schemeClr val="dk2"/>
                </a:solidFill>
              </a:defRPr>
            </a:lvl9pPr>
          </a:lstStyle>
          <a:p>
            <a:endParaRPr/>
          </a:p>
        </p:txBody>
      </p:sp>
      <p:sp>
        <p:nvSpPr>
          <p:cNvPr id="162" name="Google Shape;162;p18"/>
          <p:cNvSpPr txBox="1">
            <a:spLocks noGrp="1"/>
          </p:cNvSpPr>
          <p:nvPr>
            <p:ph type="title" idx="6" hasCustomPrompt="1"/>
          </p:nvPr>
        </p:nvSpPr>
        <p:spPr>
          <a:xfrm>
            <a:off x="4196444" y="3797520"/>
            <a:ext cx="744600" cy="345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63" name="Google Shape;163;p18"/>
          <p:cNvSpPr txBox="1">
            <a:spLocks noGrp="1"/>
          </p:cNvSpPr>
          <p:nvPr>
            <p:ph type="subTitle" idx="7"/>
          </p:nvPr>
        </p:nvSpPr>
        <p:spPr>
          <a:xfrm>
            <a:off x="2133399" y="3915052"/>
            <a:ext cx="1845900" cy="5919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lt1"/>
              </a:buClr>
              <a:buSzPts val="1200"/>
              <a:buNone/>
              <a:defRPr/>
            </a:lvl1pPr>
            <a:lvl2pPr lvl="1" algn="ctr" rtl="0">
              <a:lnSpc>
                <a:spcPct val="100000"/>
              </a:lnSpc>
              <a:spcBef>
                <a:spcPts val="0"/>
              </a:spcBef>
              <a:spcAft>
                <a:spcPts val="0"/>
              </a:spcAft>
              <a:buClr>
                <a:schemeClr val="lt1"/>
              </a:buClr>
              <a:buSzPts val="1200"/>
              <a:buNone/>
              <a:defRPr sz="1200">
                <a:solidFill>
                  <a:schemeClr val="lt1"/>
                </a:solidFill>
              </a:defRPr>
            </a:lvl2pPr>
            <a:lvl3pPr lvl="2" algn="ctr" rtl="0">
              <a:lnSpc>
                <a:spcPct val="100000"/>
              </a:lnSpc>
              <a:spcBef>
                <a:spcPts val="0"/>
              </a:spcBef>
              <a:spcAft>
                <a:spcPts val="0"/>
              </a:spcAft>
              <a:buClr>
                <a:schemeClr val="lt1"/>
              </a:buClr>
              <a:buSzPts val="1200"/>
              <a:buNone/>
              <a:defRPr sz="1200">
                <a:solidFill>
                  <a:schemeClr val="lt1"/>
                </a:solidFill>
              </a:defRPr>
            </a:lvl3pPr>
            <a:lvl4pPr lvl="3" algn="ctr" rtl="0">
              <a:lnSpc>
                <a:spcPct val="100000"/>
              </a:lnSpc>
              <a:spcBef>
                <a:spcPts val="0"/>
              </a:spcBef>
              <a:spcAft>
                <a:spcPts val="0"/>
              </a:spcAft>
              <a:buClr>
                <a:schemeClr val="lt1"/>
              </a:buClr>
              <a:buSzPts val="1200"/>
              <a:buNone/>
              <a:defRPr sz="1200">
                <a:solidFill>
                  <a:schemeClr val="lt1"/>
                </a:solidFill>
              </a:defRPr>
            </a:lvl4pPr>
            <a:lvl5pPr lvl="4" algn="ctr" rtl="0">
              <a:lnSpc>
                <a:spcPct val="100000"/>
              </a:lnSpc>
              <a:spcBef>
                <a:spcPts val="0"/>
              </a:spcBef>
              <a:spcAft>
                <a:spcPts val="0"/>
              </a:spcAft>
              <a:buClr>
                <a:schemeClr val="lt1"/>
              </a:buClr>
              <a:buSzPts val="1200"/>
              <a:buNone/>
              <a:defRPr sz="1200">
                <a:solidFill>
                  <a:schemeClr val="lt1"/>
                </a:solidFill>
              </a:defRPr>
            </a:lvl5pPr>
            <a:lvl6pPr lvl="5" algn="ctr" rtl="0">
              <a:lnSpc>
                <a:spcPct val="100000"/>
              </a:lnSpc>
              <a:spcBef>
                <a:spcPts val="0"/>
              </a:spcBef>
              <a:spcAft>
                <a:spcPts val="0"/>
              </a:spcAft>
              <a:buClr>
                <a:schemeClr val="lt1"/>
              </a:buClr>
              <a:buSzPts val="1200"/>
              <a:buNone/>
              <a:defRPr sz="1200">
                <a:solidFill>
                  <a:schemeClr val="lt1"/>
                </a:solidFill>
              </a:defRPr>
            </a:lvl6pPr>
            <a:lvl7pPr lvl="6" algn="ctr" rtl="0">
              <a:lnSpc>
                <a:spcPct val="100000"/>
              </a:lnSpc>
              <a:spcBef>
                <a:spcPts val="0"/>
              </a:spcBef>
              <a:spcAft>
                <a:spcPts val="0"/>
              </a:spcAft>
              <a:buClr>
                <a:schemeClr val="lt1"/>
              </a:buClr>
              <a:buSzPts val="1200"/>
              <a:buNone/>
              <a:defRPr sz="1200">
                <a:solidFill>
                  <a:schemeClr val="lt1"/>
                </a:solidFill>
              </a:defRPr>
            </a:lvl7pPr>
            <a:lvl8pPr lvl="7" algn="ctr" rtl="0">
              <a:lnSpc>
                <a:spcPct val="100000"/>
              </a:lnSpc>
              <a:spcBef>
                <a:spcPts val="0"/>
              </a:spcBef>
              <a:spcAft>
                <a:spcPts val="0"/>
              </a:spcAft>
              <a:buClr>
                <a:schemeClr val="lt1"/>
              </a:buClr>
              <a:buSzPts val="1200"/>
              <a:buNone/>
              <a:defRPr sz="1200">
                <a:solidFill>
                  <a:schemeClr val="lt1"/>
                </a:solidFill>
              </a:defRPr>
            </a:lvl8pPr>
            <a:lvl9pPr lvl="8" algn="ctr" rtl="0">
              <a:lnSpc>
                <a:spcPct val="100000"/>
              </a:lnSpc>
              <a:spcBef>
                <a:spcPts val="0"/>
              </a:spcBef>
              <a:spcAft>
                <a:spcPts val="0"/>
              </a:spcAft>
              <a:buClr>
                <a:schemeClr val="lt1"/>
              </a:buClr>
              <a:buSzPts val="1200"/>
              <a:buNone/>
              <a:defRPr sz="1200">
                <a:solidFill>
                  <a:schemeClr val="lt1"/>
                </a:solidFill>
              </a:defRPr>
            </a:lvl9pPr>
          </a:lstStyle>
          <a:p>
            <a:endParaRPr/>
          </a:p>
        </p:txBody>
      </p:sp>
      <p:sp>
        <p:nvSpPr>
          <p:cNvPr id="164" name="Google Shape;164;p18"/>
          <p:cNvSpPr txBox="1">
            <a:spLocks noGrp="1"/>
          </p:cNvSpPr>
          <p:nvPr>
            <p:ph type="subTitle" idx="8"/>
          </p:nvPr>
        </p:nvSpPr>
        <p:spPr>
          <a:xfrm>
            <a:off x="2133413" y="3486391"/>
            <a:ext cx="1845900" cy="3558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2"/>
              </a:buClr>
              <a:buSzPts val="1600"/>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Clr>
                <a:schemeClr val="dk2"/>
              </a:buClr>
              <a:buSzPts val="1600"/>
              <a:buNone/>
              <a:defRPr>
                <a:solidFill>
                  <a:schemeClr val="dk2"/>
                </a:solidFill>
              </a:defRPr>
            </a:lvl2pPr>
            <a:lvl3pPr lvl="2" algn="ctr" rtl="0">
              <a:lnSpc>
                <a:spcPct val="100000"/>
              </a:lnSpc>
              <a:spcBef>
                <a:spcPts val="0"/>
              </a:spcBef>
              <a:spcAft>
                <a:spcPts val="0"/>
              </a:spcAft>
              <a:buClr>
                <a:schemeClr val="dk2"/>
              </a:buClr>
              <a:buSzPts val="1600"/>
              <a:buNone/>
              <a:defRPr>
                <a:solidFill>
                  <a:schemeClr val="dk2"/>
                </a:solidFill>
              </a:defRPr>
            </a:lvl3pPr>
            <a:lvl4pPr lvl="3" algn="ctr" rtl="0">
              <a:lnSpc>
                <a:spcPct val="100000"/>
              </a:lnSpc>
              <a:spcBef>
                <a:spcPts val="0"/>
              </a:spcBef>
              <a:spcAft>
                <a:spcPts val="0"/>
              </a:spcAft>
              <a:buClr>
                <a:schemeClr val="dk2"/>
              </a:buClr>
              <a:buSzPts val="1600"/>
              <a:buNone/>
              <a:defRPr>
                <a:solidFill>
                  <a:schemeClr val="dk2"/>
                </a:solidFill>
              </a:defRPr>
            </a:lvl4pPr>
            <a:lvl5pPr lvl="4" algn="ctr" rtl="0">
              <a:lnSpc>
                <a:spcPct val="100000"/>
              </a:lnSpc>
              <a:spcBef>
                <a:spcPts val="0"/>
              </a:spcBef>
              <a:spcAft>
                <a:spcPts val="0"/>
              </a:spcAft>
              <a:buClr>
                <a:schemeClr val="dk2"/>
              </a:buClr>
              <a:buSzPts val="1600"/>
              <a:buNone/>
              <a:defRPr>
                <a:solidFill>
                  <a:schemeClr val="dk2"/>
                </a:solidFill>
              </a:defRPr>
            </a:lvl5pPr>
            <a:lvl6pPr lvl="5" algn="ctr" rtl="0">
              <a:lnSpc>
                <a:spcPct val="100000"/>
              </a:lnSpc>
              <a:spcBef>
                <a:spcPts val="0"/>
              </a:spcBef>
              <a:spcAft>
                <a:spcPts val="0"/>
              </a:spcAft>
              <a:buClr>
                <a:schemeClr val="dk2"/>
              </a:buClr>
              <a:buSzPts val="1600"/>
              <a:buNone/>
              <a:defRPr>
                <a:solidFill>
                  <a:schemeClr val="dk2"/>
                </a:solidFill>
              </a:defRPr>
            </a:lvl6pPr>
            <a:lvl7pPr lvl="6" algn="ctr" rtl="0">
              <a:lnSpc>
                <a:spcPct val="100000"/>
              </a:lnSpc>
              <a:spcBef>
                <a:spcPts val="0"/>
              </a:spcBef>
              <a:spcAft>
                <a:spcPts val="0"/>
              </a:spcAft>
              <a:buClr>
                <a:schemeClr val="dk2"/>
              </a:buClr>
              <a:buSzPts val="1600"/>
              <a:buNone/>
              <a:defRPr>
                <a:solidFill>
                  <a:schemeClr val="dk2"/>
                </a:solidFill>
              </a:defRPr>
            </a:lvl7pPr>
            <a:lvl8pPr lvl="7" algn="ctr" rtl="0">
              <a:lnSpc>
                <a:spcPct val="100000"/>
              </a:lnSpc>
              <a:spcBef>
                <a:spcPts val="0"/>
              </a:spcBef>
              <a:spcAft>
                <a:spcPts val="0"/>
              </a:spcAft>
              <a:buClr>
                <a:schemeClr val="dk2"/>
              </a:buClr>
              <a:buSzPts val="1600"/>
              <a:buNone/>
              <a:defRPr>
                <a:solidFill>
                  <a:schemeClr val="dk2"/>
                </a:solidFill>
              </a:defRPr>
            </a:lvl8pPr>
            <a:lvl9pPr lvl="8" algn="ctr" rtl="0">
              <a:lnSpc>
                <a:spcPct val="100000"/>
              </a:lnSpc>
              <a:spcBef>
                <a:spcPts val="0"/>
              </a:spcBef>
              <a:spcAft>
                <a:spcPts val="0"/>
              </a:spcAft>
              <a:buClr>
                <a:schemeClr val="dk2"/>
              </a:buClr>
              <a:buSzPts val="1600"/>
              <a:buNone/>
              <a:defRPr>
                <a:solidFill>
                  <a:schemeClr val="dk2"/>
                </a:solidFill>
              </a:defRPr>
            </a:lvl9pPr>
          </a:lstStyle>
          <a:p>
            <a:endParaRPr/>
          </a:p>
        </p:txBody>
      </p:sp>
      <p:sp>
        <p:nvSpPr>
          <p:cNvPr id="165" name="Google Shape;165;p18"/>
          <p:cNvSpPr/>
          <p:nvPr/>
        </p:nvSpPr>
        <p:spPr>
          <a:xfrm rot="5400000" flipH="1">
            <a:off x="194256" y="-220495"/>
            <a:ext cx="1796211" cy="2210979"/>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8"/>
          <p:cNvSpPr/>
          <p:nvPr/>
        </p:nvSpPr>
        <p:spPr>
          <a:xfrm flipH="1">
            <a:off x="5548200" y="3225050"/>
            <a:ext cx="3595789" cy="1918438"/>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2">
  <p:cSld name="CUSTOM_8">
    <p:spTree>
      <p:nvGrpSpPr>
        <p:cNvPr id="1" name="Shape 167"/>
        <p:cNvGrpSpPr/>
        <p:nvPr/>
      </p:nvGrpSpPr>
      <p:grpSpPr>
        <a:xfrm>
          <a:off x="0" y="0"/>
          <a:ext cx="0" cy="0"/>
          <a:chOff x="0" y="0"/>
          <a:chExt cx="0" cy="0"/>
        </a:xfrm>
      </p:grpSpPr>
      <p:sp>
        <p:nvSpPr>
          <p:cNvPr id="168" name="Google Shape;168;p19"/>
          <p:cNvSpPr txBox="1">
            <a:spLocks noGrp="1"/>
          </p:cNvSpPr>
          <p:nvPr>
            <p:ph type="title"/>
          </p:nvPr>
        </p:nvSpPr>
        <p:spPr>
          <a:xfrm>
            <a:off x="713225" y="539500"/>
            <a:ext cx="7759200" cy="31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69" name="Google Shape;169;p19"/>
          <p:cNvSpPr/>
          <p:nvPr/>
        </p:nvSpPr>
        <p:spPr>
          <a:xfrm rot="10800000">
            <a:off x="7282852" y="-13203"/>
            <a:ext cx="1874148" cy="930054"/>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9"/>
          <p:cNvSpPr/>
          <p:nvPr/>
        </p:nvSpPr>
        <p:spPr>
          <a:xfrm rot="2564530">
            <a:off x="-1107799" y="3653244"/>
            <a:ext cx="2828102" cy="1910688"/>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body 2">
  <p:cSld name="CUSTOM_9">
    <p:spTree>
      <p:nvGrpSpPr>
        <p:cNvPr id="1" name="Shape 171"/>
        <p:cNvGrpSpPr/>
        <p:nvPr/>
      </p:nvGrpSpPr>
      <p:grpSpPr>
        <a:xfrm>
          <a:off x="0" y="0"/>
          <a:ext cx="0" cy="0"/>
          <a:chOff x="0" y="0"/>
          <a:chExt cx="0" cy="0"/>
        </a:xfrm>
      </p:grpSpPr>
      <p:sp>
        <p:nvSpPr>
          <p:cNvPr id="172" name="Google Shape;172;p20"/>
          <p:cNvSpPr txBox="1">
            <a:spLocks noGrp="1"/>
          </p:cNvSpPr>
          <p:nvPr>
            <p:ph type="title"/>
          </p:nvPr>
        </p:nvSpPr>
        <p:spPr>
          <a:xfrm>
            <a:off x="713225" y="539500"/>
            <a:ext cx="7759200" cy="31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73" name="Google Shape;173;p20"/>
          <p:cNvSpPr txBox="1">
            <a:spLocks noGrp="1"/>
          </p:cNvSpPr>
          <p:nvPr>
            <p:ph type="body" idx="1"/>
          </p:nvPr>
        </p:nvSpPr>
        <p:spPr>
          <a:xfrm>
            <a:off x="713225" y="1046900"/>
            <a:ext cx="7717500" cy="3561600"/>
          </a:xfrm>
          <a:prstGeom prst="rect">
            <a:avLst/>
          </a:prstGeom>
        </p:spPr>
        <p:txBody>
          <a:bodyPr spcFirstLastPara="1" wrap="square" lIns="91425" tIns="91425" rIns="91425" bIns="91425" anchor="ctr" anchorCtr="0">
            <a:noAutofit/>
          </a:bodyPr>
          <a:lstStyle>
            <a:lvl1pPr marL="457200" lvl="0" indent="-304800" rtl="0">
              <a:lnSpc>
                <a:spcPct val="100000"/>
              </a:lnSpc>
              <a:spcBef>
                <a:spcPts val="0"/>
              </a:spcBef>
              <a:spcAft>
                <a:spcPts val="0"/>
              </a:spcAft>
              <a:buClr>
                <a:srgbClr val="434343"/>
              </a:buClr>
              <a:buSzPts val="1200"/>
              <a:buFont typeface="Livvic"/>
              <a:buAutoNum type="arabicPeriod"/>
              <a:defRPr sz="1200"/>
            </a:lvl1pPr>
            <a:lvl2pPr marL="914400" lvl="1" indent="-304800" rtl="0">
              <a:spcBef>
                <a:spcPts val="1600"/>
              </a:spcBef>
              <a:spcAft>
                <a:spcPts val="0"/>
              </a:spcAft>
              <a:buClr>
                <a:srgbClr val="434343"/>
              </a:buClr>
              <a:buSzPts val="1200"/>
              <a:buFont typeface="Roboto Condensed Light"/>
              <a:buAutoNum type="alphaLcPeriod"/>
              <a:defRPr/>
            </a:lvl2pPr>
            <a:lvl3pPr marL="1371600" lvl="2" indent="-304800" rtl="0">
              <a:spcBef>
                <a:spcPts val="1600"/>
              </a:spcBef>
              <a:spcAft>
                <a:spcPts val="0"/>
              </a:spcAft>
              <a:buClr>
                <a:srgbClr val="434343"/>
              </a:buClr>
              <a:buSzPts val="1200"/>
              <a:buFont typeface="Roboto Condensed Light"/>
              <a:buAutoNum type="romanLcPeriod"/>
              <a:defRPr/>
            </a:lvl3pPr>
            <a:lvl4pPr marL="1828800" lvl="3" indent="-304800" rtl="0">
              <a:spcBef>
                <a:spcPts val="1600"/>
              </a:spcBef>
              <a:spcAft>
                <a:spcPts val="0"/>
              </a:spcAft>
              <a:buClr>
                <a:srgbClr val="434343"/>
              </a:buClr>
              <a:buSzPts val="1200"/>
              <a:buFont typeface="Roboto Condensed Light"/>
              <a:buAutoNum type="arabicPeriod"/>
              <a:defRPr/>
            </a:lvl4pPr>
            <a:lvl5pPr marL="2286000" lvl="4" indent="-304800" rtl="0">
              <a:spcBef>
                <a:spcPts val="1600"/>
              </a:spcBef>
              <a:spcAft>
                <a:spcPts val="0"/>
              </a:spcAft>
              <a:buClr>
                <a:srgbClr val="434343"/>
              </a:buClr>
              <a:buSzPts val="1200"/>
              <a:buFont typeface="Roboto Condensed Light"/>
              <a:buAutoNum type="alphaLcPeriod"/>
              <a:defRPr/>
            </a:lvl5pPr>
            <a:lvl6pPr marL="2743200" lvl="5" indent="-304800" rtl="0">
              <a:spcBef>
                <a:spcPts val="1600"/>
              </a:spcBef>
              <a:spcAft>
                <a:spcPts val="0"/>
              </a:spcAft>
              <a:buClr>
                <a:srgbClr val="434343"/>
              </a:buClr>
              <a:buSzPts val="1200"/>
              <a:buFont typeface="Roboto Condensed Light"/>
              <a:buAutoNum type="romanLcPeriod"/>
              <a:defRPr/>
            </a:lvl6pPr>
            <a:lvl7pPr marL="3200400" lvl="6" indent="-304800" rtl="0">
              <a:spcBef>
                <a:spcPts val="1600"/>
              </a:spcBef>
              <a:spcAft>
                <a:spcPts val="0"/>
              </a:spcAft>
              <a:buClr>
                <a:srgbClr val="434343"/>
              </a:buClr>
              <a:buSzPts val="1200"/>
              <a:buFont typeface="Roboto Condensed Light"/>
              <a:buAutoNum type="arabicPeriod"/>
              <a:defRPr/>
            </a:lvl7pPr>
            <a:lvl8pPr marL="3657600" lvl="7" indent="-304800" rtl="0">
              <a:spcBef>
                <a:spcPts val="1600"/>
              </a:spcBef>
              <a:spcAft>
                <a:spcPts val="0"/>
              </a:spcAft>
              <a:buClr>
                <a:srgbClr val="434343"/>
              </a:buClr>
              <a:buSzPts val="1200"/>
              <a:buFont typeface="Roboto Condensed Light"/>
              <a:buAutoNum type="alphaLcPeriod"/>
              <a:defRPr/>
            </a:lvl8pPr>
            <a:lvl9pPr marL="4114800" lvl="8" indent="-304800" rtl="0">
              <a:spcBef>
                <a:spcPts val="1600"/>
              </a:spcBef>
              <a:spcAft>
                <a:spcPts val="1600"/>
              </a:spcAft>
              <a:buClr>
                <a:srgbClr val="434343"/>
              </a:buClr>
              <a:buSzPts val="1200"/>
              <a:buFont typeface="Roboto Condensed Light"/>
              <a:buAutoNum type="romanLcPeriod"/>
              <a:defRPr/>
            </a:lvl9pPr>
          </a:lstStyle>
          <a:p>
            <a:endParaRPr/>
          </a:p>
        </p:txBody>
      </p:sp>
      <p:sp>
        <p:nvSpPr>
          <p:cNvPr id="174" name="Google Shape;174;p20"/>
          <p:cNvSpPr/>
          <p:nvPr/>
        </p:nvSpPr>
        <p:spPr>
          <a:xfrm rot="3879806" flipH="1">
            <a:off x="7569867" y="331822"/>
            <a:ext cx="3037558" cy="2000603"/>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0"/>
          <p:cNvSpPr/>
          <p:nvPr/>
        </p:nvSpPr>
        <p:spPr>
          <a:xfrm rot="5400000">
            <a:off x="148421" y="3648249"/>
            <a:ext cx="1400102" cy="1723404"/>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a:off x="0" y="3225250"/>
            <a:ext cx="3595789" cy="1918438"/>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2674600" y="2549275"/>
            <a:ext cx="5020200" cy="6681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3600"/>
              <a:buNone/>
              <a:defRPr sz="5200">
                <a:solidFill>
                  <a:schemeClr val="dk2"/>
                </a:solidFill>
              </a:defRPr>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grpSp>
        <p:nvGrpSpPr>
          <p:cNvPr id="18" name="Google Shape;18;p3"/>
          <p:cNvGrpSpPr/>
          <p:nvPr/>
        </p:nvGrpSpPr>
        <p:grpSpPr>
          <a:xfrm>
            <a:off x="5942528" y="-6722"/>
            <a:ext cx="3661675" cy="2860519"/>
            <a:chOff x="5942528" y="-6722"/>
            <a:chExt cx="3661675" cy="2860519"/>
          </a:xfrm>
        </p:grpSpPr>
        <p:sp>
          <p:nvSpPr>
            <p:cNvPr id="19" name="Google Shape;19;p3"/>
            <p:cNvSpPr/>
            <p:nvPr/>
          </p:nvSpPr>
          <p:spPr>
            <a:xfrm rot="10800000" flipH="1">
              <a:off x="5942528" y="-6722"/>
              <a:ext cx="3208228" cy="2750794"/>
            </a:xfrm>
            <a:custGeom>
              <a:avLst/>
              <a:gdLst/>
              <a:ahLst/>
              <a:cxnLst/>
              <a:rect l="l" t="t" r="r" b="b"/>
              <a:pathLst>
                <a:path w="223921" h="191994" extrusionOk="0">
                  <a:moveTo>
                    <a:pt x="206593" y="1"/>
                  </a:moveTo>
                  <a:cubicBezTo>
                    <a:pt x="201272" y="3571"/>
                    <a:pt x="196451" y="7891"/>
                    <a:pt x="192381" y="12849"/>
                  </a:cubicBezTo>
                  <a:cubicBezTo>
                    <a:pt x="182830" y="24537"/>
                    <a:pt x="177532" y="39045"/>
                    <a:pt x="172506" y="53280"/>
                  </a:cubicBezTo>
                  <a:cubicBezTo>
                    <a:pt x="167480" y="67515"/>
                    <a:pt x="162432" y="82069"/>
                    <a:pt x="153223" y="94030"/>
                  </a:cubicBezTo>
                  <a:cubicBezTo>
                    <a:pt x="144477" y="105411"/>
                    <a:pt x="131137" y="114207"/>
                    <a:pt x="116904" y="114207"/>
                  </a:cubicBezTo>
                  <a:cubicBezTo>
                    <a:pt x="116149" y="114207"/>
                    <a:pt x="115392" y="114182"/>
                    <a:pt x="114633" y="114132"/>
                  </a:cubicBezTo>
                  <a:cubicBezTo>
                    <a:pt x="85139" y="112154"/>
                    <a:pt x="65787" y="79590"/>
                    <a:pt x="38204" y="70972"/>
                  </a:cubicBezTo>
                  <a:cubicBezTo>
                    <a:pt x="34732" y="69886"/>
                    <a:pt x="31029" y="69277"/>
                    <a:pt x="27364" y="69277"/>
                  </a:cubicBezTo>
                  <a:cubicBezTo>
                    <a:pt x="21668" y="69277"/>
                    <a:pt x="16063" y="70747"/>
                    <a:pt x="11553" y="74178"/>
                  </a:cubicBezTo>
                  <a:cubicBezTo>
                    <a:pt x="1206" y="82046"/>
                    <a:pt x="1" y="98055"/>
                    <a:pt x="5845" y="109652"/>
                  </a:cubicBezTo>
                  <a:cubicBezTo>
                    <a:pt x="11712" y="121272"/>
                    <a:pt x="22900" y="129209"/>
                    <a:pt x="34338" y="135417"/>
                  </a:cubicBezTo>
                  <a:cubicBezTo>
                    <a:pt x="43093" y="140192"/>
                    <a:pt x="52280" y="144240"/>
                    <a:pt x="61717" y="147492"/>
                  </a:cubicBezTo>
                  <a:cubicBezTo>
                    <a:pt x="73610" y="151607"/>
                    <a:pt x="86504" y="154814"/>
                    <a:pt x="95395" y="163705"/>
                  </a:cubicBezTo>
                  <a:cubicBezTo>
                    <a:pt x="106697" y="174984"/>
                    <a:pt x="104377" y="183784"/>
                    <a:pt x="98192" y="191994"/>
                  </a:cubicBezTo>
                  <a:lnTo>
                    <a:pt x="223921" y="191994"/>
                  </a:lnTo>
                  <a:lnTo>
                    <a:pt x="22392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a:off x="8745903" y="2067797"/>
              <a:ext cx="858300" cy="786000"/>
            </a:xfrm>
            <a:prstGeom prst="chord">
              <a:avLst>
                <a:gd name="adj1" fmla="val 5436455"/>
                <a:gd name="adj2" fmla="val 1620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idx="2" hasCustomPrompt="1"/>
          </p:nvPr>
        </p:nvSpPr>
        <p:spPr>
          <a:xfrm>
            <a:off x="2499788" y="1394660"/>
            <a:ext cx="1480200" cy="898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9600"/>
              <a:buNone/>
              <a:defRPr sz="72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22" name="Google Shape;22;p3"/>
          <p:cNvSpPr txBox="1">
            <a:spLocks noGrp="1"/>
          </p:cNvSpPr>
          <p:nvPr>
            <p:ph type="subTitle" idx="1"/>
          </p:nvPr>
        </p:nvSpPr>
        <p:spPr>
          <a:xfrm>
            <a:off x="2674600" y="3305550"/>
            <a:ext cx="5020200" cy="354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body 3">
  <p:cSld name="CUSTOM_9_1">
    <p:spTree>
      <p:nvGrpSpPr>
        <p:cNvPr id="1" name="Shape 176"/>
        <p:cNvGrpSpPr/>
        <p:nvPr/>
      </p:nvGrpSpPr>
      <p:grpSpPr>
        <a:xfrm>
          <a:off x="0" y="0"/>
          <a:ext cx="0" cy="0"/>
          <a:chOff x="0" y="0"/>
          <a:chExt cx="0" cy="0"/>
        </a:xfrm>
      </p:grpSpPr>
      <p:sp>
        <p:nvSpPr>
          <p:cNvPr id="177" name="Google Shape;177;p21"/>
          <p:cNvSpPr txBox="1">
            <a:spLocks noGrp="1"/>
          </p:cNvSpPr>
          <p:nvPr>
            <p:ph type="title"/>
          </p:nvPr>
        </p:nvSpPr>
        <p:spPr>
          <a:xfrm>
            <a:off x="713225" y="539500"/>
            <a:ext cx="7759200" cy="31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78" name="Google Shape;178;p21"/>
          <p:cNvSpPr txBox="1">
            <a:spLocks noGrp="1"/>
          </p:cNvSpPr>
          <p:nvPr>
            <p:ph type="body" idx="1"/>
          </p:nvPr>
        </p:nvSpPr>
        <p:spPr>
          <a:xfrm>
            <a:off x="713225" y="1046900"/>
            <a:ext cx="7717500" cy="3561600"/>
          </a:xfrm>
          <a:prstGeom prst="rect">
            <a:avLst/>
          </a:prstGeom>
        </p:spPr>
        <p:txBody>
          <a:bodyPr spcFirstLastPara="1" wrap="square" lIns="91425" tIns="91425" rIns="91425" bIns="91425" anchor="ctr" anchorCtr="0">
            <a:noAutofit/>
          </a:bodyPr>
          <a:lstStyle>
            <a:lvl1pPr marL="457200" lvl="0" indent="-330200" rtl="0">
              <a:lnSpc>
                <a:spcPct val="100000"/>
              </a:lnSpc>
              <a:spcBef>
                <a:spcPts val="0"/>
              </a:spcBef>
              <a:spcAft>
                <a:spcPts val="0"/>
              </a:spcAft>
              <a:buClr>
                <a:srgbClr val="434343"/>
              </a:buClr>
              <a:buSzPts val="1600"/>
              <a:buFont typeface="Livvic"/>
              <a:buAutoNum type="arabicPeriod"/>
              <a:defRPr/>
            </a:lvl1pPr>
            <a:lvl2pPr marL="914400" lvl="1" indent="-330200" rtl="0">
              <a:spcBef>
                <a:spcPts val="1600"/>
              </a:spcBef>
              <a:spcAft>
                <a:spcPts val="0"/>
              </a:spcAft>
              <a:buClr>
                <a:srgbClr val="434343"/>
              </a:buClr>
              <a:buSzPts val="1600"/>
              <a:buFont typeface="Roboto Condensed Light"/>
              <a:buAutoNum type="alphaLcPeriod"/>
              <a:defRPr/>
            </a:lvl2pPr>
            <a:lvl3pPr marL="1371600" lvl="2" indent="-330200" rtl="0">
              <a:spcBef>
                <a:spcPts val="1600"/>
              </a:spcBef>
              <a:spcAft>
                <a:spcPts val="0"/>
              </a:spcAft>
              <a:buClr>
                <a:srgbClr val="434343"/>
              </a:buClr>
              <a:buSzPts val="1600"/>
              <a:buFont typeface="Roboto Condensed Light"/>
              <a:buAutoNum type="romanLcPeriod"/>
              <a:defRPr/>
            </a:lvl3pPr>
            <a:lvl4pPr marL="1828800" lvl="3" indent="-330200" rtl="0">
              <a:spcBef>
                <a:spcPts val="1600"/>
              </a:spcBef>
              <a:spcAft>
                <a:spcPts val="0"/>
              </a:spcAft>
              <a:buClr>
                <a:srgbClr val="434343"/>
              </a:buClr>
              <a:buSzPts val="1600"/>
              <a:buFont typeface="Roboto Condensed Light"/>
              <a:buAutoNum type="arabicPeriod"/>
              <a:defRPr/>
            </a:lvl4pPr>
            <a:lvl5pPr marL="2286000" lvl="4" indent="-330200" rtl="0">
              <a:spcBef>
                <a:spcPts val="1600"/>
              </a:spcBef>
              <a:spcAft>
                <a:spcPts val="0"/>
              </a:spcAft>
              <a:buClr>
                <a:srgbClr val="434343"/>
              </a:buClr>
              <a:buSzPts val="1600"/>
              <a:buFont typeface="Roboto Condensed Light"/>
              <a:buAutoNum type="alphaLcPeriod"/>
              <a:defRPr/>
            </a:lvl5pPr>
            <a:lvl6pPr marL="2743200" lvl="5" indent="-330200" rtl="0">
              <a:spcBef>
                <a:spcPts val="1600"/>
              </a:spcBef>
              <a:spcAft>
                <a:spcPts val="0"/>
              </a:spcAft>
              <a:buClr>
                <a:srgbClr val="434343"/>
              </a:buClr>
              <a:buSzPts val="1600"/>
              <a:buFont typeface="Roboto Condensed Light"/>
              <a:buAutoNum type="romanLcPeriod"/>
              <a:defRPr/>
            </a:lvl6pPr>
            <a:lvl7pPr marL="3200400" lvl="6" indent="-330200" rtl="0">
              <a:spcBef>
                <a:spcPts val="1600"/>
              </a:spcBef>
              <a:spcAft>
                <a:spcPts val="0"/>
              </a:spcAft>
              <a:buClr>
                <a:srgbClr val="434343"/>
              </a:buClr>
              <a:buSzPts val="1600"/>
              <a:buFont typeface="Roboto Condensed Light"/>
              <a:buAutoNum type="arabicPeriod"/>
              <a:defRPr/>
            </a:lvl7pPr>
            <a:lvl8pPr marL="3657600" lvl="7" indent="-330200" rtl="0">
              <a:spcBef>
                <a:spcPts val="1600"/>
              </a:spcBef>
              <a:spcAft>
                <a:spcPts val="0"/>
              </a:spcAft>
              <a:buClr>
                <a:srgbClr val="434343"/>
              </a:buClr>
              <a:buSzPts val="1600"/>
              <a:buFont typeface="Roboto Condensed Light"/>
              <a:buAutoNum type="alphaLcPeriod"/>
              <a:defRPr/>
            </a:lvl8pPr>
            <a:lvl9pPr marL="4114800" lvl="8" indent="-330200" rtl="0">
              <a:spcBef>
                <a:spcPts val="1600"/>
              </a:spcBef>
              <a:spcAft>
                <a:spcPts val="1600"/>
              </a:spcAft>
              <a:buClr>
                <a:srgbClr val="434343"/>
              </a:buClr>
              <a:buSzPts val="1600"/>
              <a:buFont typeface="Roboto Condensed Light"/>
              <a:buAutoNum type="romanLcPeriod"/>
              <a:defRPr/>
            </a:lvl9pPr>
          </a:lstStyle>
          <a:p>
            <a:endParaRPr/>
          </a:p>
        </p:txBody>
      </p:sp>
      <p:sp>
        <p:nvSpPr>
          <p:cNvPr id="179" name="Google Shape;179;p21"/>
          <p:cNvSpPr/>
          <p:nvPr/>
        </p:nvSpPr>
        <p:spPr>
          <a:xfrm rot="5400000">
            <a:off x="145209" y="3651418"/>
            <a:ext cx="1372659" cy="1689623"/>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1"/>
          <p:cNvSpPr/>
          <p:nvPr/>
        </p:nvSpPr>
        <p:spPr>
          <a:xfrm rot="10800000">
            <a:off x="6885976" y="-13093"/>
            <a:ext cx="2258024" cy="1059988"/>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Main point">
  <p:cSld name="MAIN_POINT_1_1">
    <p:spTree>
      <p:nvGrpSpPr>
        <p:cNvPr id="1" name="Shape 181"/>
        <p:cNvGrpSpPr/>
        <p:nvPr/>
      </p:nvGrpSpPr>
      <p:grpSpPr>
        <a:xfrm>
          <a:off x="0" y="0"/>
          <a:ext cx="0" cy="0"/>
          <a:chOff x="0" y="0"/>
          <a:chExt cx="0" cy="0"/>
        </a:xfrm>
      </p:grpSpPr>
      <p:sp>
        <p:nvSpPr>
          <p:cNvPr id="182" name="Google Shape;182;p22"/>
          <p:cNvSpPr/>
          <p:nvPr/>
        </p:nvSpPr>
        <p:spPr>
          <a:xfrm rot="-904" flipH="1">
            <a:off x="2029466" y="81519"/>
            <a:ext cx="5084059" cy="4980504"/>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2"/>
          <p:cNvSpPr txBox="1">
            <a:spLocks noGrp="1"/>
          </p:cNvSpPr>
          <p:nvPr>
            <p:ph type="ctrTitle"/>
          </p:nvPr>
        </p:nvSpPr>
        <p:spPr>
          <a:xfrm>
            <a:off x="1392900" y="1686300"/>
            <a:ext cx="6358200" cy="1770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7200"/>
              <a:buNone/>
              <a:defRPr sz="7200"/>
            </a:lvl1pPr>
            <a:lvl2pPr lvl="1" algn="ctr" rtl="0">
              <a:spcBef>
                <a:spcPts val="0"/>
              </a:spcBef>
              <a:spcAft>
                <a:spcPts val="0"/>
              </a:spcAft>
              <a:buSzPts val="7200"/>
              <a:buNone/>
              <a:defRPr sz="7200"/>
            </a:lvl2pPr>
            <a:lvl3pPr lvl="2" algn="ctr" rtl="0">
              <a:spcBef>
                <a:spcPts val="0"/>
              </a:spcBef>
              <a:spcAft>
                <a:spcPts val="0"/>
              </a:spcAft>
              <a:buSzPts val="7200"/>
              <a:buNone/>
              <a:defRPr sz="7200"/>
            </a:lvl3pPr>
            <a:lvl4pPr lvl="3" algn="ctr" rtl="0">
              <a:spcBef>
                <a:spcPts val="0"/>
              </a:spcBef>
              <a:spcAft>
                <a:spcPts val="0"/>
              </a:spcAft>
              <a:buSzPts val="7200"/>
              <a:buNone/>
              <a:defRPr sz="7200"/>
            </a:lvl4pPr>
            <a:lvl5pPr lvl="4" algn="ctr" rtl="0">
              <a:spcBef>
                <a:spcPts val="0"/>
              </a:spcBef>
              <a:spcAft>
                <a:spcPts val="0"/>
              </a:spcAft>
              <a:buSzPts val="7200"/>
              <a:buNone/>
              <a:defRPr sz="7200"/>
            </a:lvl5pPr>
            <a:lvl6pPr lvl="5" algn="ctr" rtl="0">
              <a:spcBef>
                <a:spcPts val="0"/>
              </a:spcBef>
              <a:spcAft>
                <a:spcPts val="0"/>
              </a:spcAft>
              <a:buSzPts val="7200"/>
              <a:buNone/>
              <a:defRPr sz="7200"/>
            </a:lvl6pPr>
            <a:lvl7pPr lvl="6" algn="ctr" rtl="0">
              <a:spcBef>
                <a:spcPts val="0"/>
              </a:spcBef>
              <a:spcAft>
                <a:spcPts val="0"/>
              </a:spcAft>
              <a:buSzPts val="7200"/>
              <a:buNone/>
              <a:defRPr sz="7200"/>
            </a:lvl7pPr>
            <a:lvl8pPr lvl="7" algn="ctr" rtl="0">
              <a:spcBef>
                <a:spcPts val="0"/>
              </a:spcBef>
              <a:spcAft>
                <a:spcPts val="0"/>
              </a:spcAft>
              <a:buSzPts val="7200"/>
              <a:buNone/>
              <a:defRPr sz="7200"/>
            </a:lvl8pPr>
            <a:lvl9pPr lvl="8" algn="ctr" rtl="0">
              <a:spcBef>
                <a:spcPts val="0"/>
              </a:spcBef>
              <a:spcAft>
                <a:spcPts val="0"/>
              </a:spcAft>
              <a:buSzPts val="7200"/>
              <a:buNone/>
              <a:defRPr sz="7200"/>
            </a:lvl9pPr>
          </a:lstStyle>
          <a:p>
            <a:endParaRPr/>
          </a:p>
        </p:txBody>
      </p:sp>
      <p:sp>
        <p:nvSpPr>
          <p:cNvPr id="184" name="Google Shape;184;p22"/>
          <p:cNvSpPr/>
          <p:nvPr/>
        </p:nvSpPr>
        <p:spPr>
          <a:xfrm rot="3667486">
            <a:off x="-625774" y="3285369"/>
            <a:ext cx="2237614" cy="153961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2"/>
          <p:cNvSpPr/>
          <p:nvPr/>
        </p:nvSpPr>
        <p:spPr>
          <a:xfrm rot="10674058">
            <a:off x="-102974" y="2221164"/>
            <a:ext cx="601192" cy="601192"/>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2"/>
          <p:cNvSpPr/>
          <p:nvPr/>
        </p:nvSpPr>
        <p:spPr>
          <a:xfrm rot="-7911519">
            <a:off x="7331745" y="441612"/>
            <a:ext cx="2198045" cy="1512541"/>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2"/>
          <p:cNvSpPr/>
          <p:nvPr/>
        </p:nvSpPr>
        <p:spPr>
          <a:xfrm rot="-904966">
            <a:off x="8800262" y="2276491"/>
            <a:ext cx="590513" cy="590513"/>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hanks">
  <p:cSld name="TITLE_AND_BODY_1_2">
    <p:bg>
      <p:bgPr>
        <a:solidFill>
          <a:schemeClr val="lt1"/>
        </a:solidFill>
        <a:effectLst/>
      </p:bgPr>
    </p:bg>
    <p:spTree>
      <p:nvGrpSpPr>
        <p:cNvPr id="1" name="Shape 188"/>
        <p:cNvGrpSpPr/>
        <p:nvPr/>
      </p:nvGrpSpPr>
      <p:grpSpPr>
        <a:xfrm>
          <a:off x="0" y="0"/>
          <a:ext cx="0" cy="0"/>
          <a:chOff x="0" y="0"/>
          <a:chExt cx="0" cy="0"/>
        </a:xfrm>
      </p:grpSpPr>
      <p:sp>
        <p:nvSpPr>
          <p:cNvPr id="189" name="Google Shape;189;p23"/>
          <p:cNvSpPr/>
          <p:nvPr/>
        </p:nvSpPr>
        <p:spPr>
          <a:xfrm rot="-904" flipH="1">
            <a:off x="2029466" y="81519"/>
            <a:ext cx="5084059" cy="4980504"/>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3"/>
          <p:cNvSpPr txBox="1">
            <a:spLocks noGrp="1"/>
          </p:cNvSpPr>
          <p:nvPr>
            <p:ph type="title"/>
          </p:nvPr>
        </p:nvSpPr>
        <p:spPr>
          <a:xfrm>
            <a:off x="2331300" y="950328"/>
            <a:ext cx="4481400" cy="774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72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91" name="Google Shape;191;p23"/>
          <p:cNvSpPr txBox="1">
            <a:spLocks noGrp="1"/>
          </p:cNvSpPr>
          <p:nvPr>
            <p:ph type="subTitle" idx="1"/>
          </p:nvPr>
        </p:nvSpPr>
        <p:spPr>
          <a:xfrm>
            <a:off x="2331225" y="1935604"/>
            <a:ext cx="4481400" cy="104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92" name="Google Shape;192;p23"/>
          <p:cNvSpPr txBox="1"/>
          <p:nvPr/>
        </p:nvSpPr>
        <p:spPr>
          <a:xfrm>
            <a:off x="2601450" y="3791802"/>
            <a:ext cx="3940200" cy="4458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000">
                <a:solidFill>
                  <a:schemeClr val="dk1"/>
                </a:solidFill>
                <a:latin typeface="Kulim Park"/>
                <a:ea typeface="Kulim Park"/>
                <a:cs typeface="Kulim Park"/>
                <a:sym typeface="Kulim Park"/>
              </a:rPr>
              <a:t>CREDITS: This presentation template was created by </a:t>
            </a:r>
            <a:r>
              <a:rPr lang="en" sz="1000" b="1">
                <a:solidFill>
                  <a:schemeClr val="dk1"/>
                </a:solidFill>
                <a:uFill>
                  <a:noFill/>
                </a:uFill>
                <a:latin typeface="Kulim Park"/>
                <a:ea typeface="Kulim Park"/>
                <a:cs typeface="Kulim Park"/>
                <a:sym typeface="Kulim Park"/>
                <a:hlinkClick r:id="rId2">
                  <a:extLst>
                    <a:ext uri="{A12FA001-AC4F-418D-AE19-62706E023703}">
                      <ahyp:hlinkClr xmlns:ahyp="http://schemas.microsoft.com/office/drawing/2018/hyperlinkcolor" val="tx"/>
                    </a:ext>
                  </a:extLst>
                </a:hlinkClick>
              </a:rPr>
              <a:t>Slidesgo</a:t>
            </a:r>
            <a:r>
              <a:rPr lang="en" sz="1000">
                <a:solidFill>
                  <a:schemeClr val="dk1"/>
                </a:solidFill>
                <a:latin typeface="Kulim Park"/>
                <a:ea typeface="Kulim Park"/>
                <a:cs typeface="Kulim Park"/>
                <a:sym typeface="Kulim Park"/>
              </a:rPr>
              <a:t>, including icons by </a:t>
            </a:r>
            <a:r>
              <a:rPr lang="en" sz="1000" b="1">
                <a:solidFill>
                  <a:schemeClr val="dk1"/>
                </a:solidFill>
                <a:uFill>
                  <a:noFill/>
                </a:uFill>
                <a:latin typeface="Kulim Park"/>
                <a:ea typeface="Kulim Park"/>
                <a:cs typeface="Kulim Park"/>
                <a:sym typeface="Kulim Park"/>
                <a:hlinkClick r:id="rId3">
                  <a:extLst>
                    <a:ext uri="{A12FA001-AC4F-418D-AE19-62706E023703}">
                      <ahyp:hlinkClr xmlns:ahyp="http://schemas.microsoft.com/office/drawing/2018/hyperlinkcolor" val="tx"/>
                    </a:ext>
                  </a:extLst>
                </a:hlinkClick>
              </a:rPr>
              <a:t>Flaticon</a:t>
            </a:r>
            <a:r>
              <a:rPr lang="en" sz="1000">
                <a:solidFill>
                  <a:schemeClr val="dk1"/>
                </a:solidFill>
                <a:latin typeface="Kulim Park"/>
                <a:ea typeface="Kulim Park"/>
                <a:cs typeface="Kulim Park"/>
                <a:sym typeface="Kulim Park"/>
              </a:rPr>
              <a:t>, and infographics &amp; images by </a:t>
            </a:r>
            <a:r>
              <a:rPr lang="en" sz="1000" b="1">
                <a:solidFill>
                  <a:schemeClr val="dk1"/>
                </a:solidFill>
                <a:uFill>
                  <a:noFill/>
                </a:uFill>
                <a:latin typeface="Kulim Park"/>
                <a:ea typeface="Kulim Park"/>
                <a:cs typeface="Kulim Park"/>
                <a:sym typeface="Kulim Park"/>
                <a:hlinkClick r:id="rId4">
                  <a:extLst>
                    <a:ext uri="{A12FA001-AC4F-418D-AE19-62706E023703}">
                      <ahyp:hlinkClr xmlns:ahyp="http://schemas.microsoft.com/office/drawing/2018/hyperlinkcolor" val="tx"/>
                    </a:ext>
                  </a:extLst>
                </a:hlinkClick>
              </a:rPr>
              <a:t>Freepik</a:t>
            </a:r>
            <a:endParaRPr sz="1000" b="1">
              <a:solidFill>
                <a:schemeClr val="dk1"/>
              </a:solidFill>
              <a:latin typeface="Kulim Park"/>
              <a:ea typeface="Kulim Park"/>
              <a:cs typeface="Kulim Park"/>
              <a:sym typeface="Kulim Park"/>
            </a:endParaRPr>
          </a:p>
        </p:txBody>
      </p:sp>
      <p:sp>
        <p:nvSpPr>
          <p:cNvPr id="193" name="Google Shape;193;p23"/>
          <p:cNvSpPr/>
          <p:nvPr/>
        </p:nvSpPr>
        <p:spPr>
          <a:xfrm flipH="1">
            <a:off x="7113529" y="3726050"/>
            <a:ext cx="2043471" cy="1417608"/>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3"/>
          <p:cNvSpPr/>
          <p:nvPr/>
        </p:nvSpPr>
        <p:spPr>
          <a:xfrm rot="5400000" flipH="1">
            <a:off x="167951" y="-194351"/>
            <a:ext cx="1569135" cy="1931467"/>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195"/>
        <p:cNvGrpSpPr/>
        <p:nvPr/>
      </p:nvGrpSpPr>
      <p:grpSpPr>
        <a:xfrm>
          <a:off x="0" y="0"/>
          <a:ext cx="0" cy="0"/>
          <a:chOff x="0" y="0"/>
          <a:chExt cx="0" cy="0"/>
        </a:xfrm>
      </p:grpSpPr>
      <p:sp>
        <p:nvSpPr>
          <p:cNvPr id="196" name="Google Shape;196;p24"/>
          <p:cNvSpPr/>
          <p:nvPr/>
        </p:nvSpPr>
        <p:spPr>
          <a:xfrm>
            <a:off x="-6503" y="1749173"/>
            <a:ext cx="4909201" cy="3405639"/>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4"/>
          <p:cNvSpPr/>
          <p:nvPr/>
        </p:nvSpPr>
        <p:spPr>
          <a:xfrm rot="10800000">
            <a:off x="4234800" y="-2"/>
            <a:ext cx="4909201" cy="3405639"/>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4"/>
          <p:cNvSpPr/>
          <p:nvPr/>
        </p:nvSpPr>
        <p:spPr>
          <a:xfrm rot="9067364">
            <a:off x="1036136" y="1785336"/>
            <a:ext cx="1827176" cy="1257228"/>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4"/>
          <p:cNvSpPr/>
          <p:nvPr/>
        </p:nvSpPr>
        <p:spPr>
          <a:xfrm rot="-5525793">
            <a:off x="7456155" y="2073254"/>
            <a:ext cx="490923" cy="490923"/>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kcground 2">
  <p:cSld name="CUSTOM_11">
    <p:spTree>
      <p:nvGrpSpPr>
        <p:cNvPr id="1" name="Shape 200"/>
        <p:cNvGrpSpPr/>
        <p:nvPr/>
      </p:nvGrpSpPr>
      <p:grpSpPr>
        <a:xfrm>
          <a:off x="0" y="0"/>
          <a:ext cx="0" cy="0"/>
          <a:chOff x="0" y="0"/>
          <a:chExt cx="0" cy="0"/>
        </a:xfrm>
      </p:grpSpPr>
      <p:sp>
        <p:nvSpPr>
          <p:cNvPr id="201" name="Google Shape;201;p25"/>
          <p:cNvSpPr/>
          <p:nvPr/>
        </p:nvSpPr>
        <p:spPr>
          <a:xfrm rot="2564586">
            <a:off x="-2263099" y="1163704"/>
            <a:ext cx="6490654" cy="4385155"/>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5"/>
          <p:cNvSpPr/>
          <p:nvPr/>
        </p:nvSpPr>
        <p:spPr>
          <a:xfrm rot="10800000" flipH="1">
            <a:off x="6684600" y="-92"/>
            <a:ext cx="2459469" cy="3027391"/>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5"/>
          <p:cNvSpPr/>
          <p:nvPr/>
        </p:nvSpPr>
        <p:spPr>
          <a:xfrm rot="-5525800">
            <a:off x="2346335" y="2775937"/>
            <a:ext cx="1160655" cy="1160702"/>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5"/>
          <p:cNvSpPr/>
          <p:nvPr/>
        </p:nvSpPr>
        <p:spPr>
          <a:xfrm rot="-230">
            <a:off x="4002473" y="1224046"/>
            <a:ext cx="3917658" cy="2695408"/>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txBox="1">
            <a:spLocks noGrp="1"/>
          </p:cNvSpPr>
          <p:nvPr>
            <p:ph type="body" idx="1"/>
          </p:nvPr>
        </p:nvSpPr>
        <p:spPr>
          <a:xfrm>
            <a:off x="713225" y="2149200"/>
            <a:ext cx="3001200" cy="15609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SzPts val="1600"/>
              <a:buChar char="●"/>
              <a:defRPr/>
            </a:lvl1pPr>
            <a:lvl2pPr marL="914400" lvl="1" indent="-330200">
              <a:spcBef>
                <a:spcPts val="1600"/>
              </a:spcBef>
              <a:spcAft>
                <a:spcPts val="0"/>
              </a:spcAft>
              <a:buSzPts val="1600"/>
              <a:buChar char="○"/>
              <a:defRPr/>
            </a:lvl2pPr>
            <a:lvl3pPr marL="1371600" lvl="2" indent="-330200">
              <a:spcBef>
                <a:spcPts val="1600"/>
              </a:spcBef>
              <a:spcAft>
                <a:spcPts val="0"/>
              </a:spcAft>
              <a:buSzPts val="1600"/>
              <a:buChar char="■"/>
              <a:defRPr/>
            </a:lvl3pPr>
            <a:lvl4pPr marL="1828800" lvl="3" indent="-330200">
              <a:spcBef>
                <a:spcPts val="1600"/>
              </a:spcBef>
              <a:spcAft>
                <a:spcPts val="0"/>
              </a:spcAft>
              <a:buSzPts val="1600"/>
              <a:buChar char="●"/>
              <a:defRPr/>
            </a:lvl4pPr>
            <a:lvl5pPr marL="2286000" lvl="4" indent="-330200">
              <a:spcBef>
                <a:spcPts val="1600"/>
              </a:spcBef>
              <a:spcAft>
                <a:spcPts val="0"/>
              </a:spcAft>
              <a:buSzPts val="1600"/>
              <a:buChar char="○"/>
              <a:defRPr/>
            </a:lvl5pPr>
            <a:lvl6pPr marL="2743200" lvl="5" indent="-330200">
              <a:spcBef>
                <a:spcPts val="1600"/>
              </a:spcBef>
              <a:spcAft>
                <a:spcPts val="0"/>
              </a:spcAft>
              <a:buSzPts val="1600"/>
              <a:buChar char="■"/>
              <a:defRPr/>
            </a:lvl6pPr>
            <a:lvl7pPr marL="3200400" lvl="6" indent="-330200">
              <a:spcBef>
                <a:spcPts val="1600"/>
              </a:spcBef>
              <a:spcAft>
                <a:spcPts val="0"/>
              </a:spcAft>
              <a:buSzPts val="1600"/>
              <a:buChar char="●"/>
              <a:defRPr/>
            </a:lvl7pPr>
            <a:lvl8pPr marL="3657600" lvl="7" indent="-330200">
              <a:spcBef>
                <a:spcPts val="1600"/>
              </a:spcBef>
              <a:spcAft>
                <a:spcPts val="0"/>
              </a:spcAft>
              <a:buSzPts val="1600"/>
              <a:buChar char="○"/>
              <a:defRPr/>
            </a:lvl8pPr>
            <a:lvl9pPr marL="4114800" lvl="8" indent="-330200">
              <a:spcBef>
                <a:spcPts val="1600"/>
              </a:spcBef>
              <a:spcAft>
                <a:spcPts val="1600"/>
              </a:spcAft>
              <a:buSzPts val="1600"/>
              <a:buChar char="■"/>
              <a:defRPr/>
            </a:lvl9pPr>
          </a:lstStyle>
          <a:p>
            <a:endParaRPr/>
          </a:p>
        </p:txBody>
      </p:sp>
      <p:sp>
        <p:nvSpPr>
          <p:cNvPr id="25" name="Google Shape;25;p4"/>
          <p:cNvSpPr txBox="1">
            <a:spLocks noGrp="1"/>
          </p:cNvSpPr>
          <p:nvPr>
            <p:ph type="title"/>
          </p:nvPr>
        </p:nvSpPr>
        <p:spPr>
          <a:xfrm>
            <a:off x="713225" y="1536225"/>
            <a:ext cx="3001200" cy="3189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26" name="Google Shape;26;p4"/>
          <p:cNvSpPr/>
          <p:nvPr/>
        </p:nvSpPr>
        <p:spPr>
          <a:xfrm>
            <a:off x="-13005" y="4252642"/>
            <a:ext cx="1300654" cy="902297"/>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10800000">
            <a:off x="7856355" y="-13013"/>
            <a:ext cx="1300654" cy="902297"/>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713225" y="539500"/>
            <a:ext cx="7759200" cy="31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30" name="Google Shape;30;p5"/>
          <p:cNvSpPr txBox="1">
            <a:spLocks noGrp="1"/>
          </p:cNvSpPr>
          <p:nvPr>
            <p:ph type="subTitle" idx="1"/>
          </p:nvPr>
        </p:nvSpPr>
        <p:spPr>
          <a:xfrm>
            <a:off x="4697500" y="2971675"/>
            <a:ext cx="2710800" cy="805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31" name="Google Shape;31;p5"/>
          <p:cNvSpPr txBox="1">
            <a:spLocks noGrp="1"/>
          </p:cNvSpPr>
          <p:nvPr>
            <p:ph type="subTitle" idx="2"/>
          </p:nvPr>
        </p:nvSpPr>
        <p:spPr>
          <a:xfrm>
            <a:off x="5003512" y="2577988"/>
            <a:ext cx="2098800" cy="32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SzPts val="1800"/>
              <a:buFont typeface="Margarine"/>
              <a:buNone/>
              <a:defRPr sz="1800" b="1">
                <a:latin typeface="Margarine"/>
                <a:ea typeface="Margarine"/>
                <a:cs typeface="Margarine"/>
                <a:sym typeface="Margarine"/>
              </a:defRPr>
            </a:lvl2pPr>
            <a:lvl3pPr lvl="2" algn="ctr" rtl="0">
              <a:lnSpc>
                <a:spcPct val="100000"/>
              </a:lnSpc>
              <a:spcBef>
                <a:spcPts val="0"/>
              </a:spcBef>
              <a:spcAft>
                <a:spcPts val="0"/>
              </a:spcAft>
              <a:buSzPts val="1800"/>
              <a:buFont typeface="Margarine"/>
              <a:buNone/>
              <a:defRPr sz="1800" b="1">
                <a:latin typeface="Margarine"/>
                <a:ea typeface="Margarine"/>
                <a:cs typeface="Margarine"/>
                <a:sym typeface="Margarine"/>
              </a:defRPr>
            </a:lvl3pPr>
            <a:lvl4pPr lvl="3" algn="ctr" rtl="0">
              <a:lnSpc>
                <a:spcPct val="100000"/>
              </a:lnSpc>
              <a:spcBef>
                <a:spcPts val="0"/>
              </a:spcBef>
              <a:spcAft>
                <a:spcPts val="0"/>
              </a:spcAft>
              <a:buSzPts val="1800"/>
              <a:buFont typeface="Margarine"/>
              <a:buNone/>
              <a:defRPr sz="1800" b="1">
                <a:latin typeface="Margarine"/>
                <a:ea typeface="Margarine"/>
                <a:cs typeface="Margarine"/>
                <a:sym typeface="Margarine"/>
              </a:defRPr>
            </a:lvl4pPr>
            <a:lvl5pPr lvl="4" algn="ctr" rtl="0">
              <a:lnSpc>
                <a:spcPct val="100000"/>
              </a:lnSpc>
              <a:spcBef>
                <a:spcPts val="0"/>
              </a:spcBef>
              <a:spcAft>
                <a:spcPts val="0"/>
              </a:spcAft>
              <a:buSzPts val="1800"/>
              <a:buFont typeface="Margarine"/>
              <a:buNone/>
              <a:defRPr sz="1800" b="1">
                <a:latin typeface="Margarine"/>
                <a:ea typeface="Margarine"/>
                <a:cs typeface="Margarine"/>
                <a:sym typeface="Margarine"/>
              </a:defRPr>
            </a:lvl5pPr>
            <a:lvl6pPr lvl="5" algn="ctr" rtl="0">
              <a:lnSpc>
                <a:spcPct val="100000"/>
              </a:lnSpc>
              <a:spcBef>
                <a:spcPts val="0"/>
              </a:spcBef>
              <a:spcAft>
                <a:spcPts val="0"/>
              </a:spcAft>
              <a:buSzPts val="1800"/>
              <a:buFont typeface="Margarine"/>
              <a:buNone/>
              <a:defRPr sz="1800" b="1">
                <a:latin typeface="Margarine"/>
                <a:ea typeface="Margarine"/>
                <a:cs typeface="Margarine"/>
                <a:sym typeface="Margarine"/>
              </a:defRPr>
            </a:lvl6pPr>
            <a:lvl7pPr lvl="6" algn="ctr" rtl="0">
              <a:lnSpc>
                <a:spcPct val="100000"/>
              </a:lnSpc>
              <a:spcBef>
                <a:spcPts val="0"/>
              </a:spcBef>
              <a:spcAft>
                <a:spcPts val="0"/>
              </a:spcAft>
              <a:buSzPts val="1800"/>
              <a:buFont typeface="Margarine"/>
              <a:buNone/>
              <a:defRPr sz="1800" b="1">
                <a:latin typeface="Margarine"/>
                <a:ea typeface="Margarine"/>
                <a:cs typeface="Margarine"/>
                <a:sym typeface="Margarine"/>
              </a:defRPr>
            </a:lvl7pPr>
            <a:lvl8pPr lvl="7" algn="ctr" rtl="0">
              <a:lnSpc>
                <a:spcPct val="100000"/>
              </a:lnSpc>
              <a:spcBef>
                <a:spcPts val="0"/>
              </a:spcBef>
              <a:spcAft>
                <a:spcPts val="0"/>
              </a:spcAft>
              <a:buSzPts val="1800"/>
              <a:buFont typeface="Margarine"/>
              <a:buNone/>
              <a:defRPr sz="1800" b="1">
                <a:latin typeface="Margarine"/>
                <a:ea typeface="Margarine"/>
                <a:cs typeface="Margarine"/>
                <a:sym typeface="Margarine"/>
              </a:defRPr>
            </a:lvl8pPr>
            <a:lvl9pPr lvl="8" algn="ctr" rtl="0">
              <a:lnSpc>
                <a:spcPct val="100000"/>
              </a:lnSpc>
              <a:spcBef>
                <a:spcPts val="0"/>
              </a:spcBef>
              <a:spcAft>
                <a:spcPts val="0"/>
              </a:spcAft>
              <a:buSzPts val="1800"/>
              <a:buFont typeface="Margarine"/>
              <a:buNone/>
              <a:defRPr sz="1800" b="1">
                <a:latin typeface="Margarine"/>
                <a:ea typeface="Margarine"/>
                <a:cs typeface="Margarine"/>
                <a:sym typeface="Margarine"/>
              </a:defRPr>
            </a:lvl9pPr>
          </a:lstStyle>
          <a:p>
            <a:endParaRPr/>
          </a:p>
        </p:txBody>
      </p:sp>
      <p:sp>
        <p:nvSpPr>
          <p:cNvPr id="32" name="Google Shape;32;p5"/>
          <p:cNvSpPr txBox="1">
            <a:spLocks noGrp="1"/>
          </p:cNvSpPr>
          <p:nvPr>
            <p:ph type="subTitle" idx="3"/>
          </p:nvPr>
        </p:nvSpPr>
        <p:spPr>
          <a:xfrm>
            <a:off x="1735700" y="2971675"/>
            <a:ext cx="2710800" cy="805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600"/>
              <a:buNone/>
              <a:defRPr/>
            </a:lvl2pPr>
            <a:lvl3pPr lvl="2" algn="ctr" rtl="0">
              <a:lnSpc>
                <a:spcPct val="100000"/>
              </a:lnSpc>
              <a:spcBef>
                <a:spcPts val="0"/>
              </a:spcBef>
              <a:spcAft>
                <a:spcPts val="0"/>
              </a:spcAft>
              <a:buSzPts val="1600"/>
              <a:buNone/>
              <a:defRPr/>
            </a:lvl3pPr>
            <a:lvl4pPr lvl="3" algn="ctr" rtl="0">
              <a:lnSpc>
                <a:spcPct val="100000"/>
              </a:lnSpc>
              <a:spcBef>
                <a:spcPts val="0"/>
              </a:spcBef>
              <a:spcAft>
                <a:spcPts val="0"/>
              </a:spcAft>
              <a:buSzPts val="1600"/>
              <a:buNone/>
              <a:defRPr/>
            </a:lvl4pPr>
            <a:lvl5pPr lvl="4" algn="ctr" rtl="0">
              <a:lnSpc>
                <a:spcPct val="100000"/>
              </a:lnSpc>
              <a:spcBef>
                <a:spcPts val="0"/>
              </a:spcBef>
              <a:spcAft>
                <a:spcPts val="0"/>
              </a:spcAft>
              <a:buSzPts val="1600"/>
              <a:buNone/>
              <a:defRPr/>
            </a:lvl5pPr>
            <a:lvl6pPr lvl="5" algn="ctr" rtl="0">
              <a:lnSpc>
                <a:spcPct val="100000"/>
              </a:lnSpc>
              <a:spcBef>
                <a:spcPts val="0"/>
              </a:spcBef>
              <a:spcAft>
                <a:spcPts val="0"/>
              </a:spcAft>
              <a:buSzPts val="1600"/>
              <a:buNone/>
              <a:defRPr/>
            </a:lvl6pPr>
            <a:lvl7pPr lvl="6" algn="ctr" rtl="0">
              <a:lnSpc>
                <a:spcPct val="100000"/>
              </a:lnSpc>
              <a:spcBef>
                <a:spcPts val="0"/>
              </a:spcBef>
              <a:spcAft>
                <a:spcPts val="0"/>
              </a:spcAft>
              <a:buSzPts val="1600"/>
              <a:buNone/>
              <a:defRPr/>
            </a:lvl7pPr>
            <a:lvl8pPr lvl="7" algn="ctr" rtl="0">
              <a:lnSpc>
                <a:spcPct val="100000"/>
              </a:lnSpc>
              <a:spcBef>
                <a:spcPts val="0"/>
              </a:spcBef>
              <a:spcAft>
                <a:spcPts val="0"/>
              </a:spcAft>
              <a:buSzPts val="1600"/>
              <a:buNone/>
              <a:defRPr/>
            </a:lvl8pPr>
            <a:lvl9pPr lvl="8" algn="ctr" rtl="0">
              <a:lnSpc>
                <a:spcPct val="100000"/>
              </a:lnSpc>
              <a:spcBef>
                <a:spcPts val="0"/>
              </a:spcBef>
              <a:spcAft>
                <a:spcPts val="0"/>
              </a:spcAft>
              <a:buSzPts val="1600"/>
              <a:buNone/>
              <a:defRPr/>
            </a:lvl9pPr>
          </a:lstStyle>
          <a:p>
            <a:endParaRPr/>
          </a:p>
        </p:txBody>
      </p:sp>
      <p:sp>
        <p:nvSpPr>
          <p:cNvPr id="33" name="Google Shape;33;p5"/>
          <p:cNvSpPr txBox="1">
            <a:spLocks noGrp="1"/>
          </p:cNvSpPr>
          <p:nvPr>
            <p:ph type="subTitle" idx="4"/>
          </p:nvPr>
        </p:nvSpPr>
        <p:spPr>
          <a:xfrm>
            <a:off x="2041675" y="2577988"/>
            <a:ext cx="2098800" cy="32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Font typeface="Margarine"/>
              <a:buNone/>
              <a:defRPr sz="2000">
                <a:solidFill>
                  <a:schemeClr val="dk2"/>
                </a:solidFill>
                <a:latin typeface="Margarine"/>
                <a:ea typeface="Margarine"/>
                <a:cs typeface="Margarine"/>
                <a:sym typeface="Margarine"/>
              </a:defRPr>
            </a:lvl1pPr>
            <a:lvl2pPr lvl="1" algn="ctr" rtl="0">
              <a:lnSpc>
                <a:spcPct val="100000"/>
              </a:lnSpc>
              <a:spcBef>
                <a:spcPts val="0"/>
              </a:spcBef>
              <a:spcAft>
                <a:spcPts val="0"/>
              </a:spcAft>
              <a:buSzPts val="1800"/>
              <a:buFont typeface="Margarine"/>
              <a:buNone/>
              <a:defRPr sz="1800" b="1">
                <a:latin typeface="Margarine"/>
                <a:ea typeface="Margarine"/>
                <a:cs typeface="Margarine"/>
                <a:sym typeface="Margarine"/>
              </a:defRPr>
            </a:lvl2pPr>
            <a:lvl3pPr lvl="2" algn="ctr" rtl="0">
              <a:lnSpc>
                <a:spcPct val="100000"/>
              </a:lnSpc>
              <a:spcBef>
                <a:spcPts val="0"/>
              </a:spcBef>
              <a:spcAft>
                <a:spcPts val="0"/>
              </a:spcAft>
              <a:buSzPts val="1800"/>
              <a:buFont typeface="Margarine"/>
              <a:buNone/>
              <a:defRPr sz="1800" b="1">
                <a:latin typeface="Margarine"/>
                <a:ea typeface="Margarine"/>
                <a:cs typeface="Margarine"/>
                <a:sym typeface="Margarine"/>
              </a:defRPr>
            </a:lvl3pPr>
            <a:lvl4pPr lvl="3" algn="ctr" rtl="0">
              <a:lnSpc>
                <a:spcPct val="100000"/>
              </a:lnSpc>
              <a:spcBef>
                <a:spcPts val="0"/>
              </a:spcBef>
              <a:spcAft>
                <a:spcPts val="0"/>
              </a:spcAft>
              <a:buSzPts val="1800"/>
              <a:buFont typeface="Margarine"/>
              <a:buNone/>
              <a:defRPr sz="1800" b="1">
                <a:latin typeface="Margarine"/>
                <a:ea typeface="Margarine"/>
                <a:cs typeface="Margarine"/>
                <a:sym typeface="Margarine"/>
              </a:defRPr>
            </a:lvl4pPr>
            <a:lvl5pPr lvl="4" algn="ctr" rtl="0">
              <a:lnSpc>
                <a:spcPct val="100000"/>
              </a:lnSpc>
              <a:spcBef>
                <a:spcPts val="0"/>
              </a:spcBef>
              <a:spcAft>
                <a:spcPts val="0"/>
              </a:spcAft>
              <a:buSzPts val="1800"/>
              <a:buFont typeface="Margarine"/>
              <a:buNone/>
              <a:defRPr sz="1800" b="1">
                <a:latin typeface="Margarine"/>
                <a:ea typeface="Margarine"/>
                <a:cs typeface="Margarine"/>
                <a:sym typeface="Margarine"/>
              </a:defRPr>
            </a:lvl5pPr>
            <a:lvl6pPr lvl="5" algn="ctr" rtl="0">
              <a:lnSpc>
                <a:spcPct val="100000"/>
              </a:lnSpc>
              <a:spcBef>
                <a:spcPts val="0"/>
              </a:spcBef>
              <a:spcAft>
                <a:spcPts val="0"/>
              </a:spcAft>
              <a:buSzPts val="1800"/>
              <a:buFont typeface="Margarine"/>
              <a:buNone/>
              <a:defRPr sz="1800" b="1">
                <a:latin typeface="Margarine"/>
                <a:ea typeface="Margarine"/>
                <a:cs typeface="Margarine"/>
                <a:sym typeface="Margarine"/>
              </a:defRPr>
            </a:lvl6pPr>
            <a:lvl7pPr lvl="6" algn="ctr" rtl="0">
              <a:lnSpc>
                <a:spcPct val="100000"/>
              </a:lnSpc>
              <a:spcBef>
                <a:spcPts val="0"/>
              </a:spcBef>
              <a:spcAft>
                <a:spcPts val="0"/>
              </a:spcAft>
              <a:buSzPts val="1800"/>
              <a:buFont typeface="Margarine"/>
              <a:buNone/>
              <a:defRPr sz="1800" b="1">
                <a:latin typeface="Margarine"/>
                <a:ea typeface="Margarine"/>
                <a:cs typeface="Margarine"/>
                <a:sym typeface="Margarine"/>
              </a:defRPr>
            </a:lvl7pPr>
            <a:lvl8pPr lvl="7" algn="ctr" rtl="0">
              <a:lnSpc>
                <a:spcPct val="100000"/>
              </a:lnSpc>
              <a:spcBef>
                <a:spcPts val="0"/>
              </a:spcBef>
              <a:spcAft>
                <a:spcPts val="0"/>
              </a:spcAft>
              <a:buSzPts val="1800"/>
              <a:buFont typeface="Margarine"/>
              <a:buNone/>
              <a:defRPr sz="1800" b="1">
                <a:latin typeface="Margarine"/>
                <a:ea typeface="Margarine"/>
                <a:cs typeface="Margarine"/>
                <a:sym typeface="Margarine"/>
              </a:defRPr>
            </a:lvl8pPr>
            <a:lvl9pPr lvl="8" algn="ctr" rtl="0">
              <a:lnSpc>
                <a:spcPct val="100000"/>
              </a:lnSpc>
              <a:spcBef>
                <a:spcPts val="0"/>
              </a:spcBef>
              <a:spcAft>
                <a:spcPts val="0"/>
              </a:spcAft>
              <a:buSzPts val="1800"/>
              <a:buFont typeface="Margarine"/>
              <a:buNone/>
              <a:defRPr sz="1800" b="1">
                <a:latin typeface="Margarine"/>
                <a:ea typeface="Margarine"/>
                <a:cs typeface="Margarine"/>
                <a:sym typeface="Margarine"/>
              </a:defRPr>
            </a:lvl9pPr>
          </a:lstStyle>
          <a:p>
            <a:endParaRPr/>
          </a:p>
        </p:txBody>
      </p:sp>
      <p:sp>
        <p:nvSpPr>
          <p:cNvPr id="34" name="Google Shape;34;p5"/>
          <p:cNvSpPr/>
          <p:nvPr/>
        </p:nvSpPr>
        <p:spPr>
          <a:xfrm rot="-5400293">
            <a:off x="7017998" y="1118135"/>
            <a:ext cx="4830408" cy="3181322"/>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a:off x="-13000" y="3603398"/>
            <a:ext cx="3023455" cy="1613113"/>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grpSp>
        <p:nvGrpSpPr>
          <p:cNvPr id="37" name="Google Shape;37;p6"/>
          <p:cNvGrpSpPr/>
          <p:nvPr/>
        </p:nvGrpSpPr>
        <p:grpSpPr>
          <a:xfrm>
            <a:off x="-6830" y="-335734"/>
            <a:ext cx="1671539" cy="2182458"/>
            <a:chOff x="-6830" y="-335734"/>
            <a:chExt cx="1671539" cy="2182458"/>
          </a:xfrm>
        </p:grpSpPr>
        <p:sp>
          <p:nvSpPr>
            <p:cNvPr id="38" name="Google Shape;38;p6"/>
            <p:cNvSpPr/>
            <p:nvPr/>
          </p:nvSpPr>
          <p:spPr>
            <a:xfrm rot="5400000" flipH="1">
              <a:off x="-158958" y="87126"/>
              <a:ext cx="1911726" cy="1607470"/>
            </a:xfrm>
            <a:custGeom>
              <a:avLst/>
              <a:gdLst/>
              <a:ahLst/>
              <a:cxnLst/>
              <a:rect l="l" t="t" r="r" b="b"/>
              <a:pathLst>
                <a:path w="223921" h="191994" extrusionOk="0">
                  <a:moveTo>
                    <a:pt x="206593" y="1"/>
                  </a:moveTo>
                  <a:cubicBezTo>
                    <a:pt x="201272" y="3571"/>
                    <a:pt x="196451" y="7891"/>
                    <a:pt x="192381" y="12849"/>
                  </a:cubicBezTo>
                  <a:cubicBezTo>
                    <a:pt x="182830" y="24537"/>
                    <a:pt x="177532" y="39045"/>
                    <a:pt x="172506" y="53280"/>
                  </a:cubicBezTo>
                  <a:cubicBezTo>
                    <a:pt x="167480" y="67515"/>
                    <a:pt x="162432" y="82069"/>
                    <a:pt x="153223" y="94030"/>
                  </a:cubicBezTo>
                  <a:cubicBezTo>
                    <a:pt x="144477" y="105411"/>
                    <a:pt x="131137" y="114207"/>
                    <a:pt x="116904" y="114207"/>
                  </a:cubicBezTo>
                  <a:cubicBezTo>
                    <a:pt x="116149" y="114207"/>
                    <a:pt x="115392" y="114182"/>
                    <a:pt x="114633" y="114132"/>
                  </a:cubicBezTo>
                  <a:cubicBezTo>
                    <a:pt x="85139" y="112154"/>
                    <a:pt x="65787" y="79590"/>
                    <a:pt x="38204" y="70972"/>
                  </a:cubicBezTo>
                  <a:cubicBezTo>
                    <a:pt x="34732" y="69886"/>
                    <a:pt x="31029" y="69277"/>
                    <a:pt x="27364" y="69277"/>
                  </a:cubicBezTo>
                  <a:cubicBezTo>
                    <a:pt x="21668" y="69277"/>
                    <a:pt x="16063" y="70747"/>
                    <a:pt x="11553" y="74178"/>
                  </a:cubicBezTo>
                  <a:cubicBezTo>
                    <a:pt x="1206" y="82046"/>
                    <a:pt x="1" y="98055"/>
                    <a:pt x="5845" y="109652"/>
                  </a:cubicBezTo>
                  <a:cubicBezTo>
                    <a:pt x="11712" y="121272"/>
                    <a:pt x="22900" y="129209"/>
                    <a:pt x="34338" y="135417"/>
                  </a:cubicBezTo>
                  <a:cubicBezTo>
                    <a:pt x="43093" y="140192"/>
                    <a:pt x="52280" y="144240"/>
                    <a:pt x="61717" y="147492"/>
                  </a:cubicBezTo>
                  <a:cubicBezTo>
                    <a:pt x="73610" y="151607"/>
                    <a:pt x="86504" y="154814"/>
                    <a:pt x="95395" y="163705"/>
                  </a:cubicBezTo>
                  <a:cubicBezTo>
                    <a:pt x="106697" y="174984"/>
                    <a:pt x="104377" y="183784"/>
                    <a:pt x="98192" y="191994"/>
                  </a:cubicBezTo>
                  <a:lnTo>
                    <a:pt x="223921" y="191994"/>
                  </a:lnTo>
                  <a:lnTo>
                    <a:pt x="22392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6"/>
            <p:cNvSpPr/>
            <p:nvPr/>
          </p:nvSpPr>
          <p:spPr>
            <a:xfrm rot="-5400000">
              <a:off x="1179309" y="-309634"/>
              <a:ext cx="511500" cy="459300"/>
            </a:xfrm>
            <a:prstGeom prst="chord">
              <a:avLst>
                <a:gd name="adj1" fmla="val 5436455"/>
                <a:gd name="adj2" fmla="val 16200000"/>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6"/>
          <p:cNvSpPr txBox="1">
            <a:spLocks noGrp="1"/>
          </p:cNvSpPr>
          <p:nvPr>
            <p:ph type="title"/>
          </p:nvPr>
        </p:nvSpPr>
        <p:spPr>
          <a:xfrm>
            <a:off x="713225" y="539500"/>
            <a:ext cx="7759200" cy="318900"/>
          </a:xfrm>
          <a:prstGeom prst="rect">
            <a:avLst/>
          </a:prstGeom>
        </p:spPr>
        <p:txBody>
          <a:bodyPr spcFirstLastPara="1" wrap="square" lIns="91425" tIns="91425" rIns="91425" bIns="91425" anchor="ctr"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
        <p:nvSpPr>
          <p:cNvPr id="41" name="Google Shape;41;p6"/>
          <p:cNvSpPr/>
          <p:nvPr/>
        </p:nvSpPr>
        <p:spPr>
          <a:xfrm rot="-3600369">
            <a:off x="6986856" y="3437445"/>
            <a:ext cx="3121849" cy="2056010"/>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2"/>
        <p:cNvGrpSpPr/>
        <p:nvPr/>
      </p:nvGrpSpPr>
      <p:grpSpPr>
        <a:xfrm>
          <a:off x="0" y="0"/>
          <a:ext cx="0" cy="0"/>
          <a:chOff x="0" y="0"/>
          <a:chExt cx="0" cy="0"/>
        </a:xfrm>
      </p:grpSpPr>
      <p:sp>
        <p:nvSpPr>
          <p:cNvPr id="43" name="Google Shape;43;p7"/>
          <p:cNvSpPr txBox="1">
            <a:spLocks noGrp="1"/>
          </p:cNvSpPr>
          <p:nvPr>
            <p:ph type="body" idx="1"/>
          </p:nvPr>
        </p:nvSpPr>
        <p:spPr>
          <a:xfrm>
            <a:off x="713225" y="1680775"/>
            <a:ext cx="3857400" cy="2786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SzPts val="1200"/>
              <a:buChar char="●"/>
              <a:defRPr/>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4" name="Google Shape;44;p7"/>
          <p:cNvSpPr txBox="1">
            <a:spLocks noGrp="1"/>
          </p:cNvSpPr>
          <p:nvPr>
            <p:ph type="title"/>
          </p:nvPr>
        </p:nvSpPr>
        <p:spPr>
          <a:xfrm>
            <a:off x="713225" y="890675"/>
            <a:ext cx="3857400" cy="6294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5" name="Google Shape;45;p7"/>
          <p:cNvSpPr/>
          <p:nvPr/>
        </p:nvSpPr>
        <p:spPr>
          <a:xfrm flipH="1">
            <a:off x="6428292" y="0"/>
            <a:ext cx="2715708" cy="988296"/>
          </a:xfrm>
          <a:custGeom>
            <a:avLst/>
            <a:gdLst/>
            <a:ahLst/>
            <a:cxnLst/>
            <a:rect l="l" t="t" r="r" b="b"/>
            <a:pathLst>
              <a:path w="195445" h="71126" extrusionOk="0">
                <a:moveTo>
                  <a:pt x="190278" y="0"/>
                </a:moveTo>
                <a:cubicBezTo>
                  <a:pt x="195445" y="18541"/>
                  <a:pt x="189639" y="39849"/>
                  <a:pt x="173712" y="49697"/>
                </a:cubicBezTo>
                <a:cubicBezTo>
                  <a:pt x="141796" y="69393"/>
                  <a:pt x="140763" y="34803"/>
                  <a:pt x="104501" y="52949"/>
                </a:cubicBezTo>
                <a:cubicBezTo>
                  <a:pt x="68239" y="71126"/>
                  <a:pt x="56628" y="19484"/>
                  <a:pt x="9970" y="4954"/>
                </a:cubicBezTo>
                <a:cubicBezTo>
                  <a:pt x="5928" y="3708"/>
                  <a:pt x="2615" y="2006"/>
                  <a:pt x="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7"/>
          <p:cNvSpPr/>
          <p:nvPr/>
        </p:nvSpPr>
        <p:spPr>
          <a:xfrm>
            <a:off x="7374699" y="4434725"/>
            <a:ext cx="1916963" cy="1262518"/>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7"/>
          <p:cNvSpPr/>
          <p:nvPr/>
        </p:nvSpPr>
        <p:spPr>
          <a:xfrm rot="10800000" flipH="1">
            <a:off x="-6503" y="107"/>
            <a:ext cx="2096819" cy="1118318"/>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1388100" y="1806825"/>
            <a:ext cx="6367800" cy="1037700"/>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96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50" name="Google Shape;50;p8"/>
          <p:cNvSpPr/>
          <p:nvPr/>
        </p:nvSpPr>
        <p:spPr>
          <a:xfrm>
            <a:off x="5735252" y="3443603"/>
            <a:ext cx="3791084" cy="2496820"/>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8"/>
          <p:cNvSpPr/>
          <p:nvPr/>
        </p:nvSpPr>
        <p:spPr>
          <a:xfrm rot="5400000" flipH="1">
            <a:off x="374445" y="-374787"/>
            <a:ext cx="3244886" cy="3994171"/>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8"/>
          <p:cNvSpPr/>
          <p:nvPr/>
        </p:nvSpPr>
        <p:spPr>
          <a:xfrm>
            <a:off x="5280375" y="4516825"/>
            <a:ext cx="884060" cy="884342"/>
          </a:xfrm>
          <a:custGeom>
            <a:avLst/>
            <a:gdLst/>
            <a:ahLst/>
            <a:cxnLst/>
            <a:rect l="l" t="t" r="r" b="b"/>
            <a:pathLst>
              <a:path w="71904" h="71927" extrusionOk="0">
                <a:moveTo>
                  <a:pt x="35952" y="1"/>
                </a:moveTo>
                <a:cubicBezTo>
                  <a:pt x="16100" y="1"/>
                  <a:pt x="0" y="16100"/>
                  <a:pt x="0" y="35975"/>
                </a:cubicBezTo>
                <a:cubicBezTo>
                  <a:pt x="0" y="55827"/>
                  <a:pt x="16100" y="71927"/>
                  <a:pt x="35952" y="71927"/>
                </a:cubicBezTo>
                <a:cubicBezTo>
                  <a:pt x="55804" y="71927"/>
                  <a:pt x="71904" y="55827"/>
                  <a:pt x="71904" y="35975"/>
                </a:cubicBezTo>
                <a:cubicBezTo>
                  <a:pt x="71904" y="16100"/>
                  <a:pt x="55804" y="1"/>
                  <a:pt x="359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rot="-3599956">
            <a:off x="6938670" y="-992815"/>
            <a:ext cx="2513870" cy="2549119"/>
          </a:xfrm>
          <a:custGeom>
            <a:avLst/>
            <a:gdLst/>
            <a:ahLst/>
            <a:cxnLst/>
            <a:rect l="l" t="t" r="r" b="b"/>
            <a:pathLst>
              <a:path w="100557" h="101967" extrusionOk="0">
                <a:moveTo>
                  <a:pt x="14981" y="1"/>
                </a:moveTo>
                <a:cubicBezTo>
                  <a:pt x="14968" y="1"/>
                  <a:pt x="14954" y="1"/>
                  <a:pt x="14941" y="1"/>
                </a:cubicBezTo>
                <a:cubicBezTo>
                  <a:pt x="9097" y="24"/>
                  <a:pt x="4821" y="5890"/>
                  <a:pt x="3275" y="11666"/>
                </a:cubicBezTo>
                <a:cubicBezTo>
                  <a:pt x="1" y="23809"/>
                  <a:pt x="410" y="37954"/>
                  <a:pt x="9460" y="47595"/>
                </a:cubicBezTo>
                <a:cubicBezTo>
                  <a:pt x="16487" y="55122"/>
                  <a:pt x="27107" y="58783"/>
                  <a:pt x="33360" y="66970"/>
                </a:cubicBezTo>
                <a:cubicBezTo>
                  <a:pt x="39386" y="74906"/>
                  <a:pt x="40500" y="86049"/>
                  <a:pt x="47504" y="93121"/>
                </a:cubicBezTo>
                <a:cubicBezTo>
                  <a:pt x="51211" y="96850"/>
                  <a:pt x="56214" y="99033"/>
                  <a:pt x="61285" y="100397"/>
                </a:cubicBezTo>
                <a:cubicBezTo>
                  <a:pt x="64931" y="101378"/>
                  <a:pt x="68736" y="101967"/>
                  <a:pt x="72509" y="101967"/>
                </a:cubicBezTo>
                <a:cubicBezTo>
                  <a:pt x="76170" y="101967"/>
                  <a:pt x="79802" y="101413"/>
                  <a:pt x="83229" y="100125"/>
                </a:cubicBezTo>
                <a:cubicBezTo>
                  <a:pt x="90210" y="97510"/>
                  <a:pt x="96145" y="91506"/>
                  <a:pt x="97350" y="84184"/>
                </a:cubicBezTo>
                <a:cubicBezTo>
                  <a:pt x="100557" y="64946"/>
                  <a:pt x="75952" y="62399"/>
                  <a:pt x="63036" y="60307"/>
                </a:cubicBezTo>
                <a:cubicBezTo>
                  <a:pt x="54281" y="58874"/>
                  <a:pt x="47163" y="55441"/>
                  <a:pt x="41683" y="50415"/>
                </a:cubicBezTo>
                <a:cubicBezTo>
                  <a:pt x="34406" y="43730"/>
                  <a:pt x="29995" y="34202"/>
                  <a:pt x="28403" y="22763"/>
                </a:cubicBezTo>
                <a:cubicBezTo>
                  <a:pt x="27721" y="17920"/>
                  <a:pt x="27470" y="12917"/>
                  <a:pt x="25583" y="8437"/>
                </a:cubicBezTo>
                <a:cubicBezTo>
                  <a:pt x="23701" y="3970"/>
                  <a:pt x="19693" y="1"/>
                  <a:pt x="149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txBox="1">
            <a:spLocks noGrp="1"/>
          </p:cNvSpPr>
          <p:nvPr>
            <p:ph type="subTitle" idx="1"/>
          </p:nvPr>
        </p:nvSpPr>
        <p:spPr>
          <a:xfrm>
            <a:off x="2061900" y="3015600"/>
            <a:ext cx="5020200" cy="493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5"/>
        <p:cNvGrpSpPr/>
        <p:nvPr/>
      </p:nvGrpSpPr>
      <p:grpSpPr>
        <a:xfrm>
          <a:off x="0" y="0"/>
          <a:ext cx="0" cy="0"/>
          <a:chOff x="0" y="0"/>
          <a:chExt cx="0" cy="0"/>
        </a:xfrm>
      </p:grpSpPr>
      <p:sp>
        <p:nvSpPr>
          <p:cNvPr id="56" name="Google Shape;56;p9"/>
          <p:cNvSpPr/>
          <p:nvPr/>
        </p:nvSpPr>
        <p:spPr>
          <a:xfrm rot="-5400000" flipH="1">
            <a:off x="6097634" y="2097139"/>
            <a:ext cx="2730989" cy="3361608"/>
          </a:xfrm>
          <a:custGeom>
            <a:avLst/>
            <a:gdLst/>
            <a:ahLst/>
            <a:cxnLst/>
            <a:rect l="l" t="t" r="r" b="b"/>
            <a:pathLst>
              <a:path w="97145" h="119577" extrusionOk="0">
                <a:moveTo>
                  <a:pt x="97145" y="0"/>
                </a:moveTo>
                <a:lnTo>
                  <a:pt x="97145" y="119576"/>
                </a:lnTo>
                <a:lnTo>
                  <a:pt x="0" y="119576"/>
                </a:lnTo>
                <a:cubicBezTo>
                  <a:pt x="2189" y="101126"/>
                  <a:pt x="10395" y="87418"/>
                  <a:pt x="24864" y="83618"/>
                </a:cubicBezTo>
                <a:cubicBezTo>
                  <a:pt x="71278" y="71491"/>
                  <a:pt x="58056" y="24195"/>
                  <a:pt x="82950" y="5471"/>
                </a:cubicBezTo>
                <a:cubicBezTo>
                  <a:pt x="87509" y="2037"/>
                  <a:pt x="92281" y="304"/>
                  <a:pt x="971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9"/>
          <p:cNvSpPr/>
          <p:nvPr/>
        </p:nvSpPr>
        <p:spPr>
          <a:xfrm rot="10800000" flipH="1">
            <a:off x="-26000" y="-6790"/>
            <a:ext cx="5026335" cy="2547189"/>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9"/>
          <p:cNvSpPr txBox="1">
            <a:spLocks noGrp="1"/>
          </p:cNvSpPr>
          <p:nvPr>
            <p:ph type="title"/>
          </p:nvPr>
        </p:nvSpPr>
        <p:spPr>
          <a:xfrm>
            <a:off x="1318725" y="2173763"/>
            <a:ext cx="5020200" cy="6681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2"/>
              </a:buClr>
              <a:buSzPts val="3600"/>
              <a:buNone/>
              <a:defRPr sz="5200">
                <a:solidFill>
                  <a:schemeClr val="dk2"/>
                </a:solidFill>
              </a:defRPr>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59" name="Google Shape;59;p9"/>
          <p:cNvSpPr txBox="1">
            <a:spLocks noGrp="1"/>
          </p:cNvSpPr>
          <p:nvPr>
            <p:ph type="title" idx="2" hasCustomPrompt="1"/>
          </p:nvPr>
        </p:nvSpPr>
        <p:spPr>
          <a:xfrm>
            <a:off x="6338925" y="2152060"/>
            <a:ext cx="1480200" cy="898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9600"/>
              <a:buNone/>
              <a:defRPr sz="72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60" name="Google Shape;60;p9"/>
          <p:cNvSpPr txBox="1">
            <a:spLocks noGrp="1"/>
          </p:cNvSpPr>
          <p:nvPr>
            <p:ph type="subTitle" idx="1"/>
          </p:nvPr>
        </p:nvSpPr>
        <p:spPr>
          <a:xfrm>
            <a:off x="1318725" y="2930038"/>
            <a:ext cx="5020200" cy="354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61" name="Google Shape;61;p9"/>
          <p:cNvSpPr/>
          <p:nvPr/>
        </p:nvSpPr>
        <p:spPr>
          <a:xfrm>
            <a:off x="5782325" y="-554877"/>
            <a:ext cx="1146150" cy="1146516"/>
          </a:xfrm>
          <a:custGeom>
            <a:avLst/>
            <a:gdLst/>
            <a:ahLst/>
            <a:cxnLst/>
            <a:rect l="l" t="t" r="r" b="b"/>
            <a:pathLst>
              <a:path w="71904" h="71927" extrusionOk="0">
                <a:moveTo>
                  <a:pt x="35952" y="1"/>
                </a:moveTo>
                <a:cubicBezTo>
                  <a:pt x="16100" y="1"/>
                  <a:pt x="0" y="16100"/>
                  <a:pt x="0" y="35975"/>
                </a:cubicBezTo>
                <a:cubicBezTo>
                  <a:pt x="0" y="55827"/>
                  <a:pt x="16100" y="71927"/>
                  <a:pt x="35952" y="71927"/>
                </a:cubicBezTo>
                <a:cubicBezTo>
                  <a:pt x="55804" y="71927"/>
                  <a:pt x="71904" y="55827"/>
                  <a:pt x="71904" y="35975"/>
                </a:cubicBezTo>
                <a:cubicBezTo>
                  <a:pt x="71904" y="16100"/>
                  <a:pt x="55804" y="1"/>
                  <a:pt x="359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2"/>
        <p:cNvGrpSpPr/>
        <p:nvPr/>
      </p:nvGrpSpPr>
      <p:grpSpPr>
        <a:xfrm>
          <a:off x="0" y="0"/>
          <a:ext cx="0" cy="0"/>
          <a:chOff x="0" y="0"/>
          <a:chExt cx="0" cy="0"/>
        </a:xfrm>
      </p:grpSpPr>
      <p:sp>
        <p:nvSpPr>
          <p:cNvPr id="63" name="Google Shape;63;p10"/>
          <p:cNvSpPr/>
          <p:nvPr/>
        </p:nvSpPr>
        <p:spPr>
          <a:xfrm rot="2700000" flipH="1">
            <a:off x="7459135" y="3864352"/>
            <a:ext cx="1943287" cy="1970536"/>
          </a:xfrm>
          <a:custGeom>
            <a:avLst/>
            <a:gdLst/>
            <a:ahLst/>
            <a:cxnLst/>
            <a:rect l="l" t="t" r="r" b="b"/>
            <a:pathLst>
              <a:path w="100557" h="101967" extrusionOk="0">
                <a:moveTo>
                  <a:pt x="14981" y="1"/>
                </a:moveTo>
                <a:cubicBezTo>
                  <a:pt x="14968" y="1"/>
                  <a:pt x="14954" y="1"/>
                  <a:pt x="14941" y="1"/>
                </a:cubicBezTo>
                <a:cubicBezTo>
                  <a:pt x="9097" y="24"/>
                  <a:pt x="4821" y="5890"/>
                  <a:pt x="3275" y="11666"/>
                </a:cubicBezTo>
                <a:cubicBezTo>
                  <a:pt x="1" y="23809"/>
                  <a:pt x="410" y="37954"/>
                  <a:pt x="9460" y="47595"/>
                </a:cubicBezTo>
                <a:cubicBezTo>
                  <a:pt x="16487" y="55122"/>
                  <a:pt x="27107" y="58783"/>
                  <a:pt x="33360" y="66970"/>
                </a:cubicBezTo>
                <a:cubicBezTo>
                  <a:pt x="39386" y="74906"/>
                  <a:pt x="40500" y="86049"/>
                  <a:pt x="47504" y="93121"/>
                </a:cubicBezTo>
                <a:cubicBezTo>
                  <a:pt x="51211" y="96850"/>
                  <a:pt x="56214" y="99033"/>
                  <a:pt x="61285" y="100397"/>
                </a:cubicBezTo>
                <a:cubicBezTo>
                  <a:pt x="64931" y="101378"/>
                  <a:pt x="68736" y="101967"/>
                  <a:pt x="72509" y="101967"/>
                </a:cubicBezTo>
                <a:cubicBezTo>
                  <a:pt x="76170" y="101967"/>
                  <a:pt x="79802" y="101413"/>
                  <a:pt x="83229" y="100125"/>
                </a:cubicBezTo>
                <a:cubicBezTo>
                  <a:pt x="90210" y="97510"/>
                  <a:pt x="96145" y="91506"/>
                  <a:pt x="97350" y="84184"/>
                </a:cubicBezTo>
                <a:cubicBezTo>
                  <a:pt x="100557" y="64946"/>
                  <a:pt x="75952" y="62399"/>
                  <a:pt x="63036" y="60307"/>
                </a:cubicBezTo>
                <a:cubicBezTo>
                  <a:pt x="54281" y="58874"/>
                  <a:pt x="47163" y="55441"/>
                  <a:pt x="41683" y="50415"/>
                </a:cubicBezTo>
                <a:cubicBezTo>
                  <a:pt x="34406" y="43730"/>
                  <a:pt x="29995" y="34202"/>
                  <a:pt x="28403" y="22763"/>
                </a:cubicBezTo>
                <a:cubicBezTo>
                  <a:pt x="27721" y="17920"/>
                  <a:pt x="27470" y="12917"/>
                  <a:pt x="25583" y="8437"/>
                </a:cubicBezTo>
                <a:cubicBezTo>
                  <a:pt x="23701" y="3970"/>
                  <a:pt x="19693" y="1"/>
                  <a:pt x="149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0"/>
          <p:cNvSpPr/>
          <p:nvPr/>
        </p:nvSpPr>
        <p:spPr>
          <a:xfrm rot="10800000" flipH="1">
            <a:off x="0" y="1"/>
            <a:ext cx="4564756" cy="2965151"/>
          </a:xfrm>
          <a:custGeom>
            <a:avLst/>
            <a:gdLst/>
            <a:ahLst/>
            <a:cxnLst/>
            <a:rect l="l" t="t" r="r" b="b"/>
            <a:pathLst>
              <a:path w="231949" h="160909" extrusionOk="0">
                <a:moveTo>
                  <a:pt x="1" y="1"/>
                </a:moveTo>
                <a:lnTo>
                  <a:pt x="1" y="160908"/>
                </a:lnTo>
                <a:lnTo>
                  <a:pt x="226445" y="160908"/>
                </a:lnTo>
                <a:cubicBezTo>
                  <a:pt x="231721" y="139442"/>
                  <a:pt x="231948" y="116565"/>
                  <a:pt x="222238" y="96986"/>
                </a:cubicBezTo>
                <a:cubicBezTo>
                  <a:pt x="211869" y="75997"/>
                  <a:pt x="190198" y="61034"/>
                  <a:pt x="166912" y="58715"/>
                </a:cubicBezTo>
                <a:cubicBezTo>
                  <a:pt x="164472" y="58473"/>
                  <a:pt x="162043" y="58359"/>
                  <a:pt x="159624" y="58359"/>
                </a:cubicBezTo>
                <a:cubicBezTo>
                  <a:pt x="135680" y="58359"/>
                  <a:pt x="112676" y="69482"/>
                  <a:pt x="89710" y="77248"/>
                </a:cubicBezTo>
                <a:cubicBezTo>
                  <a:pt x="82837" y="79563"/>
                  <a:pt x="75653" y="81609"/>
                  <a:pt x="68481" y="81609"/>
                </a:cubicBezTo>
                <a:cubicBezTo>
                  <a:pt x="66564" y="81609"/>
                  <a:pt x="64649" y="81463"/>
                  <a:pt x="62740" y="81137"/>
                </a:cubicBezTo>
                <a:cubicBezTo>
                  <a:pt x="48278" y="78658"/>
                  <a:pt x="37431" y="66356"/>
                  <a:pt x="30631" y="53348"/>
                </a:cubicBezTo>
                <a:cubicBezTo>
                  <a:pt x="23832" y="40341"/>
                  <a:pt x="19784" y="25947"/>
                  <a:pt x="12030" y="13485"/>
                </a:cubicBezTo>
                <a:cubicBezTo>
                  <a:pt x="8869" y="8414"/>
                  <a:pt x="4799" y="3571"/>
                  <a:pt x="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0"/>
          <p:cNvSpPr txBox="1">
            <a:spLocks noGrp="1"/>
          </p:cNvSpPr>
          <p:nvPr>
            <p:ph type="title"/>
          </p:nvPr>
        </p:nvSpPr>
        <p:spPr>
          <a:xfrm>
            <a:off x="713225" y="589025"/>
            <a:ext cx="3728100" cy="6567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3" Type="http://schemas.openxmlformats.org/officeDocument/2006/relationships/slideLayout" Target="../slideLayouts/slideLayout3.xml" /><Relationship Id="rId21" Type="http://schemas.openxmlformats.org/officeDocument/2006/relationships/slideLayout" Target="../slideLayouts/slideLayout21.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5"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slideLayout" Target="../slideLayouts/slideLayout20.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24" Type="http://schemas.openxmlformats.org/officeDocument/2006/relationships/slideLayout" Target="../slideLayouts/slideLayout24.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23" Type="http://schemas.openxmlformats.org/officeDocument/2006/relationships/slideLayout" Target="../slideLayouts/slideLayout23.xml" /><Relationship Id="rId10" Type="http://schemas.openxmlformats.org/officeDocument/2006/relationships/slideLayout" Target="../slideLayouts/slideLayout10.xml" /><Relationship Id="rId19" Type="http://schemas.openxmlformats.org/officeDocument/2006/relationships/slideLayout" Target="../slideLayouts/slideLayout19.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slideLayout" Target="../slideLayouts/slideLayout2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Margarine"/>
              <a:buNone/>
              <a:defRPr sz="2800">
                <a:solidFill>
                  <a:schemeClr val="dk2"/>
                </a:solidFill>
                <a:latin typeface="Margarine"/>
                <a:ea typeface="Margarine"/>
                <a:cs typeface="Margarine"/>
                <a:sym typeface="Margarine"/>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dk1"/>
              </a:buClr>
              <a:buSzPts val="1600"/>
              <a:buFont typeface="Kulim Park"/>
              <a:buChar char="●"/>
              <a:defRPr sz="1600">
                <a:solidFill>
                  <a:schemeClr val="dk1"/>
                </a:solidFill>
                <a:latin typeface="Kulim Park"/>
                <a:ea typeface="Kulim Park"/>
                <a:cs typeface="Kulim Park"/>
                <a:sym typeface="Kulim Park"/>
              </a:defRPr>
            </a:lvl1pPr>
            <a:lvl2pPr marL="914400" lvl="1" indent="-330200">
              <a:lnSpc>
                <a:spcPct val="115000"/>
              </a:lnSpc>
              <a:spcBef>
                <a:spcPts val="1600"/>
              </a:spcBef>
              <a:spcAft>
                <a:spcPts val="0"/>
              </a:spcAft>
              <a:buClr>
                <a:schemeClr val="dk1"/>
              </a:buClr>
              <a:buSzPts val="1600"/>
              <a:buFont typeface="Kulim Park"/>
              <a:buChar char="○"/>
              <a:defRPr sz="1600">
                <a:solidFill>
                  <a:schemeClr val="dk1"/>
                </a:solidFill>
                <a:latin typeface="Kulim Park"/>
                <a:ea typeface="Kulim Park"/>
                <a:cs typeface="Kulim Park"/>
                <a:sym typeface="Kulim Park"/>
              </a:defRPr>
            </a:lvl2pPr>
            <a:lvl3pPr marL="1371600" lvl="2" indent="-330200">
              <a:lnSpc>
                <a:spcPct val="115000"/>
              </a:lnSpc>
              <a:spcBef>
                <a:spcPts val="1600"/>
              </a:spcBef>
              <a:spcAft>
                <a:spcPts val="0"/>
              </a:spcAft>
              <a:buClr>
                <a:schemeClr val="dk1"/>
              </a:buClr>
              <a:buSzPts val="1600"/>
              <a:buFont typeface="Kulim Park"/>
              <a:buChar char="■"/>
              <a:defRPr sz="1600">
                <a:solidFill>
                  <a:schemeClr val="dk1"/>
                </a:solidFill>
                <a:latin typeface="Kulim Park"/>
                <a:ea typeface="Kulim Park"/>
                <a:cs typeface="Kulim Park"/>
                <a:sym typeface="Kulim Park"/>
              </a:defRPr>
            </a:lvl3pPr>
            <a:lvl4pPr marL="1828800" lvl="3" indent="-330200">
              <a:lnSpc>
                <a:spcPct val="115000"/>
              </a:lnSpc>
              <a:spcBef>
                <a:spcPts val="1600"/>
              </a:spcBef>
              <a:spcAft>
                <a:spcPts val="0"/>
              </a:spcAft>
              <a:buClr>
                <a:schemeClr val="dk1"/>
              </a:buClr>
              <a:buSzPts val="1600"/>
              <a:buFont typeface="Kulim Park"/>
              <a:buChar char="●"/>
              <a:defRPr sz="1600">
                <a:solidFill>
                  <a:schemeClr val="dk1"/>
                </a:solidFill>
                <a:latin typeface="Kulim Park"/>
                <a:ea typeface="Kulim Park"/>
                <a:cs typeface="Kulim Park"/>
                <a:sym typeface="Kulim Park"/>
              </a:defRPr>
            </a:lvl4pPr>
            <a:lvl5pPr marL="2286000" lvl="4" indent="-330200">
              <a:lnSpc>
                <a:spcPct val="115000"/>
              </a:lnSpc>
              <a:spcBef>
                <a:spcPts val="1600"/>
              </a:spcBef>
              <a:spcAft>
                <a:spcPts val="0"/>
              </a:spcAft>
              <a:buClr>
                <a:schemeClr val="dk1"/>
              </a:buClr>
              <a:buSzPts val="1600"/>
              <a:buFont typeface="Kulim Park"/>
              <a:buChar char="○"/>
              <a:defRPr sz="1600">
                <a:solidFill>
                  <a:schemeClr val="dk1"/>
                </a:solidFill>
                <a:latin typeface="Kulim Park"/>
                <a:ea typeface="Kulim Park"/>
                <a:cs typeface="Kulim Park"/>
                <a:sym typeface="Kulim Park"/>
              </a:defRPr>
            </a:lvl5pPr>
            <a:lvl6pPr marL="2743200" lvl="5" indent="-330200">
              <a:lnSpc>
                <a:spcPct val="115000"/>
              </a:lnSpc>
              <a:spcBef>
                <a:spcPts val="1600"/>
              </a:spcBef>
              <a:spcAft>
                <a:spcPts val="0"/>
              </a:spcAft>
              <a:buClr>
                <a:schemeClr val="dk1"/>
              </a:buClr>
              <a:buSzPts val="1600"/>
              <a:buFont typeface="Kulim Park"/>
              <a:buChar char="■"/>
              <a:defRPr sz="1600">
                <a:solidFill>
                  <a:schemeClr val="dk1"/>
                </a:solidFill>
                <a:latin typeface="Kulim Park"/>
                <a:ea typeface="Kulim Park"/>
                <a:cs typeface="Kulim Park"/>
                <a:sym typeface="Kulim Park"/>
              </a:defRPr>
            </a:lvl6pPr>
            <a:lvl7pPr marL="3200400" lvl="6" indent="-330200">
              <a:lnSpc>
                <a:spcPct val="115000"/>
              </a:lnSpc>
              <a:spcBef>
                <a:spcPts val="1600"/>
              </a:spcBef>
              <a:spcAft>
                <a:spcPts val="0"/>
              </a:spcAft>
              <a:buClr>
                <a:schemeClr val="dk1"/>
              </a:buClr>
              <a:buSzPts val="1600"/>
              <a:buFont typeface="Kulim Park"/>
              <a:buChar char="●"/>
              <a:defRPr sz="1600">
                <a:solidFill>
                  <a:schemeClr val="dk1"/>
                </a:solidFill>
                <a:latin typeface="Kulim Park"/>
                <a:ea typeface="Kulim Park"/>
                <a:cs typeface="Kulim Park"/>
                <a:sym typeface="Kulim Park"/>
              </a:defRPr>
            </a:lvl7pPr>
            <a:lvl8pPr marL="3657600" lvl="7" indent="-330200">
              <a:lnSpc>
                <a:spcPct val="115000"/>
              </a:lnSpc>
              <a:spcBef>
                <a:spcPts val="1600"/>
              </a:spcBef>
              <a:spcAft>
                <a:spcPts val="0"/>
              </a:spcAft>
              <a:buClr>
                <a:schemeClr val="dk1"/>
              </a:buClr>
              <a:buSzPts val="1600"/>
              <a:buFont typeface="Kulim Park"/>
              <a:buChar char="○"/>
              <a:defRPr sz="1600">
                <a:solidFill>
                  <a:schemeClr val="dk1"/>
                </a:solidFill>
                <a:latin typeface="Kulim Park"/>
                <a:ea typeface="Kulim Park"/>
                <a:cs typeface="Kulim Park"/>
                <a:sym typeface="Kulim Park"/>
              </a:defRPr>
            </a:lvl8pPr>
            <a:lvl9pPr marL="4114800" lvl="8" indent="-330200">
              <a:lnSpc>
                <a:spcPct val="115000"/>
              </a:lnSpc>
              <a:spcBef>
                <a:spcPts val="1600"/>
              </a:spcBef>
              <a:spcAft>
                <a:spcPts val="1600"/>
              </a:spcAft>
              <a:buClr>
                <a:schemeClr val="dk1"/>
              </a:buClr>
              <a:buSzPts val="1600"/>
              <a:buFont typeface="Kulim Park"/>
              <a:buChar char="■"/>
              <a:defRPr sz="1600">
                <a:solidFill>
                  <a:schemeClr val="dk1"/>
                </a:solidFill>
                <a:latin typeface="Kulim Park"/>
                <a:ea typeface="Kulim Park"/>
                <a:cs typeface="Kulim Park"/>
                <a:sym typeface="Kulim Park"/>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0">
          <p15:clr>
            <a:srgbClr val="EA4335"/>
          </p15:clr>
        </p15:guide>
        <p15:guide id="2" pos="449">
          <p15:clr>
            <a:srgbClr val="EA4335"/>
          </p15:clr>
        </p15:guide>
        <p15:guide id="3" pos="5311">
          <p15:clr>
            <a:srgbClr val="EA4335"/>
          </p15:clr>
        </p15:guide>
        <p15:guide id="4" orient="horz" pos="2903">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notesSlide" Target="../notesSlides/notesSlide11.xml" /><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4.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10.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10.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3.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10.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10.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19.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1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14.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1.jpg" /><Relationship Id="rId2" Type="http://schemas.openxmlformats.org/officeDocument/2006/relationships/notesSlide" Target="../notesSlides/notesSlide9.xml" /><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6"/>
          <p:cNvSpPr txBox="1">
            <a:spLocks noGrp="1"/>
          </p:cNvSpPr>
          <p:nvPr>
            <p:ph type="ctrTitle"/>
          </p:nvPr>
        </p:nvSpPr>
        <p:spPr>
          <a:xfrm>
            <a:off x="1264075" y="1538034"/>
            <a:ext cx="6615900" cy="177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Evidencia Integradora</a:t>
            </a:r>
            <a:endParaRPr/>
          </a:p>
        </p:txBody>
      </p:sp>
      <p:sp>
        <p:nvSpPr>
          <p:cNvPr id="210" name="Google Shape;210;p26"/>
          <p:cNvSpPr txBox="1">
            <a:spLocks noGrp="1"/>
          </p:cNvSpPr>
          <p:nvPr>
            <p:ph type="subTitle" idx="1"/>
          </p:nvPr>
        </p:nvSpPr>
        <p:spPr>
          <a:xfrm>
            <a:off x="1264025" y="3431650"/>
            <a:ext cx="6615900" cy="58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a:t>Cursos:</a:t>
            </a:r>
            <a:r>
              <a:rPr lang="en"/>
              <a:t> Innovación docente, Educación inclusiva y Herramientas básicas para la educación. </a:t>
            </a:r>
            <a:endParaRPr/>
          </a:p>
        </p:txBody>
      </p:sp>
      <p:sp>
        <p:nvSpPr>
          <p:cNvPr id="211" name="Google Shape;211;p26"/>
          <p:cNvSpPr/>
          <p:nvPr/>
        </p:nvSpPr>
        <p:spPr>
          <a:xfrm rot="1321213">
            <a:off x="1157494" y="1335289"/>
            <a:ext cx="452892" cy="452892"/>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6"/>
          <p:cNvSpPr/>
          <p:nvPr/>
        </p:nvSpPr>
        <p:spPr>
          <a:xfrm rot="1321203">
            <a:off x="717149" y="1473928"/>
            <a:ext cx="264985" cy="264985"/>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6"/>
          <p:cNvSpPr/>
          <p:nvPr/>
        </p:nvSpPr>
        <p:spPr>
          <a:xfrm rot="-7037637">
            <a:off x="7724104" y="-35146"/>
            <a:ext cx="1745030" cy="1149282"/>
          </a:xfrm>
          <a:custGeom>
            <a:avLst/>
            <a:gdLst/>
            <a:ahLst/>
            <a:cxnLst/>
            <a:rect l="l" t="t" r="r" b="b"/>
            <a:pathLst>
              <a:path w="82388" h="54261" extrusionOk="0">
                <a:moveTo>
                  <a:pt x="25289" y="1"/>
                </a:moveTo>
                <a:cubicBezTo>
                  <a:pt x="17564" y="1"/>
                  <a:pt x="9571" y="4268"/>
                  <a:pt x="5731" y="11158"/>
                </a:cubicBezTo>
                <a:cubicBezTo>
                  <a:pt x="0" y="21482"/>
                  <a:pt x="3093" y="35331"/>
                  <a:pt x="11439" y="43676"/>
                </a:cubicBezTo>
                <a:cubicBezTo>
                  <a:pt x="18650" y="50868"/>
                  <a:pt x="28986" y="54261"/>
                  <a:pt x="39229" y="54261"/>
                </a:cubicBezTo>
                <a:cubicBezTo>
                  <a:pt x="40873" y="54261"/>
                  <a:pt x="42513" y="54173"/>
                  <a:pt x="44139" y="54000"/>
                </a:cubicBezTo>
                <a:cubicBezTo>
                  <a:pt x="54463" y="52909"/>
                  <a:pt x="64582" y="48497"/>
                  <a:pt x="71631" y="40902"/>
                </a:cubicBezTo>
                <a:cubicBezTo>
                  <a:pt x="78703" y="33284"/>
                  <a:pt x="82387" y="22392"/>
                  <a:pt x="80386" y="12204"/>
                </a:cubicBezTo>
                <a:cubicBezTo>
                  <a:pt x="79555" y="8003"/>
                  <a:pt x="76166" y="2926"/>
                  <a:pt x="73198" y="2926"/>
                </a:cubicBezTo>
                <a:cubicBezTo>
                  <a:pt x="71941" y="2926"/>
                  <a:pt x="70760" y="3837"/>
                  <a:pt x="69880" y="6110"/>
                </a:cubicBezTo>
                <a:cubicBezTo>
                  <a:pt x="67584" y="12045"/>
                  <a:pt x="69858" y="19686"/>
                  <a:pt x="61557" y="22096"/>
                </a:cubicBezTo>
                <a:cubicBezTo>
                  <a:pt x="60680" y="22350"/>
                  <a:pt x="59797" y="22467"/>
                  <a:pt x="58918" y="22467"/>
                </a:cubicBezTo>
                <a:cubicBezTo>
                  <a:pt x="54442" y="22467"/>
                  <a:pt x="50064" y="19431"/>
                  <a:pt x="47004" y="15934"/>
                </a:cubicBezTo>
                <a:cubicBezTo>
                  <a:pt x="43343" y="11750"/>
                  <a:pt x="40568" y="6679"/>
                  <a:pt x="36089" y="3381"/>
                </a:cubicBezTo>
                <a:cubicBezTo>
                  <a:pt x="32920" y="1060"/>
                  <a:pt x="29138" y="1"/>
                  <a:pt x="252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4" name="Google Shape;214;p26"/>
          <p:cNvGrpSpPr/>
          <p:nvPr/>
        </p:nvGrpSpPr>
        <p:grpSpPr>
          <a:xfrm>
            <a:off x="595088" y="3405773"/>
            <a:ext cx="1490417" cy="1364512"/>
            <a:chOff x="595088" y="3405773"/>
            <a:chExt cx="1490417" cy="1364512"/>
          </a:xfrm>
        </p:grpSpPr>
        <p:sp>
          <p:nvSpPr>
            <p:cNvPr id="215" name="Google Shape;215;p26"/>
            <p:cNvSpPr/>
            <p:nvPr/>
          </p:nvSpPr>
          <p:spPr>
            <a:xfrm rot="1103003">
              <a:off x="1125808" y="4119367"/>
              <a:ext cx="249069" cy="236271"/>
            </a:xfrm>
            <a:custGeom>
              <a:avLst/>
              <a:gdLst/>
              <a:ahLst/>
              <a:cxnLst/>
              <a:rect l="l" t="t" r="r" b="b"/>
              <a:pathLst>
                <a:path w="9147" h="8677" extrusionOk="0">
                  <a:moveTo>
                    <a:pt x="8263" y="321"/>
                  </a:moveTo>
                  <a:cubicBezTo>
                    <a:pt x="8248" y="328"/>
                    <a:pt x="8237" y="332"/>
                    <a:pt x="8234" y="332"/>
                  </a:cubicBezTo>
                  <a:cubicBezTo>
                    <a:pt x="8233" y="332"/>
                    <a:pt x="8233" y="332"/>
                    <a:pt x="8233" y="331"/>
                  </a:cubicBezTo>
                  <a:cubicBezTo>
                    <a:pt x="8243" y="328"/>
                    <a:pt x="8253" y="324"/>
                    <a:pt x="8263" y="321"/>
                  </a:cubicBezTo>
                  <a:close/>
                  <a:moveTo>
                    <a:pt x="6529" y="998"/>
                  </a:moveTo>
                  <a:cubicBezTo>
                    <a:pt x="6519" y="998"/>
                    <a:pt x="6501" y="1004"/>
                    <a:pt x="6482" y="1013"/>
                  </a:cubicBezTo>
                  <a:cubicBezTo>
                    <a:pt x="6498" y="1009"/>
                    <a:pt x="6513" y="1004"/>
                    <a:pt x="6529" y="998"/>
                  </a:cubicBezTo>
                  <a:lnTo>
                    <a:pt x="6529" y="998"/>
                  </a:lnTo>
                  <a:cubicBezTo>
                    <a:pt x="6529" y="998"/>
                    <a:pt x="6529" y="998"/>
                    <a:pt x="6529" y="998"/>
                  </a:cubicBezTo>
                  <a:close/>
                  <a:moveTo>
                    <a:pt x="9073" y="1"/>
                  </a:moveTo>
                  <a:cubicBezTo>
                    <a:pt x="8926" y="1"/>
                    <a:pt x="8581" y="167"/>
                    <a:pt x="8382" y="264"/>
                  </a:cubicBezTo>
                  <a:lnTo>
                    <a:pt x="8382" y="264"/>
                  </a:lnTo>
                  <a:cubicBezTo>
                    <a:pt x="8343" y="272"/>
                    <a:pt x="8226" y="313"/>
                    <a:pt x="8165" y="354"/>
                  </a:cubicBezTo>
                  <a:lnTo>
                    <a:pt x="8165" y="399"/>
                  </a:lnTo>
                  <a:cubicBezTo>
                    <a:pt x="8085" y="433"/>
                    <a:pt x="8074" y="433"/>
                    <a:pt x="8062" y="433"/>
                  </a:cubicBezTo>
                  <a:cubicBezTo>
                    <a:pt x="8051" y="433"/>
                    <a:pt x="8039" y="433"/>
                    <a:pt x="7960" y="468"/>
                  </a:cubicBezTo>
                  <a:cubicBezTo>
                    <a:pt x="7937" y="445"/>
                    <a:pt x="8074" y="377"/>
                    <a:pt x="8210" y="308"/>
                  </a:cubicBezTo>
                  <a:lnTo>
                    <a:pt x="8210" y="308"/>
                  </a:lnTo>
                  <a:cubicBezTo>
                    <a:pt x="8096" y="354"/>
                    <a:pt x="7960" y="399"/>
                    <a:pt x="7937" y="445"/>
                  </a:cubicBezTo>
                  <a:cubicBezTo>
                    <a:pt x="7920" y="448"/>
                    <a:pt x="7908" y="450"/>
                    <a:pt x="7900" y="450"/>
                  </a:cubicBezTo>
                  <a:cubicBezTo>
                    <a:pt x="7867" y="450"/>
                    <a:pt x="7887" y="429"/>
                    <a:pt x="7865" y="429"/>
                  </a:cubicBezTo>
                  <a:cubicBezTo>
                    <a:pt x="7855" y="429"/>
                    <a:pt x="7836" y="433"/>
                    <a:pt x="7801" y="445"/>
                  </a:cubicBezTo>
                  <a:cubicBezTo>
                    <a:pt x="7710" y="490"/>
                    <a:pt x="7596" y="559"/>
                    <a:pt x="7482" y="604"/>
                  </a:cubicBezTo>
                  <a:cubicBezTo>
                    <a:pt x="7209" y="672"/>
                    <a:pt x="7096" y="809"/>
                    <a:pt x="6846" y="877"/>
                  </a:cubicBezTo>
                  <a:lnTo>
                    <a:pt x="6868" y="854"/>
                  </a:lnTo>
                  <a:lnTo>
                    <a:pt x="6868" y="854"/>
                  </a:lnTo>
                  <a:cubicBezTo>
                    <a:pt x="6787" y="875"/>
                    <a:pt x="6668" y="950"/>
                    <a:pt x="6529" y="998"/>
                  </a:cubicBezTo>
                  <a:lnTo>
                    <a:pt x="6529" y="998"/>
                  </a:lnTo>
                  <a:cubicBezTo>
                    <a:pt x="6541" y="999"/>
                    <a:pt x="6535" y="1010"/>
                    <a:pt x="6482" y="1036"/>
                  </a:cubicBezTo>
                  <a:cubicBezTo>
                    <a:pt x="6300" y="1104"/>
                    <a:pt x="6186" y="1173"/>
                    <a:pt x="6050" y="1195"/>
                  </a:cubicBezTo>
                  <a:lnTo>
                    <a:pt x="5936" y="1286"/>
                  </a:lnTo>
                  <a:cubicBezTo>
                    <a:pt x="5322" y="1536"/>
                    <a:pt x="2957" y="2560"/>
                    <a:pt x="2343" y="2833"/>
                  </a:cubicBezTo>
                  <a:lnTo>
                    <a:pt x="2366" y="2810"/>
                  </a:lnTo>
                  <a:lnTo>
                    <a:pt x="2366" y="2810"/>
                  </a:lnTo>
                  <a:cubicBezTo>
                    <a:pt x="1775" y="3083"/>
                    <a:pt x="910" y="3447"/>
                    <a:pt x="1" y="3833"/>
                  </a:cubicBezTo>
                  <a:cubicBezTo>
                    <a:pt x="615" y="4265"/>
                    <a:pt x="1274" y="4720"/>
                    <a:pt x="1866" y="5129"/>
                  </a:cubicBezTo>
                  <a:cubicBezTo>
                    <a:pt x="2229" y="5379"/>
                    <a:pt x="2548" y="5607"/>
                    <a:pt x="2821" y="5766"/>
                  </a:cubicBezTo>
                  <a:cubicBezTo>
                    <a:pt x="2934" y="5880"/>
                    <a:pt x="3116" y="5993"/>
                    <a:pt x="3253" y="6107"/>
                  </a:cubicBezTo>
                  <a:cubicBezTo>
                    <a:pt x="3215" y="6070"/>
                    <a:pt x="3205" y="6053"/>
                    <a:pt x="3215" y="6053"/>
                  </a:cubicBezTo>
                  <a:cubicBezTo>
                    <a:pt x="3223" y="6053"/>
                    <a:pt x="3245" y="6064"/>
                    <a:pt x="3275" y="6084"/>
                  </a:cubicBezTo>
                  <a:cubicBezTo>
                    <a:pt x="3480" y="6232"/>
                    <a:pt x="3491" y="6232"/>
                    <a:pt x="3503" y="6232"/>
                  </a:cubicBezTo>
                  <a:cubicBezTo>
                    <a:pt x="3514" y="6232"/>
                    <a:pt x="3526" y="6232"/>
                    <a:pt x="3730" y="6380"/>
                  </a:cubicBezTo>
                  <a:cubicBezTo>
                    <a:pt x="3980" y="6539"/>
                    <a:pt x="4526" y="6903"/>
                    <a:pt x="5072" y="7312"/>
                  </a:cubicBezTo>
                  <a:cubicBezTo>
                    <a:pt x="5845" y="7858"/>
                    <a:pt x="6618" y="8404"/>
                    <a:pt x="6982" y="8677"/>
                  </a:cubicBezTo>
                  <a:cubicBezTo>
                    <a:pt x="7005" y="8586"/>
                    <a:pt x="7028" y="8540"/>
                    <a:pt x="7050" y="8495"/>
                  </a:cubicBezTo>
                  <a:cubicBezTo>
                    <a:pt x="7096" y="8222"/>
                    <a:pt x="7164" y="7949"/>
                    <a:pt x="7232" y="7676"/>
                  </a:cubicBezTo>
                  <a:cubicBezTo>
                    <a:pt x="7278" y="7540"/>
                    <a:pt x="7300" y="7403"/>
                    <a:pt x="7346" y="7267"/>
                  </a:cubicBezTo>
                  <a:cubicBezTo>
                    <a:pt x="7346" y="7221"/>
                    <a:pt x="7369" y="7176"/>
                    <a:pt x="7369" y="7130"/>
                  </a:cubicBezTo>
                  <a:cubicBezTo>
                    <a:pt x="7391" y="7085"/>
                    <a:pt x="7391" y="7039"/>
                    <a:pt x="7391" y="7017"/>
                  </a:cubicBezTo>
                  <a:lnTo>
                    <a:pt x="7391" y="7039"/>
                  </a:lnTo>
                  <a:cubicBezTo>
                    <a:pt x="7460" y="6744"/>
                    <a:pt x="7937" y="5129"/>
                    <a:pt x="8005" y="4788"/>
                  </a:cubicBezTo>
                  <a:lnTo>
                    <a:pt x="8005" y="4788"/>
                  </a:lnTo>
                  <a:lnTo>
                    <a:pt x="7983" y="4834"/>
                  </a:lnTo>
                  <a:cubicBezTo>
                    <a:pt x="8051" y="4538"/>
                    <a:pt x="8074" y="4584"/>
                    <a:pt x="8142" y="4356"/>
                  </a:cubicBezTo>
                  <a:lnTo>
                    <a:pt x="8142" y="4356"/>
                  </a:lnTo>
                  <a:cubicBezTo>
                    <a:pt x="8140" y="4357"/>
                    <a:pt x="8138" y="4358"/>
                    <a:pt x="8136" y="4358"/>
                  </a:cubicBezTo>
                  <a:cubicBezTo>
                    <a:pt x="8100" y="4358"/>
                    <a:pt x="8143" y="4125"/>
                    <a:pt x="8165" y="4038"/>
                  </a:cubicBezTo>
                  <a:cubicBezTo>
                    <a:pt x="8210" y="3879"/>
                    <a:pt x="8255" y="3560"/>
                    <a:pt x="8324" y="3310"/>
                  </a:cubicBezTo>
                  <a:lnTo>
                    <a:pt x="8346" y="3333"/>
                  </a:lnTo>
                  <a:cubicBezTo>
                    <a:pt x="8369" y="3128"/>
                    <a:pt x="8483" y="2764"/>
                    <a:pt x="8506" y="2605"/>
                  </a:cubicBezTo>
                  <a:cubicBezTo>
                    <a:pt x="8597" y="2287"/>
                    <a:pt x="8778" y="1787"/>
                    <a:pt x="8869" y="1354"/>
                  </a:cubicBezTo>
                  <a:lnTo>
                    <a:pt x="9006" y="1082"/>
                  </a:lnTo>
                  <a:lnTo>
                    <a:pt x="9006" y="1036"/>
                  </a:lnTo>
                  <a:lnTo>
                    <a:pt x="9142" y="58"/>
                  </a:lnTo>
                  <a:cubicBezTo>
                    <a:pt x="9146" y="18"/>
                    <a:pt x="9120" y="1"/>
                    <a:pt x="90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6"/>
            <p:cNvSpPr/>
            <p:nvPr/>
          </p:nvSpPr>
          <p:spPr>
            <a:xfrm rot="1103003">
              <a:off x="1175923" y="3737756"/>
              <a:ext cx="205828" cy="269519"/>
            </a:xfrm>
            <a:custGeom>
              <a:avLst/>
              <a:gdLst/>
              <a:ahLst/>
              <a:cxnLst/>
              <a:rect l="l" t="t" r="r" b="b"/>
              <a:pathLst>
                <a:path w="7559" h="9898" extrusionOk="0">
                  <a:moveTo>
                    <a:pt x="171" y="2818"/>
                  </a:moveTo>
                  <a:cubicBezTo>
                    <a:pt x="169" y="2827"/>
                    <a:pt x="168" y="2838"/>
                    <a:pt x="168" y="2849"/>
                  </a:cubicBezTo>
                  <a:cubicBezTo>
                    <a:pt x="169" y="2838"/>
                    <a:pt x="171" y="2828"/>
                    <a:pt x="171" y="2818"/>
                  </a:cubicBezTo>
                  <a:close/>
                  <a:moveTo>
                    <a:pt x="167" y="0"/>
                  </a:moveTo>
                  <a:cubicBezTo>
                    <a:pt x="1" y="0"/>
                    <a:pt x="166" y="961"/>
                    <a:pt x="122" y="961"/>
                  </a:cubicBezTo>
                  <a:cubicBezTo>
                    <a:pt x="122" y="987"/>
                    <a:pt x="122" y="1011"/>
                    <a:pt x="122" y="1029"/>
                  </a:cubicBezTo>
                  <a:lnTo>
                    <a:pt x="168" y="1052"/>
                  </a:lnTo>
                  <a:cubicBezTo>
                    <a:pt x="191" y="1234"/>
                    <a:pt x="145" y="1098"/>
                    <a:pt x="145" y="1257"/>
                  </a:cubicBezTo>
                  <a:cubicBezTo>
                    <a:pt x="144" y="1258"/>
                    <a:pt x="142" y="1259"/>
                    <a:pt x="141" y="1259"/>
                  </a:cubicBezTo>
                  <a:cubicBezTo>
                    <a:pt x="122" y="1259"/>
                    <a:pt x="121" y="1112"/>
                    <a:pt x="100" y="984"/>
                  </a:cubicBezTo>
                  <a:lnTo>
                    <a:pt x="100" y="984"/>
                  </a:lnTo>
                  <a:cubicBezTo>
                    <a:pt x="100" y="1098"/>
                    <a:pt x="100" y="1234"/>
                    <a:pt x="122" y="1280"/>
                  </a:cubicBezTo>
                  <a:cubicBezTo>
                    <a:pt x="122" y="1327"/>
                    <a:pt x="118" y="1331"/>
                    <a:pt x="114" y="1331"/>
                  </a:cubicBezTo>
                  <a:cubicBezTo>
                    <a:pt x="113" y="1331"/>
                    <a:pt x="112" y="1331"/>
                    <a:pt x="111" y="1331"/>
                  </a:cubicBezTo>
                  <a:cubicBezTo>
                    <a:pt x="105" y="1331"/>
                    <a:pt x="100" y="1336"/>
                    <a:pt x="100" y="1416"/>
                  </a:cubicBezTo>
                  <a:cubicBezTo>
                    <a:pt x="100" y="1507"/>
                    <a:pt x="145" y="1643"/>
                    <a:pt x="122" y="1757"/>
                  </a:cubicBezTo>
                  <a:cubicBezTo>
                    <a:pt x="122" y="2030"/>
                    <a:pt x="191" y="2189"/>
                    <a:pt x="168" y="2439"/>
                  </a:cubicBezTo>
                  <a:lnTo>
                    <a:pt x="168" y="2417"/>
                  </a:lnTo>
                  <a:lnTo>
                    <a:pt x="168" y="2417"/>
                  </a:lnTo>
                  <a:cubicBezTo>
                    <a:pt x="147" y="2502"/>
                    <a:pt x="185" y="2667"/>
                    <a:pt x="171" y="2818"/>
                  </a:cubicBezTo>
                  <a:lnTo>
                    <a:pt x="171" y="2818"/>
                  </a:lnTo>
                  <a:cubicBezTo>
                    <a:pt x="175" y="2805"/>
                    <a:pt x="180" y="2796"/>
                    <a:pt x="186" y="2796"/>
                  </a:cubicBezTo>
                  <a:cubicBezTo>
                    <a:pt x="194" y="2796"/>
                    <a:pt x="204" y="2810"/>
                    <a:pt x="213" y="2849"/>
                  </a:cubicBezTo>
                  <a:cubicBezTo>
                    <a:pt x="191" y="3053"/>
                    <a:pt x="213" y="3167"/>
                    <a:pt x="213" y="3303"/>
                  </a:cubicBezTo>
                  <a:lnTo>
                    <a:pt x="236" y="3440"/>
                  </a:lnTo>
                  <a:cubicBezTo>
                    <a:pt x="259" y="4099"/>
                    <a:pt x="441" y="6692"/>
                    <a:pt x="486" y="7351"/>
                  </a:cubicBezTo>
                  <a:lnTo>
                    <a:pt x="464" y="7328"/>
                  </a:lnTo>
                  <a:lnTo>
                    <a:pt x="464" y="7328"/>
                  </a:lnTo>
                  <a:cubicBezTo>
                    <a:pt x="509" y="7965"/>
                    <a:pt x="554" y="8897"/>
                    <a:pt x="623" y="9898"/>
                  </a:cubicBezTo>
                  <a:cubicBezTo>
                    <a:pt x="1237" y="9466"/>
                    <a:pt x="1896" y="8988"/>
                    <a:pt x="2487" y="8579"/>
                  </a:cubicBezTo>
                  <a:cubicBezTo>
                    <a:pt x="2828" y="8329"/>
                    <a:pt x="3147" y="8079"/>
                    <a:pt x="3397" y="7897"/>
                  </a:cubicBezTo>
                  <a:cubicBezTo>
                    <a:pt x="3533" y="7829"/>
                    <a:pt x="3715" y="7692"/>
                    <a:pt x="3852" y="7601"/>
                  </a:cubicBezTo>
                  <a:lnTo>
                    <a:pt x="3852" y="7601"/>
                  </a:lnTo>
                  <a:cubicBezTo>
                    <a:pt x="3826" y="7619"/>
                    <a:pt x="3813" y="7626"/>
                    <a:pt x="3810" y="7626"/>
                  </a:cubicBezTo>
                  <a:cubicBezTo>
                    <a:pt x="3804" y="7626"/>
                    <a:pt x="3824" y="7607"/>
                    <a:pt x="3852" y="7578"/>
                  </a:cubicBezTo>
                  <a:cubicBezTo>
                    <a:pt x="4284" y="7283"/>
                    <a:pt x="3875" y="7556"/>
                    <a:pt x="4284" y="7237"/>
                  </a:cubicBezTo>
                  <a:cubicBezTo>
                    <a:pt x="4511" y="7078"/>
                    <a:pt x="5057" y="6692"/>
                    <a:pt x="5603" y="6305"/>
                  </a:cubicBezTo>
                  <a:cubicBezTo>
                    <a:pt x="6399" y="5782"/>
                    <a:pt x="7195" y="5236"/>
                    <a:pt x="7558" y="4963"/>
                  </a:cubicBezTo>
                  <a:cubicBezTo>
                    <a:pt x="7490" y="4918"/>
                    <a:pt x="7445" y="4895"/>
                    <a:pt x="7399" y="4850"/>
                  </a:cubicBezTo>
                  <a:cubicBezTo>
                    <a:pt x="7172" y="4713"/>
                    <a:pt x="6944" y="4554"/>
                    <a:pt x="6694" y="4395"/>
                  </a:cubicBezTo>
                  <a:cubicBezTo>
                    <a:pt x="6581" y="4327"/>
                    <a:pt x="6467" y="4236"/>
                    <a:pt x="6353" y="4168"/>
                  </a:cubicBezTo>
                  <a:cubicBezTo>
                    <a:pt x="6308" y="4122"/>
                    <a:pt x="6262" y="4099"/>
                    <a:pt x="6217" y="4077"/>
                  </a:cubicBezTo>
                  <a:lnTo>
                    <a:pt x="6126" y="4008"/>
                  </a:lnTo>
                  <a:lnTo>
                    <a:pt x="6171" y="4031"/>
                  </a:lnTo>
                  <a:cubicBezTo>
                    <a:pt x="5921" y="3872"/>
                    <a:pt x="4534" y="2871"/>
                    <a:pt x="4261" y="2689"/>
                  </a:cubicBezTo>
                  <a:lnTo>
                    <a:pt x="4261" y="2689"/>
                  </a:lnTo>
                  <a:lnTo>
                    <a:pt x="4284" y="2712"/>
                  </a:lnTo>
                  <a:cubicBezTo>
                    <a:pt x="4034" y="2576"/>
                    <a:pt x="4079" y="2553"/>
                    <a:pt x="3897" y="2417"/>
                  </a:cubicBezTo>
                  <a:cubicBezTo>
                    <a:pt x="3897" y="2423"/>
                    <a:pt x="3893" y="2426"/>
                    <a:pt x="3885" y="2426"/>
                  </a:cubicBezTo>
                  <a:cubicBezTo>
                    <a:pt x="3836" y="2426"/>
                    <a:pt x="3657" y="2319"/>
                    <a:pt x="3579" y="2280"/>
                  </a:cubicBezTo>
                  <a:lnTo>
                    <a:pt x="3602" y="2280"/>
                  </a:lnTo>
                  <a:cubicBezTo>
                    <a:pt x="3465" y="2189"/>
                    <a:pt x="3170" y="2030"/>
                    <a:pt x="2965" y="1894"/>
                  </a:cubicBezTo>
                  <a:lnTo>
                    <a:pt x="2988" y="1894"/>
                  </a:lnTo>
                  <a:cubicBezTo>
                    <a:pt x="2806" y="1780"/>
                    <a:pt x="2487" y="1552"/>
                    <a:pt x="2374" y="1484"/>
                  </a:cubicBezTo>
                  <a:cubicBezTo>
                    <a:pt x="2101" y="1280"/>
                    <a:pt x="1691" y="938"/>
                    <a:pt x="1305" y="711"/>
                  </a:cubicBezTo>
                  <a:lnTo>
                    <a:pt x="1100" y="506"/>
                  </a:lnTo>
                  <a:lnTo>
                    <a:pt x="1055" y="484"/>
                  </a:lnTo>
                  <a:lnTo>
                    <a:pt x="191" y="6"/>
                  </a:lnTo>
                  <a:cubicBezTo>
                    <a:pt x="182" y="2"/>
                    <a:pt x="174" y="0"/>
                    <a:pt x="1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6"/>
            <p:cNvSpPr/>
            <p:nvPr/>
          </p:nvSpPr>
          <p:spPr>
            <a:xfrm rot="1103003">
              <a:off x="1017672" y="3424700"/>
              <a:ext cx="137292" cy="106658"/>
            </a:xfrm>
            <a:custGeom>
              <a:avLst/>
              <a:gdLst/>
              <a:ahLst/>
              <a:cxnLst/>
              <a:rect l="l" t="t" r="r" b="b"/>
              <a:pathLst>
                <a:path w="5042" h="3917" extrusionOk="0">
                  <a:moveTo>
                    <a:pt x="4526" y="28"/>
                  </a:moveTo>
                  <a:cubicBezTo>
                    <a:pt x="4480" y="28"/>
                    <a:pt x="4412" y="28"/>
                    <a:pt x="4389" y="51"/>
                  </a:cubicBezTo>
                  <a:cubicBezTo>
                    <a:pt x="4389" y="51"/>
                    <a:pt x="4457" y="28"/>
                    <a:pt x="4526" y="28"/>
                  </a:cubicBezTo>
                  <a:close/>
                  <a:moveTo>
                    <a:pt x="4922" y="1"/>
                  </a:moveTo>
                  <a:cubicBezTo>
                    <a:pt x="4781" y="1"/>
                    <a:pt x="4548" y="51"/>
                    <a:pt x="4548" y="51"/>
                  </a:cubicBezTo>
                  <a:cubicBezTo>
                    <a:pt x="4571" y="28"/>
                    <a:pt x="4617" y="28"/>
                    <a:pt x="4617" y="28"/>
                  </a:cubicBezTo>
                  <a:lnTo>
                    <a:pt x="4617" y="28"/>
                  </a:lnTo>
                  <a:cubicBezTo>
                    <a:pt x="4617" y="28"/>
                    <a:pt x="4548" y="28"/>
                    <a:pt x="4503" y="51"/>
                  </a:cubicBezTo>
                  <a:cubicBezTo>
                    <a:pt x="4473" y="59"/>
                    <a:pt x="4460" y="61"/>
                    <a:pt x="4453" y="61"/>
                  </a:cubicBezTo>
                  <a:cubicBezTo>
                    <a:pt x="4440" y="61"/>
                    <a:pt x="4450" y="51"/>
                    <a:pt x="4389" y="51"/>
                  </a:cubicBezTo>
                  <a:cubicBezTo>
                    <a:pt x="4321" y="51"/>
                    <a:pt x="4389" y="28"/>
                    <a:pt x="4321" y="28"/>
                  </a:cubicBezTo>
                  <a:cubicBezTo>
                    <a:pt x="4253" y="51"/>
                    <a:pt x="4207" y="51"/>
                    <a:pt x="4139" y="51"/>
                  </a:cubicBezTo>
                  <a:cubicBezTo>
                    <a:pt x="4003" y="51"/>
                    <a:pt x="3912" y="97"/>
                    <a:pt x="3798" y="97"/>
                  </a:cubicBezTo>
                  <a:cubicBezTo>
                    <a:pt x="3752" y="97"/>
                    <a:pt x="3662" y="119"/>
                    <a:pt x="3571" y="119"/>
                  </a:cubicBezTo>
                  <a:cubicBezTo>
                    <a:pt x="3480" y="119"/>
                    <a:pt x="3411" y="142"/>
                    <a:pt x="3343" y="142"/>
                  </a:cubicBezTo>
                  <a:lnTo>
                    <a:pt x="3275" y="165"/>
                  </a:lnTo>
                  <a:cubicBezTo>
                    <a:pt x="2934" y="188"/>
                    <a:pt x="1638" y="324"/>
                    <a:pt x="1297" y="369"/>
                  </a:cubicBezTo>
                  <a:cubicBezTo>
                    <a:pt x="978" y="392"/>
                    <a:pt x="501" y="460"/>
                    <a:pt x="0" y="506"/>
                  </a:cubicBezTo>
                  <a:cubicBezTo>
                    <a:pt x="228" y="802"/>
                    <a:pt x="478" y="1120"/>
                    <a:pt x="705" y="1416"/>
                  </a:cubicBezTo>
                  <a:cubicBezTo>
                    <a:pt x="842" y="1597"/>
                    <a:pt x="978" y="1757"/>
                    <a:pt x="1069" y="1870"/>
                  </a:cubicBezTo>
                  <a:cubicBezTo>
                    <a:pt x="1115" y="1939"/>
                    <a:pt x="1183" y="2029"/>
                    <a:pt x="1228" y="2098"/>
                  </a:cubicBezTo>
                  <a:cubicBezTo>
                    <a:pt x="1219" y="2078"/>
                    <a:pt x="1217" y="2071"/>
                    <a:pt x="1220" y="2071"/>
                  </a:cubicBezTo>
                  <a:cubicBezTo>
                    <a:pt x="1225" y="2071"/>
                    <a:pt x="1238" y="2085"/>
                    <a:pt x="1251" y="2098"/>
                  </a:cubicBezTo>
                  <a:cubicBezTo>
                    <a:pt x="1331" y="2200"/>
                    <a:pt x="1336" y="2200"/>
                    <a:pt x="1342" y="2200"/>
                  </a:cubicBezTo>
                  <a:cubicBezTo>
                    <a:pt x="1348" y="2200"/>
                    <a:pt x="1353" y="2200"/>
                    <a:pt x="1433" y="2302"/>
                  </a:cubicBezTo>
                  <a:cubicBezTo>
                    <a:pt x="1524" y="2416"/>
                    <a:pt x="1729" y="2689"/>
                    <a:pt x="1933" y="2962"/>
                  </a:cubicBezTo>
                  <a:cubicBezTo>
                    <a:pt x="2229" y="3348"/>
                    <a:pt x="2525" y="3735"/>
                    <a:pt x="2661" y="3917"/>
                  </a:cubicBezTo>
                  <a:cubicBezTo>
                    <a:pt x="2706" y="3894"/>
                    <a:pt x="2706" y="3871"/>
                    <a:pt x="2729" y="3849"/>
                  </a:cubicBezTo>
                  <a:cubicBezTo>
                    <a:pt x="2797" y="3712"/>
                    <a:pt x="2866" y="3599"/>
                    <a:pt x="2934" y="3485"/>
                  </a:cubicBezTo>
                  <a:cubicBezTo>
                    <a:pt x="2979" y="3417"/>
                    <a:pt x="3025" y="3348"/>
                    <a:pt x="3048" y="3303"/>
                  </a:cubicBezTo>
                  <a:lnTo>
                    <a:pt x="3093" y="3235"/>
                  </a:lnTo>
                  <a:lnTo>
                    <a:pt x="3116" y="3189"/>
                  </a:lnTo>
                  <a:cubicBezTo>
                    <a:pt x="3207" y="3053"/>
                    <a:pt x="3662" y="2348"/>
                    <a:pt x="3752" y="2189"/>
                  </a:cubicBezTo>
                  <a:lnTo>
                    <a:pt x="3752" y="2211"/>
                  </a:lnTo>
                  <a:cubicBezTo>
                    <a:pt x="3821" y="2075"/>
                    <a:pt x="3821" y="2098"/>
                    <a:pt x="3889" y="1984"/>
                  </a:cubicBezTo>
                  <a:lnTo>
                    <a:pt x="3889" y="1984"/>
                  </a:lnTo>
                  <a:cubicBezTo>
                    <a:pt x="3887" y="1986"/>
                    <a:pt x="3886" y="1987"/>
                    <a:pt x="3885" y="1987"/>
                  </a:cubicBezTo>
                  <a:cubicBezTo>
                    <a:pt x="3876" y="1987"/>
                    <a:pt x="3936" y="1867"/>
                    <a:pt x="3957" y="1825"/>
                  </a:cubicBezTo>
                  <a:lnTo>
                    <a:pt x="3957" y="1848"/>
                  </a:lnTo>
                  <a:cubicBezTo>
                    <a:pt x="4003" y="1779"/>
                    <a:pt x="4071" y="1620"/>
                    <a:pt x="4139" y="1506"/>
                  </a:cubicBezTo>
                  <a:lnTo>
                    <a:pt x="4139" y="1529"/>
                  </a:lnTo>
                  <a:cubicBezTo>
                    <a:pt x="4185" y="1416"/>
                    <a:pt x="4298" y="1256"/>
                    <a:pt x="4344" y="1188"/>
                  </a:cubicBezTo>
                  <a:cubicBezTo>
                    <a:pt x="4435" y="1052"/>
                    <a:pt x="4594" y="847"/>
                    <a:pt x="4685" y="642"/>
                  </a:cubicBezTo>
                  <a:lnTo>
                    <a:pt x="4799" y="529"/>
                  </a:lnTo>
                  <a:lnTo>
                    <a:pt x="4821" y="506"/>
                  </a:lnTo>
                  <a:lnTo>
                    <a:pt x="5026" y="51"/>
                  </a:lnTo>
                  <a:cubicBezTo>
                    <a:pt x="5041" y="13"/>
                    <a:pt x="4993" y="1"/>
                    <a:pt x="49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6"/>
            <p:cNvSpPr/>
            <p:nvPr/>
          </p:nvSpPr>
          <p:spPr>
            <a:xfrm rot="1103003">
              <a:off x="1959637" y="4195639"/>
              <a:ext cx="106903" cy="137564"/>
            </a:xfrm>
            <a:custGeom>
              <a:avLst/>
              <a:gdLst/>
              <a:ahLst/>
              <a:cxnLst/>
              <a:rect l="l" t="t" r="r" b="b"/>
              <a:pathLst>
                <a:path w="3926" h="5052" extrusionOk="0">
                  <a:moveTo>
                    <a:pt x="92" y="1"/>
                  </a:moveTo>
                  <a:cubicBezTo>
                    <a:pt x="1" y="1"/>
                    <a:pt x="104" y="482"/>
                    <a:pt x="83" y="504"/>
                  </a:cubicBezTo>
                  <a:cubicBezTo>
                    <a:pt x="83" y="512"/>
                    <a:pt x="83" y="519"/>
                    <a:pt x="83" y="527"/>
                  </a:cubicBezTo>
                  <a:lnTo>
                    <a:pt x="105" y="527"/>
                  </a:lnTo>
                  <a:cubicBezTo>
                    <a:pt x="105" y="617"/>
                    <a:pt x="83" y="549"/>
                    <a:pt x="105" y="640"/>
                  </a:cubicBezTo>
                  <a:cubicBezTo>
                    <a:pt x="83" y="640"/>
                    <a:pt x="83" y="572"/>
                    <a:pt x="60" y="504"/>
                  </a:cubicBezTo>
                  <a:lnTo>
                    <a:pt x="60" y="504"/>
                  </a:lnTo>
                  <a:cubicBezTo>
                    <a:pt x="83" y="572"/>
                    <a:pt x="60" y="617"/>
                    <a:pt x="83" y="663"/>
                  </a:cubicBezTo>
                  <a:cubicBezTo>
                    <a:pt x="83" y="676"/>
                    <a:pt x="81" y="680"/>
                    <a:pt x="78" y="680"/>
                  </a:cubicBezTo>
                  <a:cubicBezTo>
                    <a:pt x="75" y="680"/>
                    <a:pt x="71" y="676"/>
                    <a:pt x="67" y="676"/>
                  </a:cubicBezTo>
                  <a:cubicBezTo>
                    <a:pt x="63" y="676"/>
                    <a:pt x="60" y="682"/>
                    <a:pt x="60" y="708"/>
                  </a:cubicBezTo>
                  <a:cubicBezTo>
                    <a:pt x="83" y="777"/>
                    <a:pt x="83" y="845"/>
                    <a:pt x="83" y="890"/>
                  </a:cubicBezTo>
                  <a:cubicBezTo>
                    <a:pt x="83" y="1050"/>
                    <a:pt x="128" y="1118"/>
                    <a:pt x="128" y="1254"/>
                  </a:cubicBezTo>
                  <a:lnTo>
                    <a:pt x="105" y="1231"/>
                  </a:lnTo>
                  <a:lnTo>
                    <a:pt x="105" y="1231"/>
                  </a:lnTo>
                  <a:cubicBezTo>
                    <a:pt x="105" y="1277"/>
                    <a:pt x="128" y="1368"/>
                    <a:pt x="128" y="1459"/>
                  </a:cubicBezTo>
                  <a:cubicBezTo>
                    <a:pt x="128" y="1446"/>
                    <a:pt x="128" y="1433"/>
                    <a:pt x="132" y="1433"/>
                  </a:cubicBezTo>
                  <a:cubicBezTo>
                    <a:pt x="136" y="1433"/>
                    <a:pt x="141" y="1440"/>
                    <a:pt x="151" y="1459"/>
                  </a:cubicBezTo>
                  <a:cubicBezTo>
                    <a:pt x="151" y="1550"/>
                    <a:pt x="151" y="1618"/>
                    <a:pt x="151" y="1686"/>
                  </a:cubicBezTo>
                  <a:lnTo>
                    <a:pt x="173" y="1754"/>
                  </a:lnTo>
                  <a:cubicBezTo>
                    <a:pt x="196" y="2096"/>
                    <a:pt x="310" y="3414"/>
                    <a:pt x="333" y="3756"/>
                  </a:cubicBezTo>
                  <a:lnTo>
                    <a:pt x="333" y="3733"/>
                  </a:lnTo>
                  <a:cubicBezTo>
                    <a:pt x="355" y="4074"/>
                    <a:pt x="401" y="4529"/>
                    <a:pt x="424" y="5052"/>
                  </a:cubicBezTo>
                  <a:cubicBezTo>
                    <a:pt x="742" y="4824"/>
                    <a:pt x="1060" y="4574"/>
                    <a:pt x="1379" y="4347"/>
                  </a:cubicBezTo>
                  <a:cubicBezTo>
                    <a:pt x="1538" y="4210"/>
                    <a:pt x="1697" y="4097"/>
                    <a:pt x="1834" y="4006"/>
                  </a:cubicBezTo>
                  <a:cubicBezTo>
                    <a:pt x="1902" y="3960"/>
                    <a:pt x="1993" y="3892"/>
                    <a:pt x="2061" y="3847"/>
                  </a:cubicBezTo>
                  <a:lnTo>
                    <a:pt x="2061" y="3847"/>
                  </a:lnTo>
                  <a:cubicBezTo>
                    <a:pt x="2048" y="3853"/>
                    <a:pt x="2040" y="3856"/>
                    <a:pt x="2037" y="3856"/>
                  </a:cubicBezTo>
                  <a:cubicBezTo>
                    <a:pt x="2029" y="3856"/>
                    <a:pt x="2045" y="3840"/>
                    <a:pt x="2061" y="3824"/>
                  </a:cubicBezTo>
                  <a:cubicBezTo>
                    <a:pt x="2266" y="3665"/>
                    <a:pt x="2061" y="3801"/>
                    <a:pt x="2288" y="3642"/>
                  </a:cubicBezTo>
                  <a:cubicBezTo>
                    <a:pt x="2402" y="3551"/>
                    <a:pt x="2652" y="3369"/>
                    <a:pt x="2948" y="3164"/>
                  </a:cubicBezTo>
                  <a:cubicBezTo>
                    <a:pt x="3334" y="2869"/>
                    <a:pt x="3744" y="2596"/>
                    <a:pt x="3926" y="2459"/>
                  </a:cubicBezTo>
                  <a:cubicBezTo>
                    <a:pt x="3880" y="2437"/>
                    <a:pt x="3857" y="2414"/>
                    <a:pt x="3835" y="2391"/>
                  </a:cubicBezTo>
                  <a:cubicBezTo>
                    <a:pt x="3721" y="2323"/>
                    <a:pt x="3607" y="2255"/>
                    <a:pt x="3471" y="2164"/>
                  </a:cubicBezTo>
                  <a:cubicBezTo>
                    <a:pt x="3425" y="2141"/>
                    <a:pt x="3357" y="2096"/>
                    <a:pt x="3312" y="2050"/>
                  </a:cubicBezTo>
                  <a:lnTo>
                    <a:pt x="3221" y="2005"/>
                  </a:lnTo>
                  <a:lnTo>
                    <a:pt x="3175" y="1982"/>
                  </a:lnTo>
                  <a:lnTo>
                    <a:pt x="3198" y="1982"/>
                  </a:lnTo>
                  <a:cubicBezTo>
                    <a:pt x="3061" y="1914"/>
                    <a:pt x="2357" y="1413"/>
                    <a:pt x="2197" y="1322"/>
                  </a:cubicBezTo>
                  <a:lnTo>
                    <a:pt x="2197" y="1322"/>
                  </a:lnTo>
                  <a:lnTo>
                    <a:pt x="2220" y="1345"/>
                  </a:lnTo>
                  <a:cubicBezTo>
                    <a:pt x="2084" y="1277"/>
                    <a:pt x="2106" y="1254"/>
                    <a:pt x="2015" y="1186"/>
                  </a:cubicBezTo>
                  <a:cubicBezTo>
                    <a:pt x="2015" y="1189"/>
                    <a:pt x="2013" y="1191"/>
                    <a:pt x="2009" y="1191"/>
                  </a:cubicBezTo>
                  <a:cubicBezTo>
                    <a:pt x="1985" y="1191"/>
                    <a:pt x="1895" y="1137"/>
                    <a:pt x="1856" y="1118"/>
                  </a:cubicBezTo>
                  <a:cubicBezTo>
                    <a:pt x="1811" y="1072"/>
                    <a:pt x="1652" y="1004"/>
                    <a:pt x="1538" y="936"/>
                  </a:cubicBezTo>
                  <a:lnTo>
                    <a:pt x="1561" y="936"/>
                  </a:lnTo>
                  <a:cubicBezTo>
                    <a:pt x="1447" y="890"/>
                    <a:pt x="1288" y="777"/>
                    <a:pt x="1242" y="731"/>
                  </a:cubicBezTo>
                  <a:cubicBezTo>
                    <a:pt x="1083" y="617"/>
                    <a:pt x="878" y="458"/>
                    <a:pt x="674" y="345"/>
                  </a:cubicBezTo>
                  <a:lnTo>
                    <a:pt x="583" y="231"/>
                  </a:lnTo>
                  <a:lnTo>
                    <a:pt x="560" y="231"/>
                  </a:lnTo>
                  <a:lnTo>
                    <a:pt x="105" y="3"/>
                  </a:lnTo>
                  <a:cubicBezTo>
                    <a:pt x="101" y="2"/>
                    <a:pt x="96" y="1"/>
                    <a:pt x="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6"/>
            <p:cNvSpPr/>
            <p:nvPr/>
          </p:nvSpPr>
          <p:spPr>
            <a:xfrm rot="1103003">
              <a:off x="926161" y="4499305"/>
              <a:ext cx="224181" cy="241799"/>
            </a:xfrm>
            <a:custGeom>
              <a:avLst/>
              <a:gdLst/>
              <a:ahLst/>
              <a:cxnLst/>
              <a:rect l="l" t="t" r="r" b="b"/>
              <a:pathLst>
                <a:path w="8233" h="8880" extrusionOk="0">
                  <a:moveTo>
                    <a:pt x="6649" y="516"/>
                  </a:moveTo>
                  <a:cubicBezTo>
                    <a:pt x="6644" y="518"/>
                    <a:pt x="6639" y="522"/>
                    <a:pt x="6633" y="526"/>
                  </a:cubicBezTo>
                  <a:lnTo>
                    <a:pt x="6633" y="526"/>
                  </a:lnTo>
                  <a:cubicBezTo>
                    <a:pt x="6638" y="522"/>
                    <a:pt x="6643" y="519"/>
                    <a:pt x="6648" y="517"/>
                  </a:cubicBezTo>
                  <a:lnTo>
                    <a:pt x="6648" y="517"/>
                  </a:lnTo>
                  <a:cubicBezTo>
                    <a:pt x="6648" y="517"/>
                    <a:pt x="6649" y="516"/>
                    <a:pt x="6649" y="516"/>
                  </a:cubicBezTo>
                  <a:close/>
                  <a:moveTo>
                    <a:pt x="3795" y="7707"/>
                  </a:moveTo>
                  <a:cubicBezTo>
                    <a:pt x="3804" y="7710"/>
                    <a:pt x="3820" y="7714"/>
                    <a:pt x="3844" y="7720"/>
                  </a:cubicBezTo>
                  <a:cubicBezTo>
                    <a:pt x="3828" y="7716"/>
                    <a:pt x="3811" y="7711"/>
                    <a:pt x="3795" y="7707"/>
                  </a:cubicBezTo>
                  <a:close/>
                  <a:moveTo>
                    <a:pt x="7277" y="0"/>
                  </a:moveTo>
                  <a:cubicBezTo>
                    <a:pt x="7150" y="0"/>
                    <a:pt x="6817" y="348"/>
                    <a:pt x="6649" y="516"/>
                  </a:cubicBezTo>
                  <a:lnTo>
                    <a:pt x="6649" y="516"/>
                  </a:lnTo>
                  <a:cubicBezTo>
                    <a:pt x="6655" y="513"/>
                    <a:pt x="6659" y="512"/>
                    <a:pt x="6663" y="512"/>
                  </a:cubicBezTo>
                  <a:cubicBezTo>
                    <a:pt x="6660" y="512"/>
                    <a:pt x="6655" y="514"/>
                    <a:pt x="6648" y="517"/>
                  </a:cubicBezTo>
                  <a:lnTo>
                    <a:pt x="6648" y="517"/>
                  </a:lnTo>
                  <a:cubicBezTo>
                    <a:pt x="6595" y="569"/>
                    <a:pt x="6559" y="603"/>
                    <a:pt x="6551" y="603"/>
                  </a:cubicBezTo>
                  <a:cubicBezTo>
                    <a:pt x="6550" y="603"/>
                    <a:pt x="6550" y="603"/>
                    <a:pt x="6550" y="603"/>
                  </a:cubicBezTo>
                  <a:cubicBezTo>
                    <a:pt x="6579" y="573"/>
                    <a:pt x="6609" y="543"/>
                    <a:pt x="6633" y="526"/>
                  </a:cubicBezTo>
                  <a:lnTo>
                    <a:pt x="6633" y="526"/>
                  </a:lnTo>
                  <a:cubicBezTo>
                    <a:pt x="6589" y="553"/>
                    <a:pt x="6516" y="614"/>
                    <a:pt x="6481" y="648"/>
                  </a:cubicBezTo>
                  <a:lnTo>
                    <a:pt x="6504" y="694"/>
                  </a:lnTo>
                  <a:cubicBezTo>
                    <a:pt x="6368" y="807"/>
                    <a:pt x="6459" y="694"/>
                    <a:pt x="6322" y="830"/>
                  </a:cubicBezTo>
                  <a:cubicBezTo>
                    <a:pt x="6299" y="807"/>
                    <a:pt x="6413" y="694"/>
                    <a:pt x="6527" y="603"/>
                  </a:cubicBezTo>
                  <a:lnTo>
                    <a:pt x="6527" y="603"/>
                  </a:lnTo>
                  <a:cubicBezTo>
                    <a:pt x="6436" y="671"/>
                    <a:pt x="6322" y="762"/>
                    <a:pt x="6299" y="807"/>
                  </a:cubicBezTo>
                  <a:cubicBezTo>
                    <a:pt x="6271" y="828"/>
                    <a:pt x="6260" y="834"/>
                    <a:pt x="6256" y="834"/>
                  </a:cubicBezTo>
                  <a:cubicBezTo>
                    <a:pt x="6250" y="834"/>
                    <a:pt x="6253" y="826"/>
                    <a:pt x="6244" y="826"/>
                  </a:cubicBezTo>
                  <a:cubicBezTo>
                    <a:pt x="6237" y="826"/>
                    <a:pt x="6221" y="831"/>
                    <a:pt x="6186" y="853"/>
                  </a:cubicBezTo>
                  <a:cubicBezTo>
                    <a:pt x="6118" y="944"/>
                    <a:pt x="6027" y="1057"/>
                    <a:pt x="5936" y="1126"/>
                  </a:cubicBezTo>
                  <a:lnTo>
                    <a:pt x="5936" y="1103"/>
                  </a:lnTo>
                  <a:cubicBezTo>
                    <a:pt x="5708" y="1285"/>
                    <a:pt x="5640" y="1421"/>
                    <a:pt x="5435" y="1580"/>
                  </a:cubicBezTo>
                  <a:lnTo>
                    <a:pt x="5458" y="1558"/>
                  </a:lnTo>
                  <a:lnTo>
                    <a:pt x="5458" y="1558"/>
                  </a:lnTo>
                  <a:cubicBezTo>
                    <a:pt x="5367" y="1603"/>
                    <a:pt x="5253" y="1740"/>
                    <a:pt x="5140" y="1853"/>
                  </a:cubicBezTo>
                  <a:cubicBezTo>
                    <a:pt x="5151" y="1842"/>
                    <a:pt x="5168" y="1831"/>
                    <a:pt x="5174" y="1831"/>
                  </a:cubicBezTo>
                  <a:cubicBezTo>
                    <a:pt x="5180" y="1831"/>
                    <a:pt x="5174" y="1842"/>
                    <a:pt x="5140" y="1876"/>
                  </a:cubicBezTo>
                  <a:cubicBezTo>
                    <a:pt x="4981" y="1990"/>
                    <a:pt x="4912" y="2103"/>
                    <a:pt x="4799" y="2172"/>
                  </a:cubicBezTo>
                  <a:lnTo>
                    <a:pt x="4708" y="2285"/>
                  </a:lnTo>
                  <a:cubicBezTo>
                    <a:pt x="4230" y="2717"/>
                    <a:pt x="2343" y="4514"/>
                    <a:pt x="1865" y="4969"/>
                  </a:cubicBezTo>
                  <a:lnTo>
                    <a:pt x="1888" y="4946"/>
                  </a:lnTo>
                  <a:lnTo>
                    <a:pt x="1888" y="4946"/>
                  </a:lnTo>
                  <a:cubicBezTo>
                    <a:pt x="1410" y="5378"/>
                    <a:pt x="728" y="6015"/>
                    <a:pt x="0" y="6697"/>
                  </a:cubicBezTo>
                  <a:cubicBezTo>
                    <a:pt x="728" y="6902"/>
                    <a:pt x="1501" y="7106"/>
                    <a:pt x="2206" y="7288"/>
                  </a:cubicBezTo>
                  <a:cubicBezTo>
                    <a:pt x="2638" y="7402"/>
                    <a:pt x="3002" y="7493"/>
                    <a:pt x="3321" y="7561"/>
                  </a:cubicBezTo>
                  <a:cubicBezTo>
                    <a:pt x="3443" y="7622"/>
                    <a:pt x="3640" y="7665"/>
                    <a:pt x="3795" y="7707"/>
                  </a:cubicBezTo>
                  <a:lnTo>
                    <a:pt x="3795" y="7707"/>
                  </a:lnTo>
                  <a:cubicBezTo>
                    <a:pt x="3767" y="7697"/>
                    <a:pt x="3793" y="7697"/>
                    <a:pt x="3844" y="7697"/>
                  </a:cubicBezTo>
                  <a:cubicBezTo>
                    <a:pt x="4094" y="7766"/>
                    <a:pt x="4105" y="7766"/>
                    <a:pt x="4116" y="7766"/>
                  </a:cubicBezTo>
                  <a:cubicBezTo>
                    <a:pt x="4128" y="7766"/>
                    <a:pt x="4139" y="7766"/>
                    <a:pt x="4389" y="7834"/>
                  </a:cubicBezTo>
                  <a:cubicBezTo>
                    <a:pt x="4662" y="7879"/>
                    <a:pt x="5299" y="8061"/>
                    <a:pt x="5958" y="8243"/>
                  </a:cubicBezTo>
                  <a:cubicBezTo>
                    <a:pt x="6868" y="8493"/>
                    <a:pt x="7800" y="8766"/>
                    <a:pt x="8232" y="8880"/>
                  </a:cubicBezTo>
                  <a:cubicBezTo>
                    <a:pt x="8232" y="8789"/>
                    <a:pt x="8210" y="8743"/>
                    <a:pt x="8210" y="8698"/>
                  </a:cubicBezTo>
                  <a:cubicBezTo>
                    <a:pt x="8164" y="8425"/>
                    <a:pt x="8141" y="8129"/>
                    <a:pt x="8119" y="7857"/>
                  </a:cubicBezTo>
                  <a:cubicBezTo>
                    <a:pt x="8096" y="7720"/>
                    <a:pt x="8096" y="7584"/>
                    <a:pt x="8073" y="7447"/>
                  </a:cubicBezTo>
                  <a:cubicBezTo>
                    <a:pt x="8073" y="7379"/>
                    <a:pt x="8073" y="7334"/>
                    <a:pt x="8073" y="7288"/>
                  </a:cubicBezTo>
                  <a:cubicBezTo>
                    <a:pt x="8050" y="7243"/>
                    <a:pt x="8050" y="7220"/>
                    <a:pt x="8050" y="7174"/>
                  </a:cubicBezTo>
                  <a:lnTo>
                    <a:pt x="8050" y="7197"/>
                  </a:lnTo>
                  <a:cubicBezTo>
                    <a:pt x="8028" y="6902"/>
                    <a:pt x="7914" y="5219"/>
                    <a:pt x="7869" y="4878"/>
                  </a:cubicBezTo>
                  <a:lnTo>
                    <a:pt x="7869" y="4923"/>
                  </a:lnTo>
                  <a:cubicBezTo>
                    <a:pt x="7800" y="4628"/>
                    <a:pt x="7846" y="4673"/>
                    <a:pt x="7846" y="4423"/>
                  </a:cubicBezTo>
                  <a:lnTo>
                    <a:pt x="7846" y="4423"/>
                  </a:lnTo>
                  <a:cubicBezTo>
                    <a:pt x="7842" y="4426"/>
                    <a:pt x="7839" y="4428"/>
                    <a:pt x="7835" y="4428"/>
                  </a:cubicBezTo>
                  <a:cubicBezTo>
                    <a:pt x="7794" y="4428"/>
                    <a:pt x="7755" y="4189"/>
                    <a:pt x="7755" y="4105"/>
                  </a:cubicBezTo>
                  <a:cubicBezTo>
                    <a:pt x="7732" y="3968"/>
                    <a:pt x="7664" y="3627"/>
                    <a:pt x="7641" y="3377"/>
                  </a:cubicBezTo>
                  <a:lnTo>
                    <a:pt x="7641" y="3377"/>
                  </a:lnTo>
                  <a:lnTo>
                    <a:pt x="7664" y="3400"/>
                  </a:lnTo>
                  <a:cubicBezTo>
                    <a:pt x="7618" y="3195"/>
                    <a:pt x="7596" y="2808"/>
                    <a:pt x="7596" y="2649"/>
                  </a:cubicBezTo>
                  <a:cubicBezTo>
                    <a:pt x="7573" y="2331"/>
                    <a:pt x="7550" y="1808"/>
                    <a:pt x="7482" y="1353"/>
                  </a:cubicBezTo>
                  <a:lnTo>
                    <a:pt x="7527" y="1057"/>
                  </a:lnTo>
                  <a:lnTo>
                    <a:pt x="7527" y="1012"/>
                  </a:lnTo>
                  <a:lnTo>
                    <a:pt x="7323" y="34"/>
                  </a:lnTo>
                  <a:cubicBezTo>
                    <a:pt x="7315" y="11"/>
                    <a:pt x="7299" y="0"/>
                    <a:pt x="72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6"/>
            <p:cNvSpPr/>
            <p:nvPr/>
          </p:nvSpPr>
          <p:spPr>
            <a:xfrm rot="1103003">
              <a:off x="1459309" y="4346233"/>
              <a:ext cx="266333" cy="216965"/>
            </a:xfrm>
            <a:custGeom>
              <a:avLst/>
              <a:gdLst/>
              <a:ahLst/>
              <a:cxnLst/>
              <a:rect l="l" t="t" r="r" b="b"/>
              <a:pathLst>
                <a:path w="9781" h="7968" extrusionOk="0">
                  <a:moveTo>
                    <a:pt x="8778" y="99"/>
                  </a:moveTo>
                  <a:lnTo>
                    <a:pt x="8778" y="99"/>
                  </a:lnTo>
                  <a:cubicBezTo>
                    <a:pt x="8766" y="102"/>
                    <a:pt x="8754" y="104"/>
                    <a:pt x="8742" y="106"/>
                  </a:cubicBezTo>
                  <a:lnTo>
                    <a:pt x="8742" y="106"/>
                  </a:lnTo>
                  <a:cubicBezTo>
                    <a:pt x="8754" y="104"/>
                    <a:pt x="8766" y="102"/>
                    <a:pt x="8778" y="99"/>
                  </a:cubicBezTo>
                  <a:close/>
                  <a:moveTo>
                    <a:pt x="9617" y="0"/>
                  </a:moveTo>
                  <a:cubicBezTo>
                    <a:pt x="9430" y="0"/>
                    <a:pt x="9105" y="68"/>
                    <a:pt x="8927" y="103"/>
                  </a:cubicBezTo>
                  <a:lnTo>
                    <a:pt x="8927" y="103"/>
                  </a:lnTo>
                  <a:cubicBezTo>
                    <a:pt x="8900" y="107"/>
                    <a:pt x="8862" y="113"/>
                    <a:pt x="8825" y="121"/>
                  </a:cubicBezTo>
                  <a:lnTo>
                    <a:pt x="8825" y="121"/>
                  </a:lnTo>
                  <a:cubicBezTo>
                    <a:pt x="8826" y="121"/>
                    <a:pt x="8828" y="121"/>
                    <a:pt x="8830" y="121"/>
                  </a:cubicBezTo>
                  <a:lnTo>
                    <a:pt x="8830" y="121"/>
                  </a:lnTo>
                  <a:cubicBezTo>
                    <a:pt x="8826" y="122"/>
                    <a:pt x="8823" y="122"/>
                    <a:pt x="8820" y="122"/>
                  </a:cubicBezTo>
                  <a:lnTo>
                    <a:pt x="8820" y="122"/>
                  </a:lnTo>
                  <a:cubicBezTo>
                    <a:pt x="8822" y="122"/>
                    <a:pt x="8823" y="122"/>
                    <a:pt x="8825" y="121"/>
                  </a:cubicBezTo>
                  <a:lnTo>
                    <a:pt x="8825" y="121"/>
                  </a:lnTo>
                  <a:cubicBezTo>
                    <a:pt x="8817" y="122"/>
                    <a:pt x="8809" y="122"/>
                    <a:pt x="8801" y="122"/>
                  </a:cubicBezTo>
                  <a:cubicBezTo>
                    <a:pt x="8801" y="123"/>
                    <a:pt x="8802" y="124"/>
                    <a:pt x="8806" y="124"/>
                  </a:cubicBezTo>
                  <a:cubicBezTo>
                    <a:pt x="8809" y="124"/>
                    <a:pt x="8814" y="123"/>
                    <a:pt x="8820" y="122"/>
                  </a:cubicBezTo>
                  <a:lnTo>
                    <a:pt x="8820" y="122"/>
                  </a:lnTo>
                  <a:cubicBezTo>
                    <a:pt x="8788" y="129"/>
                    <a:pt x="8756" y="137"/>
                    <a:pt x="8733" y="145"/>
                  </a:cubicBezTo>
                  <a:lnTo>
                    <a:pt x="8733" y="168"/>
                  </a:lnTo>
                  <a:cubicBezTo>
                    <a:pt x="8665" y="185"/>
                    <a:pt x="8642" y="189"/>
                    <a:pt x="8629" y="189"/>
                  </a:cubicBezTo>
                  <a:cubicBezTo>
                    <a:pt x="8616" y="189"/>
                    <a:pt x="8616" y="184"/>
                    <a:pt x="8587" y="184"/>
                  </a:cubicBezTo>
                  <a:cubicBezTo>
                    <a:pt x="8571" y="184"/>
                    <a:pt x="8546" y="185"/>
                    <a:pt x="8505" y="190"/>
                  </a:cubicBezTo>
                  <a:cubicBezTo>
                    <a:pt x="8505" y="170"/>
                    <a:pt x="8618" y="130"/>
                    <a:pt x="8742" y="106"/>
                  </a:cubicBezTo>
                  <a:lnTo>
                    <a:pt x="8742" y="106"/>
                  </a:lnTo>
                  <a:cubicBezTo>
                    <a:pt x="8640" y="123"/>
                    <a:pt x="8543" y="127"/>
                    <a:pt x="8482" y="168"/>
                  </a:cubicBezTo>
                  <a:cubicBezTo>
                    <a:pt x="8391" y="168"/>
                    <a:pt x="8461" y="139"/>
                    <a:pt x="8422" y="139"/>
                  </a:cubicBezTo>
                  <a:cubicBezTo>
                    <a:pt x="8412" y="139"/>
                    <a:pt x="8396" y="140"/>
                    <a:pt x="8369" y="145"/>
                  </a:cubicBezTo>
                  <a:cubicBezTo>
                    <a:pt x="8255" y="168"/>
                    <a:pt x="8141" y="213"/>
                    <a:pt x="8028" y="213"/>
                  </a:cubicBezTo>
                  <a:cubicBezTo>
                    <a:pt x="7732" y="236"/>
                    <a:pt x="7596" y="327"/>
                    <a:pt x="7345" y="350"/>
                  </a:cubicBezTo>
                  <a:lnTo>
                    <a:pt x="7368" y="327"/>
                  </a:lnTo>
                  <a:cubicBezTo>
                    <a:pt x="7277" y="327"/>
                    <a:pt x="7095" y="372"/>
                    <a:pt x="6936" y="395"/>
                  </a:cubicBezTo>
                  <a:cubicBezTo>
                    <a:pt x="6982" y="395"/>
                    <a:pt x="7027" y="395"/>
                    <a:pt x="6936" y="418"/>
                  </a:cubicBezTo>
                  <a:cubicBezTo>
                    <a:pt x="6754" y="441"/>
                    <a:pt x="6618" y="463"/>
                    <a:pt x="6481" y="486"/>
                  </a:cubicBezTo>
                  <a:lnTo>
                    <a:pt x="6368" y="532"/>
                  </a:lnTo>
                  <a:cubicBezTo>
                    <a:pt x="5708" y="623"/>
                    <a:pt x="3161" y="1100"/>
                    <a:pt x="2502" y="1214"/>
                  </a:cubicBezTo>
                  <a:lnTo>
                    <a:pt x="2525" y="1191"/>
                  </a:lnTo>
                  <a:lnTo>
                    <a:pt x="2525" y="1191"/>
                  </a:lnTo>
                  <a:cubicBezTo>
                    <a:pt x="1888" y="1305"/>
                    <a:pt x="978" y="1464"/>
                    <a:pt x="0" y="1646"/>
                  </a:cubicBezTo>
                  <a:cubicBezTo>
                    <a:pt x="501" y="2214"/>
                    <a:pt x="1024" y="2806"/>
                    <a:pt x="1524" y="3351"/>
                  </a:cubicBezTo>
                  <a:cubicBezTo>
                    <a:pt x="1820" y="3670"/>
                    <a:pt x="2070" y="3943"/>
                    <a:pt x="2297" y="4170"/>
                  </a:cubicBezTo>
                  <a:cubicBezTo>
                    <a:pt x="2388" y="4306"/>
                    <a:pt x="2525" y="4466"/>
                    <a:pt x="2638" y="4602"/>
                  </a:cubicBezTo>
                  <a:cubicBezTo>
                    <a:pt x="2615" y="4568"/>
                    <a:pt x="2610" y="4551"/>
                    <a:pt x="2615" y="4551"/>
                  </a:cubicBezTo>
                  <a:cubicBezTo>
                    <a:pt x="2621" y="4551"/>
                    <a:pt x="2638" y="4568"/>
                    <a:pt x="2661" y="4602"/>
                  </a:cubicBezTo>
                  <a:cubicBezTo>
                    <a:pt x="3002" y="4966"/>
                    <a:pt x="2706" y="4602"/>
                    <a:pt x="3048" y="4989"/>
                  </a:cubicBezTo>
                  <a:cubicBezTo>
                    <a:pt x="3252" y="5193"/>
                    <a:pt x="3684" y="5671"/>
                    <a:pt x="4139" y="6194"/>
                  </a:cubicBezTo>
                  <a:cubicBezTo>
                    <a:pt x="4753" y="6899"/>
                    <a:pt x="5390" y="7626"/>
                    <a:pt x="5685" y="7968"/>
                  </a:cubicBezTo>
                  <a:cubicBezTo>
                    <a:pt x="5731" y="7899"/>
                    <a:pt x="5754" y="7854"/>
                    <a:pt x="5776" y="7808"/>
                  </a:cubicBezTo>
                  <a:cubicBezTo>
                    <a:pt x="5890" y="7558"/>
                    <a:pt x="6026" y="7308"/>
                    <a:pt x="6163" y="7058"/>
                  </a:cubicBezTo>
                  <a:cubicBezTo>
                    <a:pt x="6208" y="6921"/>
                    <a:pt x="6277" y="6808"/>
                    <a:pt x="6345" y="6694"/>
                  </a:cubicBezTo>
                  <a:cubicBezTo>
                    <a:pt x="6368" y="6626"/>
                    <a:pt x="6390" y="6580"/>
                    <a:pt x="6413" y="6535"/>
                  </a:cubicBezTo>
                  <a:lnTo>
                    <a:pt x="6459" y="6444"/>
                  </a:lnTo>
                  <a:lnTo>
                    <a:pt x="6459" y="6467"/>
                  </a:lnTo>
                  <a:cubicBezTo>
                    <a:pt x="6590" y="6204"/>
                    <a:pt x="7351" y="4849"/>
                    <a:pt x="7551" y="4462"/>
                  </a:cubicBezTo>
                  <a:lnTo>
                    <a:pt x="7551" y="4462"/>
                  </a:lnTo>
                  <a:cubicBezTo>
                    <a:pt x="7551" y="4463"/>
                    <a:pt x="7550" y="4464"/>
                    <a:pt x="7550" y="4466"/>
                  </a:cubicBezTo>
                  <a:lnTo>
                    <a:pt x="7573" y="4420"/>
                  </a:lnTo>
                  <a:lnTo>
                    <a:pt x="7573" y="4420"/>
                  </a:lnTo>
                  <a:cubicBezTo>
                    <a:pt x="7567" y="4433"/>
                    <a:pt x="7559" y="4447"/>
                    <a:pt x="7551" y="4462"/>
                  </a:cubicBezTo>
                  <a:lnTo>
                    <a:pt x="7551" y="4462"/>
                  </a:lnTo>
                  <a:cubicBezTo>
                    <a:pt x="7664" y="4170"/>
                    <a:pt x="7687" y="4237"/>
                    <a:pt x="7800" y="4033"/>
                  </a:cubicBezTo>
                  <a:cubicBezTo>
                    <a:pt x="7755" y="4033"/>
                    <a:pt x="7846" y="3806"/>
                    <a:pt x="7891" y="3715"/>
                  </a:cubicBezTo>
                  <a:lnTo>
                    <a:pt x="7914" y="3715"/>
                  </a:lnTo>
                  <a:cubicBezTo>
                    <a:pt x="7959" y="3579"/>
                    <a:pt x="8096" y="3260"/>
                    <a:pt x="8209" y="3056"/>
                  </a:cubicBezTo>
                  <a:lnTo>
                    <a:pt x="8232" y="3078"/>
                  </a:lnTo>
                  <a:cubicBezTo>
                    <a:pt x="8300" y="2874"/>
                    <a:pt x="8482" y="2533"/>
                    <a:pt x="8551" y="2419"/>
                  </a:cubicBezTo>
                  <a:cubicBezTo>
                    <a:pt x="8733" y="2123"/>
                    <a:pt x="9005" y="1669"/>
                    <a:pt x="9187" y="1259"/>
                  </a:cubicBezTo>
                  <a:lnTo>
                    <a:pt x="9392" y="1032"/>
                  </a:lnTo>
                  <a:lnTo>
                    <a:pt x="9392" y="1009"/>
                  </a:lnTo>
                  <a:lnTo>
                    <a:pt x="9756" y="77"/>
                  </a:lnTo>
                  <a:cubicBezTo>
                    <a:pt x="9781" y="20"/>
                    <a:pt x="9719" y="0"/>
                    <a:pt x="96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6"/>
            <p:cNvSpPr/>
            <p:nvPr/>
          </p:nvSpPr>
          <p:spPr>
            <a:xfrm rot="1103003">
              <a:off x="1493708" y="3911566"/>
              <a:ext cx="226033" cy="240710"/>
            </a:xfrm>
            <a:custGeom>
              <a:avLst/>
              <a:gdLst/>
              <a:ahLst/>
              <a:cxnLst/>
              <a:rect l="l" t="t" r="r" b="b"/>
              <a:pathLst>
                <a:path w="8301" h="8840" extrusionOk="0">
                  <a:moveTo>
                    <a:pt x="4952" y="1913"/>
                  </a:moveTo>
                  <a:cubicBezTo>
                    <a:pt x="4946" y="1917"/>
                    <a:pt x="4940" y="1922"/>
                    <a:pt x="4935" y="1927"/>
                  </a:cubicBezTo>
                  <a:cubicBezTo>
                    <a:pt x="4941" y="1922"/>
                    <a:pt x="4946" y="1918"/>
                    <a:pt x="4952" y="1913"/>
                  </a:cubicBezTo>
                  <a:close/>
                  <a:moveTo>
                    <a:pt x="3847" y="7857"/>
                  </a:moveTo>
                  <a:lnTo>
                    <a:pt x="3847" y="7857"/>
                  </a:lnTo>
                  <a:cubicBezTo>
                    <a:pt x="3853" y="7859"/>
                    <a:pt x="3859" y="7860"/>
                    <a:pt x="3866" y="7862"/>
                  </a:cubicBezTo>
                  <a:cubicBezTo>
                    <a:pt x="3860" y="7860"/>
                    <a:pt x="3854" y="7859"/>
                    <a:pt x="3847" y="7857"/>
                  </a:cubicBezTo>
                  <a:close/>
                  <a:moveTo>
                    <a:pt x="6986" y="1"/>
                  </a:moveTo>
                  <a:cubicBezTo>
                    <a:pt x="6850" y="1"/>
                    <a:pt x="6439" y="481"/>
                    <a:pt x="6313" y="603"/>
                  </a:cubicBezTo>
                  <a:lnTo>
                    <a:pt x="6313" y="603"/>
                  </a:lnTo>
                  <a:cubicBezTo>
                    <a:pt x="6308" y="608"/>
                    <a:pt x="6302" y="612"/>
                    <a:pt x="6297" y="617"/>
                  </a:cubicBezTo>
                  <a:lnTo>
                    <a:pt x="6297" y="617"/>
                  </a:lnTo>
                  <a:cubicBezTo>
                    <a:pt x="6299" y="615"/>
                    <a:pt x="6302" y="613"/>
                    <a:pt x="6304" y="612"/>
                  </a:cubicBezTo>
                  <a:lnTo>
                    <a:pt x="6304" y="612"/>
                  </a:lnTo>
                  <a:cubicBezTo>
                    <a:pt x="6294" y="621"/>
                    <a:pt x="6287" y="627"/>
                    <a:pt x="6282" y="630"/>
                  </a:cubicBezTo>
                  <a:lnTo>
                    <a:pt x="6282" y="630"/>
                  </a:lnTo>
                  <a:cubicBezTo>
                    <a:pt x="6287" y="625"/>
                    <a:pt x="6292" y="621"/>
                    <a:pt x="6297" y="617"/>
                  </a:cubicBezTo>
                  <a:lnTo>
                    <a:pt x="6297" y="617"/>
                  </a:lnTo>
                  <a:cubicBezTo>
                    <a:pt x="6291" y="621"/>
                    <a:pt x="6284" y="626"/>
                    <a:pt x="6276" y="631"/>
                  </a:cubicBezTo>
                  <a:cubicBezTo>
                    <a:pt x="6277" y="631"/>
                    <a:pt x="6277" y="631"/>
                    <a:pt x="6278" y="631"/>
                  </a:cubicBezTo>
                  <a:cubicBezTo>
                    <a:pt x="6279" y="631"/>
                    <a:pt x="6280" y="631"/>
                    <a:pt x="6282" y="630"/>
                  </a:cubicBezTo>
                  <a:lnTo>
                    <a:pt x="6282" y="630"/>
                  </a:lnTo>
                  <a:cubicBezTo>
                    <a:pt x="6262" y="647"/>
                    <a:pt x="6244" y="664"/>
                    <a:pt x="6231" y="676"/>
                  </a:cubicBezTo>
                  <a:lnTo>
                    <a:pt x="6254" y="722"/>
                  </a:lnTo>
                  <a:cubicBezTo>
                    <a:pt x="6197" y="790"/>
                    <a:pt x="6186" y="790"/>
                    <a:pt x="6174" y="790"/>
                  </a:cubicBezTo>
                  <a:cubicBezTo>
                    <a:pt x="6163" y="790"/>
                    <a:pt x="6151" y="790"/>
                    <a:pt x="6095" y="858"/>
                  </a:cubicBezTo>
                  <a:cubicBezTo>
                    <a:pt x="6072" y="835"/>
                    <a:pt x="6163" y="722"/>
                    <a:pt x="6254" y="631"/>
                  </a:cubicBezTo>
                  <a:lnTo>
                    <a:pt x="6254" y="631"/>
                  </a:lnTo>
                  <a:cubicBezTo>
                    <a:pt x="6163" y="722"/>
                    <a:pt x="6072" y="790"/>
                    <a:pt x="6049" y="835"/>
                  </a:cubicBezTo>
                  <a:cubicBezTo>
                    <a:pt x="6019" y="866"/>
                    <a:pt x="6009" y="873"/>
                    <a:pt x="6004" y="873"/>
                  </a:cubicBezTo>
                  <a:cubicBezTo>
                    <a:pt x="6000" y="873"/>
                    <a:pt x="6002" y="866"/>
                    <a:pt x="5995" y="866"/>
                  </a:cubicBezTo>
                  <a:cubicBezTo>
                    <a:pt x="5988" y="866"/>
                    <a:pt x="5973" y="873"/>
                    <a:pt x="5935" y="904"/>
                  </a:cubicBezTo>
                  <a:cubicBezTo>
                    <a:pt x="5867" y="995"/>
                    <a:pt x="5799" y="1086"/>
                    <a:pt x="5708" y="1177"/>
                  </a:cubicBezTo>
                  <a:lnTo>
                    <a:pt x="5708" y="1154"/>
                  </a:lnTo>
                  <a:cubicBezTo>
                    <a:pt x="5481" y="1336"/>
                    <a:pt x="5435" y="1495"/>
                    <a:pt x="5230" y="1654"/>
                  </a:cubicBezTo>
                  <a:lnTo>
                    <a:pt x="5230" y="1631"/>
                  </a:lnTo>
                  <a:cubicBezTo>
                    <a:pt x="5166" y="1675"/>
                    <a:pt x="5060" y="1820"/>
                    <a:pt x="4952" y="1913"/>
                  </a:cubicBezTo>
                  <a:lnTo>
                    <a:pt x="4952" y="1913"/>
                  </a:lnTo>
                  <a:cubicBezTo>
                    <a:pt x="4959" y="1908"/>
                    <a:pt x="4966" y="1904"/>
                    <a:pt x="4969" y="1904"/>
                  </a:cubicBezTo>
                  <a:cubicBezTo>
                    <a:pt x="4975" y="1904"/>
                    <a:pt x="4969" y="1916"/>
                    <a:pt x="4935" y="1950"/>
                  </a:cubicBezTo>
                  <a:cubicBezTo>
                    <a:pt x="4798" y="2086"/>
                    <a:pt x="4707" y="2177"/>
                    <a:pt x="4594" y="2268"/>
                  </a:cubicBezTo>
                  <a:lnTo>
                    <a:pt x="4526" y="2382"/>
                  </a:lnTo>
                  <a:cubicBezTo>
                    <a:pt x="4071" y="2837"/>
                    <a:pt x="2252" y="4701"/>
                    <a:pt x="1797" y="5179"/>
                  </a:cubicBezTo>
                  <a:lnTo>
                    <a:pt x="1811" y="5164"/>
                  </a:lnTo>
                  <a:lnTo>
                    <a:pt x="1811" y="5164"/>
                  </a:lnTo>
                  <a:cubicBezTo>
                    <a:pt x="1357" y="5619"/>
                    <a:pt x="701" y="6275"/>
                    <a:pt x="0" y="6998"/>
                  </a:cubicBezTo>
                  <a:cubicBezTo>
                    <a:pt x="751" y="7157"/>
                    <a:pt x="1524" y="7339"/>
                    <a:pt x="2229" y="7498"/>
                  </a:cubicBezTo>
                  <a:cubicBezTo>
                    <a:pt x="2661" y="7566"/>
                    <a:pt x="3047" y="7657"/>
                    <a:pt x="3343" y="7726"/>
                  </a:cubicBezTo>
                  <a:cubicBezTo>
                    <a:pt x="3474" y="7769"/>
                    <a:pt x="3689" y="7813"/>
                    <a:pt x="3847" y="7857"/>
                  </a:cubicBezTo>
                  <a:lnTo>
                    <a:pt x="3847" y="7857"/>
                  </a:lnTo>
                  <a:cubicBezTo>
                    <a:pt x="3803" y="7843"/>
                    <a:pt x="3809" y="7830"/>
                    <a:pt x="3838" y="7830"/>
                  </a:cubicBezTo>
                  <a:cubicBezTo>
                    <a:pt x="3851" y="7830"/>
                    <a:pt x="3869" y="7833"/>
                    <a:pt x="3889" y="7839"/>
                  </a:cubicBezTo>
                  <a:cubicBezTo>
                    <a:pt x="4093" y="7886"/>
                    <a:pt x="4138" y="7894"/>
                    <a:pt x="4154" y="7894"/>
                  </a:cubicBezTo>
                  <a:cubicBezTo>
                    <a:pt x="4163" y="7894"/>
                    <a:pt x="4163" y="7891"/>
                    <a:pt x="4177" y="7891"/>
                  </a:cubicBezTo>
                  <a:cubicBezTo>
                    <a:pt x="4199" y="7891"/>
                    <a:pt x="4256" y="7898"/>
                    <a:pt x="4435" y="7930"/>
                  </a:cubicBezTo>
                  <a:cubicBezTo>
                    <a:pt x="4707" y="7976"/>
                    <a:pt x="5344" y="8135"/>
                    <a:pt x="6004" y="8294"/>
                  </a:cubicBezTo>
                  <a:cubicBezTo>
                    <a:pt x="6936" y="8499"/>
                    <a:pt x="7868" y="8726"/>
                    <a:pt x="8300" y="8840"/>
                  </a:cubicBezTo>
                  <a:cubicBezTo>
                    <a:pt x="8300" y="8749"/>
                    <a:pt x="8300" y="8681"/>
                    <a:pt x="8278" y="8635"/>
                  </a:cubicBezTo>
                  <a:cubicBezTo>
                    <a:pt x="8232" y="8362"/>
                    <a:pt x="8187" y="8090"/>
                    <a:pt x="8164" y="7817"/>
                  </a:cubicBezTo>
                  <a:cubicBezTo>
                    <a:pt x="8141" y="7680"/>
                    <a:pt x="8118" y="7544"/>
                    <a:pt x="8096" y="7407"/>
                  </a:cubicBezTo>
                  <a:cubicBezTo>
                    <a:pt x="8096" y="7339"/>
                    <a:pt x="8096" y="7294"/>
                    <a:pt x="8073" y="7248"/>
                  </a:cubicBezTo>
                  <a:cubicBezTo>
                    <a:pt x="8073" y="7203"/>
                    <a:pt x="8073" y="7180"/>
                    <a:pt x="8050" y="7134"/>
                  </a:cubicBezTo>
                  <a:lnTo>
                    <a:pt x="8050" y="7134"/>
                  </a:lnTo>
                  <a:lnTo>
                    <a:pt x="8073" y="7157"/>
                  </a:lnTo>
                  <a:cubicBezTo>
                    <a:pt x="8027" y="6862"/>
                    <a:pt x="7846" y="5179"/>
                    <a:pt x="7777" y="4838"/>
                  </a:cubicBezTo>
                  <a:lnTo>
                    <a:pt x="7777" y="4883"/>
                  </a:lnTo>
                  <a:cubicBezTo>
                    <a:pt x="7709" y="4588"/>
                    <a:pt x="7755" y="4633"/>
                    <a:pt x="7732" y="4406"/>
                  </a:cubicBezTo>
                  <a:lnTo>
                    <a:pt x="7732" y="4406"/>
                  </a:lnTo>
                  <a:cubicBezTo>
                    <a:pt x="7731" y="4407"/>
                    <a:pt x="7730" y="4407"/>
                    <a:pt x="7729" y="4407"/>
                  </a:cubicBezTo>
                  <a:cubicBezTo>
                    <a:pt x="7703" y="4407"/>
                    <a:pt x="7641" y="4174"/>
                    <a:pt x="7641" y="4087"/>
                  </a:cubicBezTo>
                  <a:cubicBezTo>
                    <a:pt x="7618" y="3928"/>
                    <a:pt x="7550" y="3610"/>
                    <a:pt x="7504" y="3360"/>
                  </a:cubicBezTo>
                  <a:lnTo>
                    <a:pt x="7527" y="3360"/>
                  </a:lnTo>
                  <a:cubicBezTo>
                    <a:pt x="7482" y="3178"/>
                    <a:pt x="7436" y="2791"/>
                    <a:pt x="7413" y="2632"/>
                  </a:cubicBezTo>
                  <a:cubicBezTo>
                    <a:pt x="7391" y="2314"/>
                    <a:pt x="7345" y="1791"/>
                    <a:pt x="7254" y="1336"/>
                  </a:cubicBezTo>
                  <a:lnTo>
                    <a:pt x="7300" y="1040"/>
                  </a:lnTo>
                  <a:lnTo>
                    <a:pt x="7277" y="995"/>
                  </a:lnTo>
                  <a:lnTo>
                    <a:pt x="7027" y="40"/>
                  </a:lnTo>
                  <a:cubicBezTo>
                    <a:pt x="7021" y="12"/>
                    <a:pt x="7007" y="1"/>
                    <a:pt x="69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6"/>
            <p:cNvSpPr/>
            <p:nvPr/>
          </p:nvSpPr>
          <p:spPr>
            <a:xfrm rot="1103003">
              <a:off x="800301" y="4167961"/>
              <a:ext cx="230989" cy="233793"/>
            </a:xfrm>
            <a:custGeom>
              <a:avLst/>
              <a:gdLst/>
              <a:ahLst/>
              <a:cxnLst/>
              <a:rect l="l" t="t" r="r" b="b"/>
              <a:pathLst>
                <a:path w="8483" h="8586" extrusionOk="0">
                  <a:moveTo>
                    <a:pt x="5531" y="600"/>
                  </a:moveTo>
                  <a:lnTo>
                    <a:pt x="5531" y="600"/>
                  </a:lnTo>
                  <a:cubicBezTo>
                    <a:pt x="5480" y="671"/>
                    <a:pt x="5444" y="718"/>
                    <a:pt x="5436" y="718"/>
                  </a:cubicBezTo>
                  <a:cubicBezTo>
                    <a:pt x="5436" y="718"/>
                    <a:pt x="5435" y="718"/>
                    <a:pt x="5435" y="718"/>
                  </a:cubicBezTo>
                  <a:cubicBezTo>
                    <a:pt x="5470" y="665"/>
                    <a:pt x="5506" y="626"/>
                    <a:pt x="5531" y="600"/>
                  </a:cubicBezTo>
                  <a:close/>
                  <a:moveTo>
                    <a:pt x="6072" y="0"/>
                  </a:moveTo>
                  <a:cubicBezTo>
                    <a:pt x="5956" y="0"/>
                    <a:pt x="5692" y="375"/>
                    <a:pt x="5542" y="583"/>
                  </a:cubicBezTo>
                  <a:lnTo>
                    <a:pt x="5542" y="583"/>
                  </a:lnTo>
                  <a:cubicBezTo>
                    <a:pt x="5512" y="599"/>
                    <a:pt x="5432" y="700"/>
                    <a:pt x="5390" y="763"/>
                  </a:cubicBezTo>
                  <a:lnTo>
                    <a:pt x="5412" y="786"/>
                  </a:lnTo>
                  <a:cubicBezTo>
                    <a:pt x="5321" y="945"/>
                    <a:pt x="5367" y="809"/>
                    <a:pt x="5276" y="945"/>
                  </a:cubicBezTo>
                  <a:cubicBezTo>
                    <a:pt x="5253" y="945"/>
                    <a:pt x="5344" y="809"/>
                    <a:pt x="5412" y="718"/>
                  </a:cubicBezTo>
                  <a:lnTo>
                    <a:pt x="5412" y="718"/>
                  </a:lnTo>
                  <a:cubicBezTo>
                    <a:pt x="5344" y="809"/>
                    <a:pt x="5253" y="900"/>
                    <a:pt x="5230" y="945"/>
                  </a:cubicBezTo>
                  <a:cubicBezTo>
                    <a:pt x="5208" y="976"/>
                    <a:pt x="5200" y="983"/>
                    <a:pt x="5197" y="983"/>
                  </a:cubicBezTo>
                  <a:cubicBezTo>
                    <a:pt x="5193" y="983"/>
                    <a:pt x="5194" y="976"/>
                    <a:pt x="5188" y="976"/>
                  </a:cubicBezTo>
                  <a:cubicBezTo>
                    <a:pt x="5182" y="976"/>
                    <a:pt x="5170" y="983"/>
                    <a:pt x="5139" y="1014"/>
                  </a:cubicBezTo>
                  <a:cubicBezTo>
                    <a:pt x="5071" y="1105"/>
                    <a:pt x="5003" y="1218"/>
                    <a:pt x="4935" y="1309"/>
                  </a:cubicBezTo>
                  <a:cubicBezTo>
                    <a:pt x="4730" y="1514"/>
                    <a:pt x="4707" y="1673"/>
                    <a:pt x="4525" y="1855"/>
                  </a:cubicBezTo>
                  <a:lnTo>
                    <a:pt x="4525" y="1832"/>
                  </a:lnTo>
                  <a:cubicBezTo>
                    <a:pt x="4457" y="1900"/>
                    <a:pt x="4366" y="2060"/>
                    <a:pt x="4253" y="2173"/>
                  </a:cubicBezTo>
                  <a:cubicBezTo>
                    <a:pt x="4275" y="2151"/>
                    <a:pt x="4292" y="2134"/>
                    <a:pt x="4298" y="2134"/>
                  </a:cubicBezTo>
                  <a:cubicBezTo>
                    <a:pt x="4304" y="2134"/>
                    <a:pt x="4298" y="2151"/>
                    <a:pt x="4275" y="2196"/>
                  </a:cubicBezTo>
                  <a:cubicBezTo>
                    <a:pt x="4139" y="2333"/>
                    <a:pt x="4071" y="2446"/>
                    <a:pt x="3980" y="2537"/>
                  </a:cubicBezTo>
                  <a:lnTo>
                    <a:pt x="3911" y="2674"/>
                  </a:lnTo>
                  <a:cubicBezTo>
                    <a:pt x="3502" y="3174"/>
                    <a:pt x="1956" y="5243"/>
                    <a:pt x="1546" y="5766"/>
                  </a:cubicBezTo>
                  <a:lnTo>
                    <a:pt x="1569" y="5766"/>
                  </a:lnTo>
                  <a:cubicBezTo>
                    <a:pt x="1183" y="6267"/>
                    <a:pt x="614" y="7017"/>
                    <a:pt x="0" y="7813"/>
                  </a:cubicBezTo>
                  <a:cubicBezTo>
                    <a:pt x="751" y="7881"/>
                    <a:pt x="1546" y="7949"/>
                    <a:pt x="2274" y="8018"/>
                  </a:cubicBezTo>
                  <a:cubicBezTo>
                    <a:pt x="2706" y="8063"/>
                    <a:pt x="3093" y="8086"/>
                    <a:pt x="3411" y="8108"/>
                  </a:cubicBezTo>
                  <a:cubicBezTo>
                    <a:pt x="3570" y="8154"/>
                    <a:pt x="3775" y="8154"/>
                    <a:pt x="3957" y="8177"/>
                  </a:cubicBezTo>
                  <a:cubicBezTo>
                    <a:pt x="3866" y="8154"/>
                    <a:pt x="3889" y="8154"/>
                    <a:pt x="3957" y="8154"/>
                  </a:cubicBezTo>
                  <a:cubicBezTo>
                    <a:pt x="4150" y="8171"/>
                    <a:pt x="4207" y="8175"/>
                    <a:pt x="4227" y="8175"/>
                  </a:cubicBezTo>
                  <a:cubicBezTo>
                    <a:pt x="4248" y="8175"/>
                    <a:pt x="4226" y="8170"/>
                    <a:pt x="4290" y="8170"/>
                  </a:cubicBezTo>
                  <a:cubicBezTo>
                    <a:pt x="4326" y="8170"/>
                    <a:pt x="4389" y="8172"/>
                    <a:pt x="4503" y="8177"/>
                  </a:cubicBezTo>
                  <a:cubicBezTo>
                    <a:pt x="4798" y="8199"/>
                    <a:pt x="5458" y="8268"/>
                    <a:pt x="6117" y="8336"/>
                  </a:cubicBezTo>
                  <a:cubicBezTo>
                    <a:pt x="7072" y="8450"/>
                    <a:pt x="8027" y="8541"/>
                    <a:pt x="8482" y="8586"/>
                  </a:cubicBezTo>
                  <a:cubicBezTo>
                    <a:pt x="8459" y="8495"/>
                    <a:pt x="8437" y="8450"/>
                    <a:pt x="8437" y="8404"/>
                  </a:cubicBezTo>
                  <a:cubicBezTo>
                    <a:pt x="8346" y="8131"/>
                    <a:pt x="8277" y="7881"/>
                    <a:pt x="8187" y="7608"/>
                  </a:cubicBezTo>
                  <a:cubicBezTo>
                    <a:pt x="8164" y="7472"/>
                    <a:pt x="8118" y="7335"/>
                    <a:pt x="8096" y="7199"/>
                  </a:cubicBezTo>
                  <a:cubicBezTo>
                    <a:pt x="8073" y="7153"/>
                    <a:pt x="8050" y="7085"/>
                    <a:pt x="8050" y="7040"/>
                  </a:cubicBezTo>
                  <a:cubicBezTo>
                    <a:pt x="8027" y="7017"/>
                    <a:pt x="8027" y="6971"/>
                    <a:pt x="8005" y="6949"/>
                  </a:cubicBezTo>
                  <a:lnTo>
                    <a:pt x="8005" y="6949"/>
                  </a:lnTo>
                  <a:lnTo>
                    <a:pt x="8027" y="6971"/>
                  </a:lnTo>
                  <a:cubicBezTo>
                    <a:pt x="7936" y="6676"/>
                    <a:pt x="7550" y="5039"/>
                    <a:pt x="7459" y="4697"/>
                  </a:cubicBezTo>
                  <a:lnTo>
                    <a:pt x="7459" y="4743"/>
                  </a:lnTo>
                  <a:cubicBezTo>
                    <a:pt x="7368" y="4470"/>
                    <a:pt x="7413" y="4493"/>
                    <a:pt x="7368" y="4265"/>
                  </a:cubicBezTo>
                  <a:cubicBezTo>
                    <a:pt x="7364" y="4269"/>
                    <a:pt x="7360" y="4271"/>
                    <a:pt x="7356" y="4271"/>
                  </a:cubicBezTo>
                  <a:cubicBezTo>
                    <a:pt x="7308" y="4271"/>
                    <a:pt x="7230" y="4053"/>
                    <a:pt x="7209" y="3970"/>
                  </a:cubicBezTo>
                  <a:lnTo>
                    <a:pt x="7231" y="3970"/>
                  </a:lnTo>
                  <a:cubicBezTo>
                    <a:pt x="7186" y="3811"/>
                    <a:pt x="7050" y="3492"/>
                    <a:pt x="6981" y="3265"/>
                  </a:cubicBezTo>
                  <a:lnTo>
                    <a:pt x="7004" y="3265"/>
                  </a:lnTo>
                  <a:cubicBezTo>
                    <a:pt x="6936" y="3083"/>
                    <a:pt x="6845" y="2696"/>
                    <a:pt x="6822" y="2560"/>
                  </a:cubicBezTo>
                  <a:cubicBezTo>
                    <a:pt x="6731" y="2242"/>
                    <a:pt x="6640" y="1719"/>
                    <a:pt x="6504" y="1287"/>
                  </a:cubicBezTo>
                  <a:lnTo>
                    <a:pt x="6481" y="991"/>
                  </a:lnTo>
                  <a:lnTo>
                    <a:pt x="6481" y="945"/>
                  </a:lnTo>
                  <a:lnTo>
                    <a:pt x="6117" y="36"/>
                  </a:lnTo>
                  <a:cubicBezTo>
                    <a:pt x="6107" y="11"/>
                    <a:pt x="6092" y="0"/>
                    <a:pt x="60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6"/>
            <p:cNvSpPr/>
            <p:nvPr/>
          </p:nvSpPr>
          <p:spPr>
            <a:xfrm rot="1103003">
              <a:off x="619449" y="3868511"/>
              <a:ext cx="270826" cy="198313"/>
            </a:xfrm>
            <a:custGeom>
              <a:avLst/>
              <a:gdLst/>
              <a:ahLst/>
              <a:cxnLst/>
              <a:rect l="l" t="t" r="r" b="b"/>
              <a:pathLst>
                <a:path w="9946" h="7283" extrusionOk="0">
                  <a:moveTo>
                    <a:pt x="2864" y="7274"/>
                  </a:moveTo>
                  <a:lnTo>
                    <a:pt x="2864" y="7274"/>
                  </a:lnTo>
                  <a:cubicBezTo>
                    <a:pt x="2874" y="7276"/>
                    <a:pt x="2885" y="7278"/>
                    <a:pt x="2897" y="7278"/>
                  </a:cubicBezTo>
                  <a:cubicBezTo>
                    <a:pt x="2886" y="7276"/>
                    <a:pt x="2875" y="7275"/>
                    <a:pt x="2864" y="7274"/>
                  </a:cubicBezTo>
                  <a:close/>
                  <a:moveTo>
                    <a:pt x="5375" y="1"/>
                  </a:moveTo>
                  <a:cubicBezTo>
                    <a:pt x="5330" y="69"/>
                    <a:pt x="5284" y="115"/>
                    <a:pt x="5262" y="160"/>
                  </a:cubicBezTo>
                  <a:cubicBezTo>
                    <a:pt x="5102" y="387"/>
                    <a:pt x="4943" y="615"/>
                    <a:pt x="4761" y="842"/>
                  </a:cubicBezTo>
                  <a:cubicBezTo>
                    <a:pt x="4670" y="933"/>
                    <a:pt x="4602" y="1047"/>
                    <a:pt x="4511" y="1161"/>
                  </a:cubicBezTo>
                  <a:cubicBezTo>
                    <a:pt x="4488" y="1206"/>
                    <a:pt x="4443" y="1252"/>
                    <a:pt x="4420" y="1297"/>
                  </a:cubicBezTo>
                  <a:lnTo>
                    <a:pt x="4352" y="1388"/>
                  </a:lnTo>
                  <a:lnTo>
                    <a:pt x="4375" y="1343"/>
                  </a:lnTo>
                  <a:lnTo>
                    <a:pt x="4375" y="1343"/>
                  </a:lnTo>
                  <a:cubicBezTo>
                    <a:pt x="4193" y="1593"/>
                    <a:pt x="3147" y="2912"/>
                    <a:pt x="2942" y="3207"/>
                  </a:cubicBezTo>
                  <a:lnTo>
                    <a:pt x="2965" y="3162"/>
                  </a:lnTo>
                  <a:lnTo>
                    <a:pt x="2965" y="3162"/>
                  </a:lnTo>
                  <a:cubicBezTo>
                    <a:pt x="2806" y="3412"/>
                    <a:pt x="2783" y="3366"/>
                    <a:pt x="2646" y="3548"/>
                  </a:cubicBezTo>
                  <a:cubicBezTo>
                    <a:pt x="2692" y="3548"/>
                    <a:pt x="2555" y="3753"/>
                    <a:pt x="2487" y="3844"/>
                  </a:cubicBezTo>
                  <a:lnTo>
                    <a:pt x="2487" y="3821"/>
                  </a:lnTo>
                  <a:cubicBezTo>
                    <a:pt x="2396" y="3958"/>
                    <a:pt x="2214" y="4253"/>
                    <a:pt x="2078" y="4435"/>
                  </a:cubicBezTo>
                  <a:lnTo>
                    <a:pt x="2055" y="4412"/>
                  </a:lnTo>
                  <a:cubicBezTo>
                    <a:pt x="1964" y="4594"/>
                    <a:pt x="1714" y="4890"/>
                    <a:pt x="1623" y="5004"/>
                  </a:cubicBezTo>
                  <a:cubicBezTo>
                    <a:pt x="1418" y="5277"/>
                    <a:pt x="1077" y="5663"/>
                    <a:pt x="804" y="6050"/>
                  </a:cubicBezTo>
                  <a:lnTo>
                    <a:pt x="577" y="6232"/>
                  </a:lnTo>
                  <a:lnTo>
                    <a:pt x="577" y="6277"/>
                  </a:lnTo>
                  <a:lnTo>
                    <a:pt x="54" y="7118"/>
                  </a:lnTo>
                  <a:cubicBezTo>
                    <a:pt x="1" y="7214"/>
                    <a:pt x="206" y="7235"/>
                    <a:pt x="440" y="7235"/>
                  </a:cubicBezTo>
                  <a:cubicBezTo>
                    <a:pt x="596" y="7235"/>
                    <a:pt x="764" y="7226"/>
                    <a:pt x="876" y="7223"/>
                  </a:cubicBezTo>
                  <a:lnTo>
                    <a:pt x="876" y="7223"/>
                  </a:lnTo>
                  <a:cubicBezTo>
                    <a:pt x="875" y="7223"/>
                    <a:pt x="874" y="7222"/>
                    <a:pt x="873" y="7222"/>
                  </a:cubicBezTo>
                  <a:lnTo>
                    <a:pt x="873" y="7222"/>
                  </a:lnTo>
                  <a:cubicBezTo>
                    <a:pt x="874" y="7222"/>
                    <a:pt x="876" y="7223"/>
                    <a:pt x="878" y="7223"/>
                  </a:cubicBezTo>
                  <a:lnTo>
                    <a:pt x="878" y="7223"/>
                  </a:lnTo>
                  <a:cubicBezTo>
                    <a:pt x="898" y="7222"/>
                    <a:pt x="917" y="7222"/>
                    <a:pt x="933" y="7222"/>
                  </a:cubicBezTo>
                  <a:cubicBezTo>
                    <a:pt x="980" y="7222"/>
                    <a:pt x="1008" y="7225"/>
                    <a:pt x="1009" y="7232"/>
                  </a:cubicBezTo>
                  <a:lnTo>
                    <a:pt x="1009" y="7232"/>
                  </a:lnTo>
                  <a:cubicBezTo>
                    <a:pt x="962" y="7231"/>
                    <a:pt x="909" y="7229"/>
                    <a:pt x="878" y="7223"/>
                  </a:cubicBezTo>
                  <a:lnTo>
                    <a:pt x="878" y="7223"/>
                  </a:lnTo>
                  <a:cubicBezTo>
                    <a:pt x="878" y="7223"/>
                    <a:pt x="877" y="7223"/>
                    <a:pt x="876" y="7223"/>
                  </a:cubicBezTo>
                  <a:lnTo>
                    <a:pt x="876" y="7223"/>
                  </a:lnTo>
                  <a:cubicBezTo>
                    <a:pt x="908" y="7232"/>
                    <a:pt x="959" y="7232"/>
                    <a:pt x="1009" y="7232"/>
                  </a:cubicBezTo>
                  <a:cubicBezTo>
                    <a:pt x="1009" y="7232"/>
                    <a:pt x="1009" y="7232"/>
                    <a:pt x="1009" y="7232"/>
                  </a:cubicBezTo>
                  <a:lnTo>
                    <a:pt x="1009" y="7232"/>
                  </a:lnTo>
                  <a:cubicBezTo>
                    <a:pt x="1035" y="7232"/>
                    <a:pt x="1059" y="7232"/>
                    <a:pt x="1077" y="7232"/>
                  </a:cubicBezTo>
                  <a:lnTo>
                    <a:pt x="1100" y="7209"/>
                  </a:lnTo>
                  <a:cubicBezTo>
                    <a:pt x="1153" y="7202"/>
                    <a:pt x="1176" y="7199"/>
                    <a:pt x="1189" y="7199"/>
                  </a:cubicBezTo>
                  <a:cubicBezTo>
                    <a:pt x="1214" y="7199"/>
                    <a:pt x="1199" y="7209"/>
                    <a:pt x="1305" y="7209"/>
                  </a:cubicBezTo>
                  <a:cubicBezTo>
                    <a:pt x="1305" y="7232"/>
                    <a:pt x="1168" y="7255"/>
                    <a:pt x="1009" y="7255"/>
                  </a:cubicBezTo>
                  <a:cubicBezTo>
                    <a:pt x="1077" y="7255"/>
                    <a:pt x="1140" y="7261"/>
                    <a:pt x="1194" y="7261"/>
                  </a:cubicBezTo>
                  <a:cubicBezTo>
                    <a:pt x="1248" y="7261"/>
                    <a:pt x="1293" y="7255"/>
                    <a:pt x="1328" y="7232"/>
                  </a:cubicBezTo>
                  <a:lnTo>
                    <a:pt x="1328" y="7232"/>
                  </a:lnTo>
                  <a:cubicBezTo>
                    <a:pt x="1441" y="7255"/>
                    <a:pt x="1305" y="7278"/>
                    <a:pt x="1441" y="7278"/>
                  </a:cubicBezTo>
                  <a:cubicBezTo>
                    <a:pt x="1555" y="7278"/>
                    <a:pt x="1691" y="7255"/>
                    <a:pt x="1805" y="7255"/>
                  </a:cubicBezTo>
                  <a:lnTo>
                    <a:pt x="1805" y="7278"/>
                  </a:lnTo>
                  <a:cubicBezTo>
                    <a:pt x="1845" y="7281"/>
                    <a:pt x="1882" y="7282"/>
                    <a:pt x="1917" y="7282"/>
                  </a:cubicBezTo>
                  <a:cubicBezTo>
                    <a:pt x="2086" y="7282"/>
                    <a:pt x="2206" y="7250"/>
                    <a:pt x="2375" y="7250"/>
                  </a:cubicBezTo>
                  <a:cubicBezTo>
                    <a:pt x="2410" y="7250"/>
                    <a:pt x="2447" y="7252"/>
                    <a:pt x="2487" y="7255"/>
                  </a:cubicBezTo>
                  <a:lnTo>
                    <a:pt x="2464" y="7255"/>
                  </a:lnTo>
                  <a:cubicBezTo>
                    <a:pt x="2510" y="7266"/>
                    <a:pt x="2573" y="7266"/>
                    <a:pt x="2646" y="7266"/>
                  </a:cubicBezTo>
                  <a:cubicBezTo>
                    <a:pt x="2712" y="7266"/>
                    <a:pt x="2786" y="7266"/>
                    <a:pt x="2864" y="7274"/>
                  </a:cubicBezTo>
                  <a:lnTo>
                    <a:pt x="2864" y="7274"/>
                  </a:lnTo>
                  <a:cubicBezTo>
                    <a:pt x="2837" y="7268"/>
                    <a:pt x="2828" y="7255"/>
                    <a:pt x="2897" y="7255"/>
                  </a:cubicBezTo>
                  <a:lnTo>
                    <a:pt x="3351" y="7255"/>
                  </a:lnTo>
                  <a:lnTo>
                    <a:pt x="3488" y="7232"/>
                  </a:lnTo>
                  <a:cubicBezTo>
                    <a:pt x="3614" y="7236"/>
                    <a:pt x="3810" y="7238"/>
                    <a:pt x="4050" y="7238"/>
                  </a:cubicBezTo>
                  <a:cubicBezTo>
                    <a:pt x="5067" y="7238"/>
                    <a:pt x="6866" y="7205"/>
                    <a:pt x="7399" y="7187"/>
                  </a:cubicBezTo>
                  <a:lnTo>
                    <a:pt x="7399" y="7187"/>
                  </a:lnTo>
                  <a:lnTo>
                    <a:pt x="7376" y="7209"/>
                  </a:lnTo>
                  <a:cubicBezTo>
                    <a:pt x="8013" y="7187"/>
                    <a:pt x="8945" y="7187"/>
                    <a:pt x="9946" y="7187"/>
                  </a:cubicBezTo>
                  <a:cubicBezTo>
                    <a:pt x="9537" y="6550"/>
                    <a:pt x="9127" y="5868"/>
                    <a:pt x="8718" y="5254"/>
                  </a:cubicBezTo>
                  <a:cubicBezTo>
                    <a:pt x="8491" y="4890"/>
                    <a:pt x="8263" y="4572"/>
                    <a:pt x="8104" y="4299"/>
                  </a:cubicBezTo>
                  <a:cubicBezTo>
                    <a:pt x="8036" y="4162"/>
                    <a:pt x="7922" y="3980"/>
                    <a:pt x="7831" y="3821"/>
                  </a:cubicBezTo>
                  <a:lnTo>
                    <a:pt x="7831" y="3821"/>
                  </a:lnTo>
                  <a:cubicBezTo>
                    <a:pt x="7854" y="3867"/>
                    <a:pt x="7854" y="3884"/>
                    <a:pt x="7845" y="3884"/>
                  </a:cubicBezTo>
                  <a:cubicBezTo>
                    <a:pt x="7837" y="3884"/>
                    <a:pt x="7820" y="3867"/>
                    <a:pt x="7808" y="3844"/>
                  </a:cubicBezTo>
                  <a:cubicBezTo>
                    <a:pt x="7536" y="3412"/>
                    <a:pt x="7763" y="3821"/>
                    <a:pt x="7490" y="3389"/>
                  </a:cubicBezTo>
                  <a:cubicBezTo>
                    <a:pt x="7331" y="3162"/>
                    <a:pt x="6967" y="2593"/>
                    <a:pt x="6626" y="2025"/>
                  </a:cubicBezTo>
                  <a:cubicBezTo>
                    <a:pt x="6126" y="1206"/>
                    <a:pt x="5625" y="387"/>
                    <a:pt x="53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 name="Google Shape;224;p26"/>
          <p:cNvGrpSpPr/>
          <p:nvPr/>
        </p:nvGrpSpPr>
        <p:grpSpPr>
          <a:xfrm>
            <a:off x="5558442" y="-265175"/>
            <a:ext cx="1490425" cy="1608200"/>
            <a:chOff x="5558442" y="-265175"/>
            <a:chExt cx="1490425" cy="1608200"/>
          </a:xfrm>
        </p:grpSpPr>
        <p:sp>
          <p:nvSpPr>
            <p:cNvPr id="225" name="Google Shape;225;p26"/>
            <p:cNvSpPr/>
            <p:nvPr/>
          </p:nvSpPr>
          <p:spPr>
            <a:xfrm rot="2879640">
              <a:off x="5868737" y="381217"/>
              <a:ext cx="1878" cy="3755"/>
            </a:xfrm>
            <a:custGeom>
              <a:avLst/>
              <a:gdLst/>
              <a:ahLst/>
              <a:cxnLst/>
              <a:rect l="l" t="t" r="r" b="b"/>
              <a:pathLst>
                <a:path w="69" h="138" extrusionOk="0">
                  <a:moveTo>
                    <a:pt x="68" y="1"/>
                  </a:moveTo>
                  <a:lnTo>
                    <a:pt x="68" y="1"/>
                  </a:lnTo>
                  <a:cubicBezTo>
                    <a:pt x="23" y="46"/>
                    <a:pt x="0" y="69"/>
                    <a:pt x="23" y="137"/>
                  </a:cubicBezTo>
                  <a:cubicBezTo>
                    <a:pt x="68" y="92"/>
                    <a:pt x="68" y="46"/>
                    <a:pt x="6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6"/>
            <p:cNvSpPr/>
            <p:nvPr/>
          </p:nvSpPr>
          <p:spPr>
            <a:xfrm rot="2879640">
              <a:off x="5871666" y="382521"/>
              <a:ext cx="27" cy="27"/>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6"/>
            <p:cNvSpPr/>
            <p:nvPr/>
          </p:nvSpPr>
          <p:spPr>
            <a:xfrm rot="2879640">
              <a:off x="5997245" y="167213"/>
              <a:ext cx="27" cy="1279"/>
            </a:xfrm>
            <a:custGeom>
              <a:avLst/>
              <a:gdLst/>
              <a:ahLst/>
              <a:cxnLst/>
              <a:rect l="l" t="t" r="r" b="b"/>
              <a:pathLst>
                <a:path w="1" h="47" extrusionOk="0">
                  <a:moveTo>
                    <a:pt x="0" y="1"/>
                  </a:moveTo>
                  <a:lnTo>
                    <a:pt x="0" y="46"/>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6"/>
            <p:cNvSpPr/>
            <p:nvPr/>
          </p:nvSpPr>
          <p:spPr>
            <a:xfrm rot="2879640">
              <a:off x="5889605" y="153123"/>
              <a:ext cx="81090" cy="249391"/>
            </a:xfrm>
            <a:custGeom>
              <a:avLst/>
              <a:gdLst/>
              <a:ahLst/>
              <a:cxnLst/>
              <a:rect l="l" t="t" r="r" b="b"/>
              <a:pathLst>
                <a:path w="2980" h="9165" extrusionOk="0">
                  <a:moveTo>
                    <a:pt x="56" y="823"/>
                  </a:moveTo>
                  <a:cubicBezTo>
                    <a:pt x="50" y="828"/>
                    <a:pt x="46" y="835"/>
                    <a:pt x="46" y="841"/>
                  </a:cubicBezTo>
                  <a:cubicBezTo>
                    <a:pt x="50" y="836"/>
                    <a:pt x="53" y="829"/>
                    <a:pt x="56" y="823"/>
                  </a:cubicBezTo>
                  <a:close/>
                  <a:moveTo>
                    <a:pt x="2275" y="2752"/>
                  </a:moveTo>
                  <a:lnTo>
                    <a:pt x="2402" y="2780"/>
                  </a:lnTo>
                  <a:lnTo>
                    <a:pt x="2402" y="2780"/>
                  </a:lnTo>
                  <a:lnTo>
                    <a:pt x="2343" y="2820"/>
                  </a:lnTo>
                  <a:lnTo>
                    <a:pt x="2275" y="2752"/>
                  </a:lnTo>
                  <a:close/>
                  <a:moveTo>
                    <a:pt x="2843" y="8687"/>
                  </a:moveTo>
                  <a:lnTo>
                    <a:pt x="2843" y="8717"/>
                  </a:lnTo>
                  <a:lnTo>
                    <a:pt x="2843" y="8717"/>
                  </a:lnTo>
                  <a:cubicBezTo>
                    <a:pt x="2833" y="8697"/>
                    <a:pt x="2813" y="8687"/>
                    <a:pt x="2843" y="8687"/>
                  </a:cubicBezTo>
                  <a:close/>
                  <a:moveTo>
                    <a:pt x="228" y="0"/>
                  </a:moveTo>
                  <a:lnTo>
                    <a:pt x="182" y="91"/>
                  </a:lnTo>
                  <a:lnTo>
                    <a:pt x="251" y="114"/>
                  </a:lnTo>
                  <a:cubicBezTo>
                    <a:pt x="273" y="148"/>
                    <a:pt x="262" y="148"/>
                    <a:pt x="248" y="148"/>
                  </a:cubicBezTo>
                  <a:cubicBezTo>
                    <a:pt x="234" y="148"/>
                    <a:pt x="217" y="148"/>
                    <a:pt x="228" y="182"/>
                  </a:cubicBezTo>
                  <a:cubicBezTo>
                    <a:pt x="160" y="182"/>
                    <a:pt x="137" y="114"/>
                    <a:pt x="137" y="68"/>
                  </a:cubicBezTo>
                  <a:lnTo>
                    <a:pt x="137" y="68"/>
                  </a:lnTo>
                  <a:cubicBezTo>
                    <a:pt x="137" y="114"/>
                    <a:pt x="92" y="159"/>
                    <a:pt x="160" y="182"/>
                  </a:cubicBezTo>
                  <a:cubicBezTo>
                    <a:pt x="137" y="205"/>
                    <a:pt x="114" y="205"/>
                    <a:pt x="94" y="205"/>
                  </a:cubicBezTo>
                  <a:cubicBezTo>
                    <a:pt x="74" y="205"/>
                    <a:pt x="57" y="205"/>
                    <a:pt x="46" y="227"/>
                  </a:cubicBezTo>
                  <a:cubicBezTo>
                    <a:pt x="69" y="273"/>
                    <a:pt x="114" y="341"/>
                    <a:pt x="92" y="387"/>
                  </a:cubicBezTo>
                  <a:lnTo>
                    <a:pt x="69" y="387"/>
                  </a:lnTo>
                  <a:cubicBezTo>
                    <a:pt x="1" y="500"/>
                    <a:pt x="160" y="569"/>
                    <a:pt x="92" y="659"/>
                  </a:cubicBezTo>
                  <a:lnTo>
                    <a:pt x="69" y="659"/>
                  </a:lnTo>
                  <a:cubicBezTo>
                    <a:pt x="48" y="680"/>
                    <a:pt x="84" y="758"/>
                    <a:pt x="56" y="823"/>
                  </a:cubicBezTo>
                  <a:lnTo>
                    <a:pt x="56" y="823"/>
                  </a:lnTo>
                  <a:cubicBezTo>
                    <a:pt x="62" y="818"/>
                    <a:pt x="70" y="815"/>
                    <a:pt x="78" y="815"/>
                  </a:cubicBezTo>
                  <a:cubicBezTo>
                    <a:pt x="91" y="815"/>
                    <a:pt x="105" y="822"/>
                    <a:pt x="114" y="841"/>
                  </a:cubicBezTo>
                  <a:cubicBezTo>
                    <a:pt x="69" y="910"/>
                    <a:pt x="92" y="978"/>
                    <a:pt x="46" y="1023"/>
                  </a:cubicBezTo>
                  <a:lnTo>
                    <a:pt x="114" y="1092"/>
                  </a:lnTo>
                  <a:cubicBezTo>
                    <a:pt x="92" y="1342"/>
                    <a:pt x="114" y="2410"/>
                    <a:pt x="137" y="2683"/>
                  </a:cubicBezTo>
                  <a:cubicBezTo>
                    <a:pt x="160" y="3093"/>
                    <a:pt x="160" y="3934"/>
                    <a:pt x="228" y="4366"/>
                  </a:cubicBezTo>
                  <a:cubicBezTo>
                    <a:pt x="182" y="4434"/>
                    <a:pt x="182" y="4525"/>
                    <a:pt x="160" y="4593"/>
                  </a:cubicBezTo>
                  <a:cubicBezTo>
                    <a:pt x="179" y="4574"/>
                    <a:pt x="194" y="4567"/>
                    <a:pt x="205" y="4567"/>
                  </a:cubicBezTo>
                  <a:cubicBezTo>
                    <a:pt x="220" y="4567"/>
                    <a:pt x="228" y="4580"/>
                    <a:pt x="228" y="4593"/>
                  </a:cubicBezTo>
                  <a:cubicBezTo>
                    <a:pt x="228" y="4798"/>
                    <a:pt x="273" y="4616"/>
                    <a:pt x="296" y="4821"/>
                  </a:cubicBezTo>
                  <a:cubicBezTo>
                    <a:pt x="364" y="5071"/>
                    <a:pt x="342" y="6003"/>
                    <a:pt x="296" y="6208"/>
                  </a:cubicBezTo>
                  <a:cubicBezTo>
                    <a:pt x="387" y="6322"/>
                    <a:pt x="319" y="6481"/>
                    <a:pt x="387" y="6595"/>
                  </a:cubicBezTo>
                  <a:lnTo>
                    <a:pt x="364" y="6572"/>
                  </a:lnTo>
                  <a:lnTo>
                    <a:pt x="364" y="6572"/>
                  </a:lnTo>
                  <a:cubicBezTo>
                    <a:pt x="387" y="6640"/>
                    <a:pt x="387" y="6845"/>
                    <a:pt x="387" y="7049"/>
                  </a:cubicBezTo>
                  <a:cubicBezTo>
                    <a:pt x="387" y="7254"/>
                    <a:pt x="387" y="7481"/>
                    <a:pt x="410" y="7550"/>
                  </a:cubicBezTo>
                  <a:lnTo>
                    <a:pt x="433" y="7527"/>
                  </a:lnTo>
                  <a:lnTo>
                    <a:pt x="433" y="7527"/>
                  </a:lnTo>
                  <a:cubicBezTo>
                    <a:pt x="501" y="7641"/>
                    <a:pt x="387" y="7641"/>
                    <a:pt x="364" y="7732"/>
                  </a:cubicBezTo>
                  <a:cubicBezTo>
                    <a:pt x="375" y="7730"/>
                    <a:pt x="384" y="7729"/>
                    <a:pt x="394" y="7729"/>
                  </a:cubicBezTo>
                  <a:cubicBezTo>
                    <a:pt x="490" y="7729"/>
                    <a:pt x="546" y="7827"/>
                    <a:pt x="546" y="7868"/>
                  </a:cubicBezTo>
                  <a:lnTo>
                    <a:pt x="524" y="7868"/>
                  </a:lnTo>
                  <a:cubicBezTo>
                    <a:pt x="546" y="7914"/>
                    <a:pt x="637" y="8050"/>
                    <a:pt x="660" y="8164"/>
                  </a:cubicBezTo>
                  <a:lnTo>
                    <a:pt x="615" y="8164"/>
                  </a:lnTo>
                  <a:cubicBezTo>
                    <a:pt x="683" y="8232"/>
                    <a:pt x="683" y="8391"/>
                    <a:pt x="683" y="8459"/>
                  </a:cubicBezTo>
                  <a:cubicBezTo>
                    <a:pt x="683" y="8596"/>
                    <a:pt x="592" y="8823"/>
                    <a:pt x="683" y="9005"/>
                  </a:cubicBezTo>
                  <a:lnTo>
                    <a:pt x="546" y="9141"/>
                  </a:lnTo>
                  <a:lnTo>
                    <a:pt x="569" y="9164"/>
                  </a:lnTo>
                  <a:cubicBezTo>
                    <a:pt x="569" y="9164"/>
                    <a:pt x="2434" y="9096"/>
                    <a:pt x="2798" y="8800"/>
                  </a:cubicBezTo>
                  <a:lnTo>
                    <a:pt x="2843" y="8800"/>
                  </a:lnTo>
                  <a:lnTo>
                    <a:pt x="2843" y="8755"/>
                  </a:lnTo>
                  <a:cubicBezTo>
                    <a:pt x="2853" y="8736"/>
                    <a:pt x="2862" y="8729"/>
                    <a:pt x="2872" y="8729"/>
                  </a:cubicBezTo>
                  <a:cubicBezTo>
                    <a:pt x="2885" y="8729"/>
                    <a:pt x="2898" y="8742"/>
                    <a:pt x="2911" y="8755"/>
                  </a:cubicBezTo>
                  <a:lnTo>
                    <a:pt x="2934" y="8687"/>
                  </a:lnTo>
                  <a:lnTo>
                    <a:pt x="2911" y="8709"/>
                  </a:lnTo>
                  <a:cubicBezTo>
                    <a:pt x="2889" y="8687"/>
                    <a:pt x="2843" y="8641"/>
                    <a:pt x="2866" y="8618"/>
                  </a:cubicBezTo>
                  <a:cubicBezTo>
                    <a:pt x="2866" y="8550"/>
                    <a:pt x="2934" y="8596"/>
                    <a:pt x="2934" y="8528"/>
                  </a:cubicBezTo>
                  <a:cubicBezTo>
                    <a:pt x="2957" y="8186"/>
                    <a:pt x="2980" y="7845"/>
                    <a:pt x="2934" y="7504"/>
                  </a:cubicBezTo>
                  <a:lnTo>
                    <a:pt x="2980" y="7504"/>
                  </a:lnTo>
                  <a:cubicBezTo>
                    <a:pt x="2934" y="7413"/>
                    <a:pt x="2934" y="7322"/>
                    <a:pt x="2911" y="7231"/>
                  </a:cubicBezTo>
                  <a:lnTo>
                    <a:pt x="2980" y="7186"/>
                  </a:lnTo>
                  <a:lnTo>
                    <a:pt x="2980" y="7186"/>
                  </a:lnTo>
                  <a:cubicBezTo>
                    <a:pt x="2979" y="7186"/>
                    <a:pt x="2978" y="7187"/>
                    <a:pt x="2977" y="7187"/>
                  </a:cubicBezTo>
                  <a:cubicBezTo>
                    <a:pt x="2932" y="7187"/>
                    <a:pt x="2889" y="6662"/>
                    <a:pt x="2911" y="6640"/>
                  </a:cubicBezTo>
                  <a:lnTo>
                    <a:pt x="2820" y="6640"/>
                  </a:lnTo>
                  <a:cubicBezTo>
                    <a:pt x="2798" y="6526"/>
                    <a:pt x="2911" y="6617"/>
                    <a:pt x="2889" y="6504"/>
                  </a:cubicBezTo>
                  <a:cubicBezTo>
                    <a:pt x="2752" y="6481"/>
                    <a:pt x="2889" y="6344"/>
                    <a:pt x="2820" y="6322"/>
                  </a:cubicBezTo>
                  <a:cubicBezTo>
                    <a:pt x="2843" y="6322"/>
                    <a:pt x="2843" y="6276"/>
                    <a:pt x="2889" y="6276"/>
                  </a:cubicBezTo>
                  <a:cubicBezTo>
                    <a:pt x="2798" y="6254"/>
                    <a:pt x="2866" y="6231"/>
                    <a:pt x="2843" y="6185"/>
                  </a:cubicBezTo>
                  <a:lnTo>
                    <a:pt x="2843" y="6185"/>
                  </a:lnTo>
                  <a:lnTo>
                    <a:pt x="2798" y="6208"/>
                  </a:lnTo>
                  <a:lnTo>
                    <a:pt x="2775" y="6140"/>
                  </a:lnTo>
                  <a:lnTo>
                    <a:pt x="2843" y="6140"/>
                  </a:lnTo>
                  <a:cubicBezTo>
                    <a:pt x="2866" y="5958"/>
                    <a:pt x="2911" y="5094"/>
                    <a:pt x="2866" y="4912"/>
                  </a:cubicBezTo>
                  <a:lnTo>
                    <a:pt x="2866" y="4912"/>
                  </a:lnTo>
                  <a:cubicBezTo>
                    <a:pt x="2798" y="4935"/>
                    <a:pt x="2843" y="5003"/>
                    <a:pt x="2752" y="5026"/>
                  </a:cubicBezTo>
                  <a:cubicBezTo>
                    <a:pt x="2707" y="4957"/>
                    <a:pt x="2775" y="4935"/>
                    <a:pt x="2707" y="4912"/>
                  </a:cubicBezTo>
                  <a:cubicBezTo>
                    <a:pt x="2843" y="4889"/>
                    <a:pt x="2752" y="4798"/>
                    <a:pt x="2866" y="4775"/>
                  </a:cubicBezTo>
                  <a:lnTo>
                    <a:pt x="2798" y="4753"/>
                  </a:lnTo>
                  <a:lnTo>
                    <a:pt x="2843" y="4730"/>
                  </a:lnTo>
                  <a:cubicBezTo>
                    <a:pt x="2775" y="4503"/>
                    <a:pt x="2798" y="4684"/>
                    <a:pt x="2820" y="4480"/>
                  </a:cubicBezTo>
                  <a:cubicBezTo>
                    <a:pt x="2820" y="4366"/>
                    <a:pt x="2707" y="4298"/>
                    <a:pt x="2752" y="4230"/>
                  </a:cubicBezTo>
                  <a:lnTo>
                    <a:pt x="2752" y="4230"/>
                  </a:lnTo>
                  <a:lnTo>
                    <a:pt x="2684" y="4252"/>
                  </a:lnTo>
                  <a:cubicBezTo>
                    <a:pt x="2752" y="4230"/>
                    <a:pt x="2638" y="4161"/>
                    <a:pt x="2707" y="4161"/>
                  </a:cubicBezTo>
                  <a:cubicBezTo>
                    <a:pt x="2707" y="4125"/>
                    <a:pt x="2707" y="4058"/>
                    <a:pt x="2658" y="4058"/>
                  </a:cubicBezTo>
                  <a:cubicBezTo>
                    <a:pt x="2647" y="4058"/>
                    <a:pt x="2633" y="4062"/>
                    <a:pt x="2616" y="4070"/>
                  </a:cubicBezTo>
                  <a:cubicBezTo>
                    <a:pt x="2652" y="4052"/>
                    <a:pt x="2674" y="3990"/>
                    <a:pt x="2693" y="3990"/>
                  </a:cubicBezTo>
                  <a:cubicBezTo>
                    <a:pt x="2698" y="3990"/>
                    <a:pt x="2702" y="3993"/>
                    <a:pt x="2707" y="4002"/>
                  </a:cubicBezTo>
                  <a:lnTo>
                    <a:pt x="2707" y="3934"/>
                  </a:lnTo>
                  <a:lnTo>
                    <a:pt x="2684" y="3957"/>
                  </a:lnTo>
                  <a:cubicBezTo>
                    <a:pt x="2684" y="3866"/>
                    <a:pt x="2752" y="3820"/>
                    <a:pt x="2661" y="3752"/>
                  </a:cubicBezTo>
                  <a:lnTo>
                    <a:pt x="2638" y="3798"/>
                  </a:lnTo>
                  <a:cubicBezTo>
                    <a:pt x="2616" y="3729"/>
                    <a:pt x="2616" y="3684"/>
                    <a:pt x="2707" y="3661"/>
                  </a:cubicBezTo>
                  <a:lnTo>
                    <a:pt x="2729" y="3729"/>
                  </a:lnTo>
                  <a:cubicBezTo>
                    <a:pt x="2729" y="3616"/>
                    <a:pt x="2729" y="3570"/>
                    <a:pt x="2684" y="3479"/>
                  </a:cubicBezTo>
                  <a:lnTo>
                    <a:pt x="2684" y="3525"/>
                  </a:lnTo>
                  <a:cubicBezTo>
                    <a:pt x="2595" y="3414"/>
                    <a:pt x="2528" y="2914"/>
                    <a:pt x="2420" y="2784"/>
                  </a:cubicBezTo>
                  <a:lnTo>
                    <a:pt x="2420" y="2784"/>
                  </a:lnTo>
                  <a:lnTo>
                    <a:pt x="2479" y="2797"/>
                  </a:lnTo>
                  <a:cubicBezTo>
                    <a:pt x="2456" y="2615"/>
                    <a:pt x="2456" y="1706"/>
                    <a:pt x="2502" y="1546"/>
                  </a:cubicBezTo>
                  <a:cubicBezTo>
                    <a:pt x="2517" y="1531"/>
                    <a:pt x="2535" y="1526"/>
                    <a:pt x="2552" y="1526"/>
                  </a:cubicBezTo>
                  <a:cubicBezTo>
                    <a:pt x="2585" y="1526"/>
                    <a:pt x="2616" y="1546"/>
                    <a:pt x="2616" y="1546"/>
                  </a:cubicBezTo>
                  <a:cubicBezTo>
                    <a:pt x="2593" y="1478"/>
                    <a:pt x="2547" y="1501"/>
                    <a:pt x="2547" y="1433"/>
                  </a:cubicBezTo>
                  <a:lnTo>
                    <a:pt x="2547" y="1433"/>
                  </a:lnTo>
                  <a:lnTo>
                    <a:pt x="2616" y="1455"/>
                  </a:lnTo>
                  <a:lnTo>
                    <a:pt x="2616" y="1410"/>
                  </a:lnTo>
                  <a:cubicBezTo>
                    <a:pt x="2593" y="1421"/>
                    <a:pt x="2565" y="1421"/>
                    <a:pt x="2533" y="1421"/>
                  </a:cubicBezTo>
                  <a:cubicBezTo>
                    <a:pt x="2502" y="1421"/>
                    <a:pt x="2468" y="1421"/>
                    <a:pt x="2434" y="1433"/>
                  </a:cubicBezTo>
                  <a:lnTo>
                    <a:pt x="2456" y="1342"/>
                  </a:lnTo>
                  <a:lnTo>
                    <a:pt x="2502" y="1342"/>
                  </a:lnTo>
                  <a:cubicBezTo>
                    <a:pt x="2502" y="1342"/>
                    <a:pt x="2366" y="1296"/>
                    <a:pt x="2388" y="1205"/>
                  </a:cubicBezTo>
                  <a:cubicBezTo>
                    <a:pt x="2411" y="1069"/>
                    <a:pt x="2411" y="910"/>
                    <a:pt x="2434" y="773"/>
                  </a:cubicBezTo>
                  <a:lnTo>
                    <a:pt x="2502" y="841"/>
                  </a:lnTo>
                  <a:lnTo>
                    <a:pt x="2525" y="773"/>
                  </a:lnTo>
                  <a:lnTo>
                    <a:pt x="2525" y="773"/>
                  </a:lnTo>
                  <a:cubicBezTo>
                    <a:pt x="2517" y="776"/>
                    <a:pt x="2510" y="777"/>
                    <a:pt x="2505" y="777"/>
                  </a:cubicBezTo>
                  <a:cubicBezTo>
                    <a:pt x="2467" y="777"/>
                    <a:pt x="2474" y="724"/>
                    <a:pt x="2463" y="724"/>
                  </a:cubicBezTo>
                  <a:cubicBezTo>
                    <a:pt x="2461" y="724"/>
                    <a:pt x="2459" y="725"/>
                    <a:pt x="2456" y="728"/>
                  </a:cubicBezTo>
                  <a:cubicBezTo>
                    <a:pt x="2320" y="614"/>
                    <a:pt x="2456" y="500"/>
                    <a:pt x="2366" y="387"/>
                  </a:cubicBezTo>
                  <a:cubicBezTo>
                    <a:pt x="2252" y="387"/>
                    <a:pt x="342" y="68"/>
                    <a:pt x="205" y="68"/>
                  </a:cubicBezTo>
                  <a:lnTo>
                    <a:pt x="2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6"/>
            <p:cNvSpPr/>
            <p:nvPr/>
          </p:nvSpPr>
          <p:spPr>
            <a:xfrm rot="2879640">
              <a:off x="6564248" y="7296"/>
              <a:ext cx="2503" cy="3728"/>
            </a:xfrm>
            <a:custGeom>
              <a:avLst/>
              <a:gdLst/>
              <a:ahLst/>
              <a:cxnLst/>
              <a:rect l="l" t="t" r="r" b="b"/>
              <a:pathLst>
                <a:path w="92" h="137" extrusionOk="0">
                  <a:moveTo>
                    <a:pt x="91" y="0"/>
                  </a:moveTo>
                  <a:lnTo>
                    <a:pt x="91" y="0"/>
                  </a:lnTo>
                  <a:cubicBezTo>
                    <a:pt x="23" y="46"/>
                    <a:pt x="0" y="91"/>
                    <a:pt x="23" y="137"/>
                  </a:cubicBezTo>
                  <a:cubicBezTo>
                    <a:pt x="68" y="91"/>
                    <a:pt x="68" y="46"/>
                    <a:pt x="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6"/>
            <p:cNvSpPr/>
            <p:nvPr/>
          </p:nvSpPr>
          <p:spPr>
            <a:xfrm rot="2879640">
              <a:off x="6567690" y="8828"/>
              <a:ext cx="27" cy="27"/>
            </a:xfrm>
            <a:custGeom>
              <a:avLst/>
              <a:gdLst/>
              <a:ahLst/>
              <a:cxnLst/>
              <a:rect l="l" t="t" r="r" b="b"/>
              <a:pathLst>
                <a:path w="1" h="1" extrusionOk="0">
                  <a:moveTo>
                    <a:pt x="0" y="0"/>
                  </a:moveTo>
                  <a:lnTo>
                    <a:pt x="0" y="0"/>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6"/>
            <p:cNvSpPr/>
            <p:nvPr/>
          </p:nvSpPr>
          <p:spPr>
            <a:xfrm rot="2879640">
              <a:off x="6692628" y="-206418"/>
              <a:ext cx="27" cy="626"/>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6"/>
            <p:cNvSpPr/>
            <p:nvPr/>
          </p:nvSpPr>
          <p:spPr>
            <a:xfrm rot="2879640">
              <a:off x="6585230" y="-221053"/>
              <a:ext cx="81090" cy="249391"/>
            </a:xfrm>
            <a:custGeom>
              <a:avLst/>
              <a:gdLst/>
              <a:ahLst/>
              <a:cxnLst/>
              <a:rect l="l" t="t" r="r" b="b"/>
              <a:pathLst>
                <a:path w="2980" h="9165" extrusionOk="0">
                  <a:moveTo>
                    <a:pt x="54" y="829"/>
                  </a:moveTo>
                  <a:lnTo>
                    <a:pt x="54" y="829"/>
                  </a:lnTo>
                  <a:cubicBezTo>
                    <a:pt x="49" y="832"/>
                    <a:pt x="46" y="836"/>
                    <a:pt x="46" y="842"/>
                  </a:cubicBezTo>
                  <a:cubicBezTo>
                    <a:pt x="49" y="838"/>
                    <a:pt x="52" y="833"/>
                    <a:pt x="54" y="829"/>
                  </a:cubicBezTo>
                  <a:close/>
                  <a:moveTo>
                    <a:pt x="2843" y="8687"/>
                  </a:moveTo>
                  <a:lnTo>
                    <a:pt x="2843" y="8724"/>
                  </a:lnTo>
                  <a:lnTo>
                    <a:pt x="2843" y="8724"/>
                  </a:lnTo>
                  <a:cubicBezTo>
                    <a:pt x="2833" y="8697"/>
                    <a:pt x="2813" y="8687"/>
                    <a:pt x="2843" y="8687"/>
                  </a:cubicBezTo>
                  <a:close/>
                  <a:moveTo>
                    <a:pt x="228" y="1"/>
                  </a:moveTo>
                  <a:lnTo>
                    <a:pt x="183" y="114"/>
                  </a:lnTo>
                  <a:lnTo>
                    <a:pt x="274" y="114"/>
                  </a:lnTo>
                  <a:cubicBezTo>
                    <a:pt x="296" y="182"/>
                    <a:pt x="228" y="137"/>
                    <a:pt x="228" y="205"/>
                  </a:cubicBezTo>
                  <a:cubicBezTo>
                    <a:pt x="160" y="205"/>
                    <a:pt x="160" y="137"/>
                    <a:pt x="137" y="69"/>
                  </a:cubicBezTo>
                  <a:lnTo>
                    <a:pt x="137" y="69"/>
                  </a:lnTo>
                  <a:cubicBezTo>
                    <a:pt x="137" y="137"/>
                    <a:pt x="92" y="182"/>
                    <a:pt x="160" y="205"/>
                  </a:cubicBezTo>
                  <a:cubicBezTo>
                    <a:pt x="153" y="219"/>
                    <a:pt x="142" y="222"/>
                    <a:pt x="130" y="222"/>
                  </a:cubicBezTo>
                  <a:cubicBezTo>
                    <a:pt x="117" y="222"/>
                    <a:pt x="102" y="218"/>
                    <a:pt x="88" y="218"/>
                  </a:cubicBezTo>
                  <a:cubicBezTo>
                    <a:pt x="71" y="218"/>
                    <a:pt x="55" y="224"/>
                    <a:pt x="46" y="251"/>
                  </a:cubicBezTo>
                  <a:cubicBezTo>
                    <a:pt x="69" y="296"/>
                    <a:pt x="137" y="342"/>
                    <a:pt x="92" y="387"/>
                  </a:cubicBezTo>
                  <a:lnTo>
                    <a:pt x="69" y="387"/>
                  </a:lnTo>
                  <a:cubicBezTo>
                    <a:pt x="1" y="501"/>
                    <a:pt x="160" y="569"/>
                    <a:pt x="92" y="683"/>
                  </a:cubicBezTo>
                  <a:lnTo>
                    <a:pt x="69" y="660"/>
                  </a:lnTo>
                  <a:lnTo>
                    <a:pt x="69" y="660"/>
                  </a:lnTo>
                  <a:cubicBezTo>
                    <a:pt x="48" y="703"/>
                    <a:pt x="86" y="765"/>
                    <a:pt x="54" y="829"/>
                  </a:cubicBezTo>
                  <a:lnTo>
                    <a:pt x="54" y="829"/>
                  </a:lnTo>
                  <a:cubicBezTo>
                    <a:pt x="58" y="826"/>
                    <a:pt x="65" y="825"/>
                    <a:pt x="72" y="825"/>
                  </a:cubicBezTo>
                  <a:cubicBezTo>
                    <a:pt x="86" y="825"/>
                    <a:pt x="103" y="831"/>
                    <a:pt x="114" y="842"/>
                  </a:cubicBezTo>
                  <a:cubicBezTo>
                    <a:pt x="69" y="933"/>
                    <a:pt x="92" y="978"/>
                    <a:pt x="46" y="1024"/>
                  </a:cubicBezTo>
                  <a:lnTo>
                    <a:pt x="114" y="1092"/>
                  </a:lnTo>
                  <a:cubicBezTo>
                    <a:pt x="92" y="1365"/>
                    <a:pt x="114" y="2434"/>
                    <a:pt x="137" y="2707"/>
                  </a:cubicBezTo>
                  <a:lnTo>
                    <a:pt x="137" y="2684"/>
                  </a:lnTo>
                  <a:cubicBezTo>
                    <a:pt x="160" y="3093"/>
                    <a:pt x="160" y="3957"/>
                    <a:pt x="228" y="4367"/>
                  </a:cubicBezTo>
                  <a:cubicBezTo>
                    <a:pt x="183" y="4435"/>
                    <a:pt x="183" y="4526"/>
                    <a:pt x="183" y="4594"/>
                  </a:cubicBezTo>
                  <a:cubicBezTo>
                    <a:pt x="192" y="4575"/>
                    <a:pt x="202" y="4568"/>
                    <a:pt x="210" y="4568"/>
                  </a:cubicBezTo>
                  <a:cubicBezTo>
                    <a:pt x="221" y="4568"/>
                    <a:pt x="228" y="4581"/>
                    <a:pt x="228" y="4594"/>
                  </a:cubicBezTo>
                  <a:cubicBezTo>
                    <a:pt x="228" y="4821"/>
                    <a:pt x="274" y="4617"/>
                    <a:pt x="296" y="4821"/>
                  </a:cubicBezTo>
                  <a:cubicBezTo>
                    <a:pt x="365" y="5072"/>
                    <a:pt x="342" y="6004"/>
                    <a:pt x="296" y="6231"/>
                  </a:cubicBezTo>
                  <a:cubicBezTo>
                    <a:pt x="387" y="6345"/>
                    <a:pt x="342" y="6481"/>
                    <a:pt x="387" y="6595"/>
                  </a:cubicBezTo>
                  <a:lnTo>
                    <a:pt x="365" y="6595"/>
                  </a:lnTo>
                  <a:cubicBezTo>
                    <a:pt x="387" y="6641"/>
                    <a:pt x="387" y="6845"/>
                    <a:pt x="387" y="7050"/>
                  </a:cubicBezTo>
                  <a:cubicBezTo>
                    <a:pt x="387" y="7277"/>
                    <a:pt x="387" y="7482"/>
                    <a:pt x="410" y="7550"/>
                  </a:cubicBezTo>
                  <a:lnTo>
                    <a:pt x="433" y="7527"/>
                  </a:lnTo>
                  <a:lnTo>
                    <a:pt x="433" y="7527"/>
                  </a:lnTo>
                  <a:cubicBezTo>
                    <a:pt x="501" y="7664"/>
                    <a:pt x="387" y="7641"/>
                    <a:pt x="365" y="7755"/>
                  </a:cubicBezTo>
                  <a:cubicBezTo>
                    <a:pt x="377" y="7752"/>
                    <a:pt x="389" y="7751"/>
                    <a:pt x="400" y="7751"/>
                  </a:cubicBezTo>
                  <a:cubicBezTo>
                    <a:pt x="492" y="7751"/>
                    <a:pt x="547" y="7828"/>
                    <a:pt x="547" y="7869"/>
                  </a:cubicBezTo>
                  <a:lnTo>
                    <a:pt x="524" y="7869"/>
                  </a:lnTo>
                  <a:cubicBezTo>
                    <a:pt x="547" y="7937"/>
                    <a:pt x="637" y="8050"/>
                    <a:pt x="683" y="8164"/>
                  </a:cubicBezTo>
                  <a:lnTo>
                    <a:pt x="615" y="8164"/>
                  </a:lnTo>
                  <a:cubicBezTo>
                    <a:pt x="683" y="8232"/>
                    <a:pt x="683" y="8414"/>
                    <a:pt x="683" y="8460"/>
                  </a:cubicBezTo>
                  <a:cubicBezTo>
                    <a:pt x="683" y="8596"/>
                    <a:pt x="615" y="8824"/>
                    <a:pt x="706" y="9006"/>
                  </a:cubicBezTo>
                  <a:lnTo>
                    <a:pt x="547" y="9165"/>
                  </a:lnTo>
                  <a:lnTo>
                    <a:pt x="569" y="9165"/>
                  </a:lnTo>
                  <a:cubicBezTo>
                    <a:pt x="569" y="9165"/>
                    <a:pt x="2434" y="9097"/>
                    <a:pt x="2798" y="8824"/>
                  </a:cubicBezTo>
                  <a:lnTo>
                    <a:pt x="2843" y="8824"/>
                  </a:lnTo>
                  <a:lnTo>
                    <a:pt x="2843" y="8778"/>
                  </a:lnTo>
                  <a:cubicBezTo>
                    <a:pt x="2853" y="8749"/>
                    <a:pt x="2863" y="8741"/>
                    <a:pt x="2874" y="8741"/>
                  </a:cubicBezTo>
                  <a:cubicBezTo>
                    <a:pt x="2890" y="8741"/>
                    <a:pt x="2908" y="8755"/>
                    <a:pt x="2934" y="8755"/>
                  </a:cubicBezTo>
                  <a:lnTo>
                    <a:pt x="2957" y="8687"/>
                  </a:lnTo>
                  <a:lnTo>
                    <a:pt x="2911" y="8710"/>
                  </a:lnTo>
                  <a:cubicBezTo>
                    <a:pt x="2889" y="8687"/>
                    <a:pt x="2843" y="8664"/>
                    <a:pt x="2866" y="8619"/>
                  </a:cubicBezTo>
                  <a:cubicBezTo>
                    <a:pt x="2866" y="8551"/>
                    <a:pt x="2957" y="8596"/>
                    <a:pt x="2957" y="8528"/>
                  </a:cubicBezTo>
                  <a:cubicBezTo>
                    <a:pt x="2957" y="8187"/>
                    <a:pt x="2980" y="7846"/>
                    <a:pt x="2934" y="7505"/>
                  </a:cubicBezTo>
                  <a:lnTo>
                    <a:pt x="2934" y="7505"/>
                  </a:lnTo>
                  <a:lnTo>
                    <a:pt x="2980" y="7527"/>
                  </a:lnTo>
                  <a:cubicBezTo>
                    <a:pt x="2934" y="7414"/>
                    <a:pt x="2934" y="7323"/>
                    <a:pt x="2911" y="7232"/>
                  </a:cubicBezTo>
                  <a:lnTo>
                    <a:pt x="2980" y="7186"/>
                  </a:lnTo>
                  <a:lnTo>
                    <a:pt x="2980" y="7186"/>
                  </a:lnTo>
                  <a:cubicBezTo>
                    <a:pt x="2979" y="7187"/>
                    <a:pt x="2978" y="7187"/>
                    <a:pt x="2977" y="7187"/>
                  </a:cubicBezTo>
                  <a:cubicBezTo>
                    <a:pt x="2932" y="7187"/>
                    <a:pt x="2889" y="6663"/>
                    <a:pt x="2911" y="6663"/>
                  </a:cubicBezTo>
                  <a:lnTo>
                    <a:pt x="2821" y="6663"/>
                  </a:lnTo>
                  <a:cubicBezTo>
                    <a:pt x="2798" y="6550"/>
                    <a:pt x="2911" y="6618"/>
                    <a:pt x="2889" y="6527"/>
                  </a:cubicBezTo>
                  <a:cubicBezTo>
                    <a:pt x="2752" y="6481"/>
                    <a:pt x="2911" y="6368"/>
                    <a:pt x="2821" y="6322"/>
                  </a:cubicBezTo>
                  <a:cubicBezTo>
                    <a:pt x="2843" y="6322"/>
                    <a:pt x="2843" y="6277"/>
                    <a:pt x="2889" y="6277"/>
                  </a:cubicBezTo>
                  <a:cubicBezTo>
                    <a:pt x="2798" y="6277"/>
                    <a:pt x="2866" y="6231"/>
                    <a:pt x="2843" y="6209"/>
                  </a:cubicBezTo>
                  <a:lnTo>
                    <a:pt x="2843" y="6209"/>
                  </a:lnTo>
                  <a:lnTo>
                    <a:pt x="2798" y="6231"/>
                  </a:lnTo>
                  <a:lnTo>
                    <a:pt x="2775" y="6163"/>
                  </a:lnTo>
                  <a:lnTo>
                    <a:pt x="2843" y="6140"/>
                  </a:lnTo>
                  <a:cubicBezTo>
                    <a:pt x="2866" y="5958"/>
                    <a:pt x="2911" y="5117"/>
                    <a:pt x="2866" y="4912"/>
                  </a:cubicBezTo>
                  <a:lnTo>
                    <a:pt x="2866" y="4912"/>
                  </a:lnTo>
                  <a:cubicBezTo>
                    <a:pt x="2798" y="4935"/>
                    <a:pt x="2843" y="5003"/>
                    <a:pt x="2752" y="5026"/>
                  </a:cubicBezTo>
                  <a:cubicBezTo>
                    <a:pt x="2707" y="4981"/>
                    <a:pt x="2775" y="4958"/>
                    <a:pt x="2730" y="4935"/>
                  </a:cubicBezTo>
                  <a:cubicBezTo>
                    <a:pt x="2843" y="4912"/>
                    <a:pt x="2752" y="4821"/>
                    <a:pt x="2889" y="4776"/>
                  </a:cubicBezTo>
                  <a:lnTo>
                    <a:pt x="2798" y="4753"/>
                  </a:lnTo>
                  <a:lnTo>
                    <a:pt x="2843" y="4730"/>
                  </a:lnTo>
                  <a:cubicBezTo>
                    <a:pt x="2775" y="4503"/>
                    <a:pt x="2821" y="4685"/>
                    <a:pt x="2821" y="4480"/>
                  </a:cubicBezTo>
                  <a:cubicBezTo>
                    <a:pt x="2821" y="4367"/>
                    <a:pt x="2707" y="4321"/>
                    <a:pt x="2752" y="4253"/>
                  </a:cubicBezTo>
                  <a:lnTo>
                    <a:pt x="2684" y="4253"/>
                  </a:lnTo>
                  <a:cubicBezTo>
                    <a:pt x="2752" y="4253"/>
                    <a:pt x="2639" y="4185"/>
                    <a:pt x="2707" y="4162"/>
                  </a:cubicBezTo>
                  <a:cubicBezTo>
                    <a:pt x="2707" y="4143"/>
                    <a:pt x="2707" y="4060"/>
                    <a:pt x="2654" y="4060"/>
                  </a:cubicBezTo>
                  <a:cubicBezTo>
                    <a:pt x="2643" y="4060"/>
                    <a:pt x="2631" y="4064"/>
                    <a:pt x="2616" y="4071"/>
                  </a:cubicBezTo>
                  <a:cubicBezTo>
                    <a:pt x="2649" y="4054"/>
                    <a:pt x="2670" y="4001"/>
                    <a:pt x="2697" y="4001"/>
                  </a:cubicBezTo>
                  <a:cubicBezTo>
                    <a:pt x="2707" y="4001"/>
                    <a:pt x="2718" y="4007"/>
                    <a:pt x="2730" y="4026"/>
                  </a:cubicBezTo>
                  <a:lnTo>
                    <a:pt x="2707" y="3935"/>
                  </a:lnTo>
                  <a:lnTo>
                    <a:pt x="2684" y="3980"/>
                  </a:lnTo>
                  <a:cubicBezTo>
                    <a:pt x="2684" y="3889"/>
                    <a:pt x="2752" y="3821"/>
                    <a:pt x="2661" y="3775"/>
                  </a:cubicBezTo>
                  <a:lnTo>
                    <a:pt x="2639" y="3798"/>
                  </a:lnTo>
                  <a:cubicBezTo>
                    <a:pt x="2616" y="3753"/>
                    <a:pt x="2616" y="3684"/>
                    <a:pt x="2707" y="3662"/>
                  </a:cubicBezTo>
                  <a:lnTo>
                    <a:pt x="2730" y="3730"/>
                  </a:lnTo>
                  <a:cubicBezTo>
                    <a:pt x="2730" y="3639"/>
                    <a:pt x="2730" y="3571"/>
                    <a:pt x="2684" y="3502"/>
                  </a:cubicBezTo>
                  <a:lnTo>
                    <a:pt x="2684" y="3525"/>
                  </a:lnTo>
                  <a:cubicBezTo>
                    <a:pt x="2593" y="3434"/>
                    <a:pt x="2525" y="2889"/>
                    <a:pt x="2411" y="2798"/>
                  </a:cubicBezTo>
                  <a:lnTo>
                    <a:pt x="2343" y="2843"/>
                  </a:lnTo>
                  <a:lnTo>
                    <a:pt x="2275" y="2752"/>
                  </a:lnTo>
                  <a:lnTo>
                    <a:pt x="2479" y="2798"/>
                  </a:lnTo>
                  <a:cubicBezTo>
                    <a:pt x="2457" y="2638"/>
                    <a:pt x="2457" y="1729"/>
                    <a:pt x="2502" y="1570"/>
                  </a:cubicBezTo>
                  <a:cubicBezTo>
                    <a:pt x="2522" y="1540"/>
                    <a:pt x="2545" y="1532"/>
                    <a:pt x="2566" y="1532"/>
                  </a:cubicBezTo>
                  <a:cubicBezTo>
                    <a:pt x="2594" y="1532"/>
                    <a:pt x="2616" y="1547"/>
                    <a:pt x="2616" y="1547"/>
                  </a:cubicBezTo>
                  <a:cubicBezTo>
                    <a:pt x="2593" y="1479"/>
                    <a:pt x="2548" y="1524"/>
                    <a:pt x="2570" y="1456"/>
                  </a:cubicBezTo>
                  <a:lnTo>
                    <a:pt x="2570" y="1456"/>
                  </a:lnTo>
                  <a:lnTo>
                    <a:pt x="2616" y="1479"/>
                  </a:lnTo>
                  <a:lnTo>
                    <a:pt x="2616" y="1410"/>
                  </a:lnTo>
                  <a:cubicBezTo>
                    <a:pt x="2605" y="1433"/>
                    <a:pt x="2576" y="1439"/>
                    <a:pt x="2542" y="1439"/>
                  </a:cubicBezTo>
                  <a:cubicBezTo>
                    <a:pt x="2508" y="1439"/>
                    <a:pt x="2468" y="1433"/>
                    <a:pt x="2434" y="1433"/>
                  </a:cubicBezTo>
                  <a:lnTo>
                    <a:pt x="2457" y="1365"/>
                  </a:lnTo>
                  <a:lnTo>
                    <a:pt x="2502" y="1365"/>
                  </a:lnTo>
                  <a:cubicBezTo>
                    <a:pt x="2502" y="1342"/>
                    <a:pt x="2366" y="1297"/>
                    <a:pt x="2388" y="1229"/>
                  </a:cubicBezTo>
                  <a:cubicBezTo>
                    <a:pt x="2434" y="1069"/>
                    <a:pt x="2411" y="933"/>
                    <a:pt x="2434" y="774"/>
                  </a:cubicBezTo>
                  <a:lnTo>
                    <a:pt x="2502" y="842"/>
                  </a:lnTo>
                  <a:lnTo>
                    <a:pt x="2525" y="774"/>
                  </a:lnTo>
                  <a:lnTo>
                    <a:pt x="2525" y="774"/>
                  </a:lnTo>
                  <a:cubicBezTo>
                    <a:pt x="2511" y="783"/>
                    <a:pt x="2501" y="787"/>
                    <a:pt x="2493" y="787"/>
                  </a:cubicBezTo>
                  <a:cubicBezTo>
                    <a:pt x="2468" y="787"/>
                    <a:pt x="2473" y="747"/>
                    <a:pt x="2463" y="747"/>
                  </a:cubicBezTo>
                  <a:cubicBezTo>
                    <a:pt x="2461" y="747"/>
                    <a:pt x="2459" y="748"/>
                    <a:pt x="2457" y="751"/>
                  </a:cubicBezTo>
                  <a:cubicBezTo>
                    <a:pt x="2320" y="637"/>
                    <a:pt x="2457" y="501"/>
                    <a:pt x="2366" y="410"/>
                  </a:cubicBezTo>
                  <a:cubicBezTo>
                    <a:pt x="2252" y="387"/>
                    <a:pt x="342" y="92"/>
                    <a:pt x="205" y="69"/>
                  </a:cubicBezTo>
                  <a:lnTo>
                    <a:pt x="22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6"/>
            <p:cNvSpPr/>
            <p:nvPr/>
          </p:nvSpPr>
          <p:spPr>
            <a:xfrm rot="2879640">
              <a:off x="5860074" y="641783"/>
              <a:ext cx="2503" cy="3129"/>
            </a:xfrm>
            <a:custGeom>
              <a:avLst/>
              <a:gdLst/>
              <a:ahLst/>
              <a:cxnLst/>
              <a:rect l="l" t="t" r="r" b="b"/>
              <a:pathLst>
                <a:path w="92" h="115" extrusionOk="0">
                  <a:moveTo>
                    <a:pt x="91" y="1"/>
                  </a:moveTo>
                  <a:lnTo>
                    <a:pt x="91" y="1"/>
                  </a:lnTo>
                  <a:cubicBezTo>
                    <a:pt x="23" y="24"/>
                    <a:pt x="0" y="69"/>
                    <a:pt x="0" y="115"/>
                  </a:cubicBezTo>
                  <a:cubicBezTo>
                    <a:pt x="68" y="92"/>
                    <a:pt x="68"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6"/>
            <p:cNvSpPr/>
            <p:nvPr/>
          </p:nvSpPr>
          <p:spPr>
            <a:xfrm rot="2879640">
              <a:off x="5863293" y="643216"/>
              <a:ext cx="27" cy="27"/>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6"/>
            <p:cNvSpPr/>
            <p:nvPr/>
          </p:nvSpPr>
          <p:spPr>
            <a:xfrm rot="2879640">
              <a:off x="5980959" y="449496"/>
              <a:ext cx="27" cy="626"/>
            </a:xfrm>
            <a:custGeom>
              <a:avLst/>
              <a:gdLst/>
              <a:ahLst/>
              <a:cxnLst/>
              <a:rect l="l" t="t" r="r" b="b"/>
              <a:pathLst>
                <a:path w="1" h="23" extrusionOk="0">
                  <a:moveTo>
                    <a:pt x="1" y="0"/>
                  </a:moveTo>
                  <a:lnTo>
                    <a:pt x="1" y="23"/>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6"/>
            <p:cNvSpPr/>
            <p:nvPr/>
          </p:nvSpPr>
          <p:spPr>
            <a:xfrm rot="2879640">
              <a:off x="5884499" y="438709"/>
              <a:ext cx="77362" cy="220411"/>
            </a:xfrm>
            <a:custGeom>
              <a:avLst/>
              <a:gdLst/>
              <a:ahLst/>
              <a:cxnLst/>
              <a:rect l="l" t="t" r="r" b="b"/>
              <a:pathLst>
                <a:path w="2843" h="8100" extrusionOk="0">
                  <a:moveTo>
                    <a:pt x="57" y="714"/>
                  </a:moveTo>
                  <a:cubicBezTo>
                    <a:pt x="50" y="716"/>
                    <a:pt x="46" y="721"/>
                    <a:pt x="46" y="728"/>
                  </a:cubicBezTo>
                  <a:cubicBezTo>
                    <a:pt x="50" y="724"/>
                    <a:pt x="54" y="719"/>
                    <a:pt x="57" y="714"/>
                  </a:cubicBezTo>
                  <a:close/>
                  <a:moveTo>
                    <a:pt x="2431" y="7931"/>
                  </a:moveTo>
                  <a:cubicBezTo>
                    <a:pt x="2436" y="7931"/>
                    <a:pt x="2443" y="7933"/>
                    <a:pt x="2456" y="7937"/>
                  </a:cubicBezTo>
                  <a:lnTo>
                    <a:pt x="2437" y="7993"/>
                  </a:lnTo>
                  <a:lnTo>
                    <a:pt x="2437" y="7993"/>
                  </a:lnTo>
                  <a:cubicBezTo>
                    <a:pt x="2443" y="7960"/>
                    <a:pt x="2412" y="7931"/>
                    <a:pt x="2431" y="7931"/>
                  </a:cubicBezTo>
                  <a:close/>
                  <a:moveTo>
                    <a:pt x="205" y="1"/>
                  </a:moveTo>
                  <a:lnTo>
                    <a:pt x="182" y="91"/>
                  </a:lnTo>
                  <a:lnTo>
                    <a:pt x="250" y="91"/>
                  </a:lnTo>
                  <a:cubicBezTo>
                    <a:pt x="273" y="160"/>
                    <a:pt x="205" y="114"/>
                    <a:pt x="205" y="160"/>
                  </a:cubicBezTo>
                  <a:cubicBezTo>
                    <a:pt x="159" y="160"/>
                    <a:pt x="137" y="114"/>
                    <a:pt x="137" y="46"/>
                  </a:cubicBezTo>
                  <a:lnTo>
                    <a:pt x="137" y="46"/>
                  </a:lnTo>
                  <a:cubicBezTo>
                    <a:pt x="137" y="91"/>
                    <a:pt x="91" y="137"/>
                    <a:pt x="159" y="160"/>
                  </a:cubicBezTo>
                  <a:cubicBezTo>
                    <a:pt x="137" y="182"/>
                    <a:pt x="114" y="182"/>
                    <a:pt x="94" y="182"/>
                  </a:cubicBezTo>
                  <a:cubicBezTo>
                    <a:pt x="74" y="182"/>
                    <a:pt x="57" y="182"/>
                    <a:pt x="46" y="205"/>
                  </a:cubicBezTo>
                  <a:cubicBezTo>
                    <a:pt x="68" y="251"/>
                    <a:pt x="114" y="296"/>
                    <a:pt x="91" y="342"/>
                  </a:cubicBezTo>
                  <a:lnTo>
                    <a:pt x="68" y="342"/>
                  </a:lnTo>
                  <a:cubicBezTo>
                    <a:pt x="0" y="433"/>
                    <a:pt x="159" y="501"/>
                    <a:pt x="91" y="592"/>
                  </a:cubicBezTo>
                  <a:lnTo>
                    <a:pt x="68" y="569"/>
                  </a:lnTo>
                  <a:lnTo>
                    <a:pt x="68" y="569"/>
                  </a:lnTo>
                  <a:cubicBezTo>
                    <a:pt x="48" y="610"/>
                    <a:pt x="82" y="669"/>
                    <a:pt x="57" y="714"/>
                  </a:cubicBezTo>
                  <a:lnTo>
                    <a:pt x="57" y="714"/>
                  </a:lnTo>
                  <a:cubicBezTo>
                    <a:pt x="61" y="712"/>
                    <a:pt x="66" y="711"/>
                    <a:pt x="71" y="711"/>
                  </a:cubicBezTo>
                  <a:cubicBezTo>
                    <a:pt x="85" y="711"/>
                    <a:pt x="102" y="717"/>
                    <a:pt x="114" y="728"/>
                  </a:cubicBezTo>
                  <a:cubicBezTo>
                    <a:pt x="68" y="796"/>
                    <a:pt x="114" y="842"/>
                    <a:pt x="46" y="887"/>
                  </a:cubicBezTo>
                  <a:lnTo>
                    <a:pt x="114" y="956"/>
                  </a:lnTo>
                  <a:cubicBezTo>
                    <a:pt x="91" y="1183"/>
                    <a:pt x="159" y="2138"/>
                    <a:pt x="159" y="2365"/>
                  </a:cubicBezTo>
                  <a:lnTo>
                    <a:pt x="137" y="2365"/>
                  </a:lnTo>
                  <a:cubicBezTo>
                    <a:pt x="159" y="2729"/>
                    <a:pt x="137" y="3457"/>
                    <a:pt x="205" y="3844"/>
                  </a:cubicBezTo>
                  <a:cubicBezTo>
                    <a:pt x="137" y="3889"/>
                    <a:pt x="159" y="3980"/>
                    <a:pt x="137" y="4048"/>
                  </a:cubicBezTo>
                  <a:lnTo>
                    <a:pt x="205" y="4048"/>
                  </a:lnTo>
                  <a:cubicBezTo>
                    <a:pt x="182" y="4230"/>
                    <a:pt x="227" y="4048"/>
                    <a:pt x="250" y="4253"/>
                  </a:cubicBezTo>
                  <a:cubicBezTo>
                    <a:pt x="296" y="4458"/>
                    <a:pt x="227" y="5253"/>
                    <a:pt x="159" y="5435"/>
                  </a:cubicBezTo>
                  <a:cubicBezTo>
                    <a:pt x="250" y="5549"/>
                    <a:pt x="182" y="5663"/>
                    <a:pt x="227" y="5776"/>
                  </a:cubicBezTo>
                  <a:lnTo>
                    <a:pt x="205" y="5754"/>
                  </a:lnTo>
                  <a:lnTo>
                    <a:pt x="205" y="5754"/>
                  </a:lnTo>
                  <a:cubicBezTo>
                    <a:pt x="250" y="5867"/>
                    <a:pt x="137" y="6459"/>
                    <a:pt x="182" y="6572"/>
                  </a:cubicBezTo>
                  <a:cubicBezTo>
                    <a:pt x="227" y="6663"/>
                    <a:pt x="137" y="6663"/>
                    <a:pt x="114" y="6732"/>
                  </a:cubicBezTo>
                  <a:cubicBezTo>
                    <a:pt x="205" y="6732"/>
                    <a:pt x="273" y="6822"/>
                    <a:pt x="273" y="6868"/>
                  </a:cubicBezTo>
                  <a:lnTo>
                    <a:pt x="250" y="6868"/>
                  </a:lnTo>
                  <a:cubicBezTo>
                    <a:pt x="273" y="6913"/>
                    <a:pt x="341" y="7027"/>
                    <a:pt x="364" y="7118"/>
                  </a:cubicBezTo>
                  <a:lnTo>
                    <a:pt x="296" y="7118"/>
                  </a:lnTo>
                  <a:cubicBezTo>
                    <a:pt x="364" y="7186"/>
                    <a:pt x="341" y="7323"/>
                    <a:pt x="341" y="7368"/>
                  </a:cubicBezTo>
                  <a:cubicBezTo>
                    <a:pt x="318" y="7505"/>
                    <a:pt x="205" y="7664"/>
                    <a:pt x="273" y="7846"/>
                  </a:cubicBezTo>
                  <a:lnTo>
                    <a:pt x="114" y="7937"/>
                  </a:lnTo>
                  <a:lnTo>
                    <a:pt x="137" y="7937"/>
                  </a:lnTo>
                  <a:cubicBezTo>
                    <a:pt x="137" y="7937"/>
                    <a:pt x="1153" y="8100"/>
                    <a:pt x="1844" y="8100"/>
                  </a:cubicBezTo>
                  <a:cubicBezTo>
                    <a:pt x="2083" y="8100"/>
                    <a:pt x="2283" y="8080"/>
                    <a:pt x="2388" y="8028"/>
                  </a:cubicBezTo>
                  <a:lnTo>
                    <a:pt x="2433" y="8050"/>
                  </a:lnTo>
                  <a:lnTo>
                    <a:pt x="2433" y="8005"/>
                  </a:lnTo>
                  <a:cubicBezTo>
                    <a:pt x="2443" y="7986"/>
                    <a:pt x="2452" y="7979"/>
                    <a:pt x="2464" y="7979"/>
                  </a:cubicBezTo>
                  <a:cubicBezTo>
                    <a:pt x="2479" y="7979"/>
                    <a:pt x="2498" y="7992"/>
                    <a:pt x="2524" y="8005"/>
                  </a:cubicBezTo>
                  <a:lnTo>
                    <a:pt x="2547" y="7959"/>
                  </a:lnTo>
                  <a:lnTo>
                    <a:pt x="2524" y="7959"/>
                  </a:lnTo>
                  <a:lnTo>
                    <a:pt x="2479" y="7869"/>
                  </a:lnTo>
                  <a:cubicBezTo>
                    <a:pt x="2479" y="7834"/>
                    <a:pt x="2501" y="7834"/>
                    <a:pt x="2524" y="7834"/>
                  </a:cubicBezTo>
                  <a:cubicBezTo>
                    <a:pt x="2547" y="7834"/>
                    <a:pt x="2570" y="7834"/>
                    <a:pt x="2570" y="7800"/>
                  </a:cubicBezTo>
                  <a:cubicBezTo>
                    <a:pt x="2615" y="7482"/>
                    <a:pt x="2683" y="7164"/>
                    <a:pt x="2683" y="6845"/>
                  </a:cubicBezTo>
                  <a:lnTo>
                    <a:pt x="2706" y="6845"/>
                  </a:lnTo>
                  <a:cubicBezTo>
                    <a:pt x="2706" y="6754"/>
                    <a:pt x="2706" y="6663"/>
                    <a:pt x="2683" y="6572"/>
                  </a:cubicBezTo>
                  <a:lnTo>
                    <a:pt x="2774" y="6550"/>
                  </a:lnTo>
                  <a:cubicBezTo>
                    <a:pt x="2729" y="6550"/>
                    <a:pt x="2729" y="6049"/>
                    <a:pt x="2752" y="6027"/>
                  </a:cubicBezTo>
                  <a:lnTo>
                    <a:pt x="2638" y="6027"/>
                  </a:lnTo>
                  <a:cubicBezTo>
                    <a:pt x="2638" y="5936"/>
                    <a:pt x="2752" y="6004"/>
                    <a:pt x="2729" y="5913"/>
                  </a:cubicBezTo>
                  <a:cubicBezTo>
                    <a:pt x="2592" y="5867"/>
                    <a:pt x="2752" y="5754"/>
                    <a:pt x="2683" y="5731"/>
                  </a:cubicBezTo>
                  <a:cubicBezTo>
                    <a:pt x="2683" y="5731"/>
                    <a:pt x="2706" y="5685"/>
                    <a:pt x="2752" y="5685"/>
                  </a:cubicBezTo>
                  <a:cubicBezTo>
                    <a:pt x="2661" y="5663"/>
                    <a:pt x="2729" y="5640"/>
                    <a:pt x="2706" y="5617"/>
                  </a:cubicBezTo>
                  <a:lnTo>
                    <a:pt x="2661" y="5617"/>
                  </a:lnTo>
                  <a:lnTo>
                    <a:pt x="2638" y="5572"/>
                  </a:lnTo>
                  <a:lnTo>
                    <a:pt x="2706" y="5572"/>
                  </a:lnTo>
                  <a:cubicBezTo>
                    <a:pt x="2752" y="5390"/>
                    <a:pt x="2843" y="4594"/>
                    <a:pt x="2797" y="4412"/>
                  </a:cubicBezTo>
                  <a:lnTo>
                    <a:pt x="2797" y="4412"/>
                  </a:lnTo>
                  <a:cubicBezTo>
                    <a:pt x="2752" y="4435"/>
                    <a:pt x="2774" y="4503"/>
                    <a:pt x="2683" y="4526"/>
                  </a:cubicBezTo>
                  <a:cubicBezTo>
                    <a:pt x="2638" y="4458"/>
                    <a:pt x="2706" y="4458"/>
                    <a:pt x="2661" y="4435"/>
                  </a:cubicBezTo>
                  <a:cubicBezTo>
                    <a:pt x="2797" y="4412"/>
                    <a:pt x="2706" y="4321"/>
                    <a:pt x="2843" y="4298"/>
                  </a:cubicBezTo>
                  <a:lnTo>
                    <a:pt x="2752" y="4276"/>
                  </a:lnTo>
                  <a:lnTo>
                    <a:pt x="2797" y="4253"/>
                  </a:lnTo>
                  <a:cubicBezTo>
                    <a:pt x="2729" y="4048"/>
                    <a:pt x="2774" y="4207"/>
                    <a:pt x="2797" y="4025"/>
                  </a:cubicBezTo>
                  <a:cubicBezTo>
                    <a:pt x="2774" y="3935"/>
                    <a:pt x="2683" y="3866"/>
                    <a:pt x="2729" y="3821"/>
                  </a:cubicBezTo>
                  <a:lnTo>
                    <a:pt x="2661" y="3821"/>
                  </a:lnTo>
                  <a:cubicBezTo>
                    <a:pt x="2729" y="3821"/>
                    <a:pt x="2615" y="3753"/>
                    <a:pt x="2683" y="3730"/>
                  </a:cubicBezTo>
                  <a:cubicBezTo>
                    <a:pt x="2665" y="3712"/>
                    <a:pt x="2676" y="3649"/>
                    <a:pt x="2634" y="3649"/>
                  </a:cubicBezTo>
                  <a:cubicBezTo>
                    <a:pt x="2624" y="3649"/>
                    <a:pt x="2610" y="3653"/>
                    <a:pt x="2592" y="3662"/>
                  </a:cubicBezTo>
                  <a:cubicBezTo>
                    <a:pt x="2627" y="3644"/>
                    <a:pt x="2648" y="3601"/>
                    <a:pt x="2667" y="3601"/>
                  </a:cubicBezTo>
                  <a:cubicBezTo>
                    <a:pt x="2672" y="3601"/>
                    <a:pt x="2678" y="3605"/>
                    <a:pt x="2683" y="3616"/>
                  </a:cubicBezTo>
                  <a:lnTo>
                    <a:pt x="2683" y="3548"/>
                  </a:lnTo>
                  <a:lnTo>
                    <a:pt x="2661" y="3571"/>
                  </a:lnTo>
                  <a:cubicBezTo>
                    <a:pt x="2661" y="3480"/>
                    <a:pt x="2729" y="3434"/>
                    <a:pt x="2638" y="3389"/>
                  </a:cubicBezTo>
                  <a:lnTo>
                    <a:pt x="2615" y="3411"/>
                  </a:lnTo>
                  <a:cubicBezTo>
                    <a:pt x="2615" y="3366"/>
                    <a:pt x="2592" y="3321"/>
                    <a:pt x="2683" y="3298"/>
                  </a:cubicBezTo>
                  <a:lnTo>
                    <a:pt x="2706" y="3343"/>
                  </a:lnTo>
                  <a:cubicBezTo>
                    <a:pt x="2706" y="3275"/>
                    <a:pt x="2706" y="3207"/>
                    <a:pt x="2661" y="3139"/>
                  </a:cubicBezTo>
                  <a:lnTo>
                    <a:pt x="2661" y="3161"/>
                  </a:lnTo>
                  <a:cubicBezTo>
                    <a:pt x="2570" y="3070"/>
                    <a:pt x="2524" y="2593"/>
                    <a:pt x="2411" y="2502"/>
                  </a:cubicBezTo>
                  <a:lnTo>
                    <a:pt x="2342" y="2547"/>
                  </a:lnTo>
                  <a:lnTo>
                    <a:pt x="2297" y="2456"/>
                  </a:lnTo>
                  <a:lnTo>
                    <a:pt x="2297" y="2456"/>
                  </a:lnTo>
                  <a:lnTo>
                    <a:pt x="2479" y="2525"/>
                  </a:lnTo>
                  <a:cubicBezTo>
                    <a:pt x="2479" y="2365"/>
                    <a:pt x="2456" y="1547"/>
                    <a:pt x="2501" y="1410"/>
                  </a:cubicBezTo>
                  <a:cubicBezTo>
                    <a:pt x="2517" y="1388"/>
                    <a:pt x="2534" y="1380"/>
                    <a:pt x="2552" y="1380"/>
                  </a:cubicBezTo>
                  <a:cubicBezTo>
                    <a:pt x="2587" y="1380"/>
                    <a:pt x="2623" y="1410"/>
                    <a:pt x="2638" y="1410"/>
                  </a:cubicBezTo>
                  <a:cubicBezTo>
                    <a:pt x="2615" y="1319"/>
                    <a:pt x="2570" y="1365"/>
                    <a:pt x="2570" y="1297"/>
                  </a:cubicBezTo>
                  <a:lnTo>
                    <a:pt x="2570" y="1297"/>
                  </a:lnTo>
                  <a:lnTo>
                    <a:pt x="2638" y="1319"/>
                  </a:lnTo>
                  <a:lnTo>
                    <a:pt x="2615" y="1274"/>
                  </a:lnTo>
                  <a:cubicBezTo>
                    <a:pt x="2604" y="1285"/>
                    <a:pt x="2575" y="1285"/>
                    <a:pt x="2544" y="1285"/>
                  </a:cubicBezTo>
                  <a:cubicBezTo>
                    <a:pt x="2513" y="1285"/>
                    <a:pt x="2479" y="1285"/>
                    <a:pt x="2456" y="1297"/>
                  </a:cubicBezTo>
                  <a:lnTo>
                    <a:pt x="2456" y="1228"/>
                  </a:lnTo>
                  <a:lnTo>
                    <a:pt x="2501" y="1228"/>
                  </a:lnTo>
                  <a:cubicBezTo>
                    <a:pt x="2524" y="1206"/>
                    <a:pt x="2365" y="1183"/>
                    <a:pt x="2388" y="1092"/>
                  </a:cubicBezTo>
                  <a:cubicBezTo>
                    <a:pt x="2433" y="978"/>
                    <a:pt x="2411" y="842"/>
                    <a:pt x="2433" y="705"/>
                  </a:cubicBezTo>
                  <a:lnTo>
                    <a:pt x="2501" y="774"/>
                  </a:lnTo>
                  <a:lnTo>
                    <a:pt x="2524" y="705"/>
                  </a:lnTo>
                  <a:lnTo>
                    <a:pt x="2524" y="705"/>
                  </a:lnTo>
                  <a:cubicBezTo>
                    <a:pt x="2514" y="709"/>
                    <a:pt x="2507" y="710"/>
                    <a:pt x="2500" y="710"/>
                  </a:cubicBezTo>
                  <a:cubicBezTo>
                    <a:pt x="2462" y="710"/>
                    <a:pt x="2476" y="660"/>
                    <a:pt x="2456" y="660"/>
                  </a:cubicBezTo>
                  <a:cubicBezTo>
                    <a:pt x="2320" y="569"/>
                    <a:pt x="2456" y="455"/>
                    <a:pt x="2365" y="364"/>
                  </a:cubicBezTo>
                  <a:cubicBezTo>
                    <a:pt x="2251" y="364"/>
                    <a:pt x="341" y="69"/>
                    <a:pt x="205" y="69"/>
                  </a:cubicBezTo>
                  <a:lnTo>
                    <a:pt x="20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6"/>
            <p:cNvSpPr/>
            <p:nvPr/>
          </p:nvSpPr>
          <p:spPr>
            <a:xfrm rot="2879640">
              <a:off x="6059465" y="816947"/>
              <a:ext cx="2503" cy="3129"/>
            </a:xfrm>
            <a:custGeom>
              <a:avLst/>
              <a:gdLst/>
              <a:ahLst/>
              <a:cxnLst/>
              <a:rect l="l" t="t" r="r" b="b"/>
              <a:pathLst>
                <a:path w="92" h="115" extrusionOk="0">
                  <a:moveTo>
                    <a:pt x="91" y="1"/>
                  </a:moveTo>
                  <a:lnTo>
                    <a:pt x="91" y="1"/>
                  </a:lnTo>
                  <a:cubicBezTo>
                    <a:pt x="23" y="46"/>
                    <a:pt x="0" y="69"/>
                    <a:pt x="0" y="115"/>
                  </a:cubicBezTo>
                  <a:cubicBezTo>
                    <a:pt x="69" y="92"/>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6"/>
            <p:cNvSpPr/>
            <p:nvPr/>
          </p:nvSpPr>
          <p:spPr>
            <a:xfrm rot="2879640">
              <a:off x="6062685" y="818380"/>
              <a:ext cx="27" cy="27"/>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6"/>
            <p:cNvSpPr/>
            <p:nvPr/>
          </p:nvSpPr>
          <p:spPr>
            <a:xfrm rot="2879640">
              <a:off x="6170295" y="632898"/>
              <a:ext cx="27" cy="653"/>
            </a:xfrm>
            <a:custGeom>
              <a:avLst/>
              <a:gdLst/>
              <a:ahLst/>
              <a:cxnLst/>
              <a:rect l="l" t="t" r="r" b="b"/>
              <a:pathLst>
                <a:path w="1" h="24" extrusionOk="0">
                  <a:moveTo>
                    <a:pt x="0" y="1"/>
                  </a:moveTo>
                  <a:lnTo>
                    <a:pt x="0" y="24"/>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6"/>
            <p:cNvSpPr/>
            <p:nvPr/>
          </p:nvSpPr>
          <p:spPr>
            <a:xfrm rot="2879640">
              <a:off x="6078626" y="624537"/>
              <a:ext cx="77987" cy="207159"/>
            </a:xfrm>
            <a:custGeom>
              <a:avLst/>
              <a:gdLst/>
              <a:ahLst/>
              <a:cxnLst/>
              <a:rect l="l" t="t" r="r" b="b"/>
              <a:pathLst>
                <a:path w="2866" h="7613" extrusionOk="0">
                  <a:moveTo>
                    <a:pt x="205" y="0"/>
                  </a:moveTo>
                  <a:lnTo>
                    <a:pt x="182" y="46"/>
                  </a:lnTo>
                  <a:cubicBezTo>
                    <a:pt x="185" y="46"/>
                    <a:pt x="187" y="46"/>
                    <a:pt x="190" y="47"/>
                  </a:cubicBezTo>
                  <a:lnTo>
                    <a:pt x="190" y="47"/>
                  </a:lnTo>
                  <a:lnTo>
                    <a:pt x="205" y="0"/>
                  </a:lnTo>
                  <a:close/>
                  <a:moveTo>
                    <a:pt x="2479" y="7459"/>
                  </a:moveTo>
                  <a:lnTo>
                    <a:pt x="2461" y="7514"/>
                  </a:lnTo>
                  <a:lnTo>
                    <a:pt x="2461" y="7514"/>
                  </a:lnTo>
                  <a:cubicBezTo>
                    <a:pt x="2467" y="7477"/>
                    <a:pt x="2418" y="7459"/>
                    <a:pt x="2479" y="7459"/>
                  </a:cubicBezTo>
                  <a:close/>
                  <a:moveTo>
                    <a:pt x="137" y="46"/>
                  </a:moveTo>
                  <a:cubicBezTo>
                    <a:pt x="114" y="91"/>
                    <a:pt x="69" y="136"/>
                    <a:pt x="137" y="159"/>
                  </a:cubicBezTo>
                  <a:cubicBezTo>
                    <a:pt x="126" y="182"/>
                    <a:pt x="109" y="182"/>
                    <a:pt x="92" y="182"/>
                  </a:cubicBezTo>
                  <a:cubicBezTo>
                    <a:pt x="74" y="182"/>
                    <a:pt x="57" y="182"/>
                    <a:pt x="46" y="205"/>
                  </a:cubicBezTo>
                  <a:cubicBezTo>
                    <a:pt x="46" y="227"/>
                    <a:pt x="114" y="273"/>
                    <a:pt x="69" y="318"/>
                  </a:cubicBezTo>
                  <a:cubicBezTo>
                    <a:pt x="1" y="409"/>
                    <a:pt x="160" y="478"/>
                    <a:pt x="92" y="546"/>
                  </a:cubicBezTo>
                  <a:lnTo>
                    <a:pt x="69" y="546"/>
                  </a:lnTo>
                  <a:cubicBezTo>
                    <a:pt x="23" y="569"/>
                    <a:pt x="69" y="637"/>
                    <a:pt x="46" y="682"/>
                  </a:cubicBezTo>
                  <a:lnTo>
                    <a:pt x="114" y="705"/>
                  </a:lnTo>
                  <a:cubicBezTo>
                    <a:pt x="69" y="750"/>
                    <a:pt x="92" y="796"/>
                    <a:pt x="46" y="841"/>
                  </a:cubicBezTo>
                  <a:lnTo>
                    <a:pt x="114" y="910"/>
                  </a:lnTo>
                  <a:cubicBezTo>
                    <a:pt x="92" y="1114"/>
                    <a:pt x="160" y="2001"/>
                    <a:pt x="160" y="2229"/>
                  </a:cubicBezTo>
                  <a:lnTo>
                    <a:pt x="137" y="2229"/>
                  </a:lnTo>
                  <a:cubicBezTo>
                    <a:pt x="160" y="2570"/>
                    <a:pt x="137" y="3275"/>
                    <a:pt x="228" y="3616"/>
                  </a:cubicBezTo>
                  <a:cubicBezTo>
                    <a:pt x="160" y="3684"/>
                    <a:pt x="160" y="3752"/>
                    <a:pt x="160" y="3820"/>
                  </a:cubicBezTo>
                  <a:lnTo>
                    <a:pt x="205" y="3820"/>
                  </a:lnTo>
                  <a:cubicBezTo>
                    <a:pt x="205" y="3980"/>
                    <a:pt x="251" y="3820"/>
                    <a:pt x="273" y="4002"/>
                  </a:cubicBezTo>
                  <a:cubicBezTo>
                    <a:pt x="319" y="4207"/>
                    <a:pt x="251" y="4957"/>
                    <a:pt x="182" y="5117"/>
                  </a:cubicBezTo>
                  <a:cubicBezTo>
                    <a:pt x="273" y="5207"/>
                    <a:pt x="205" y="5344"/>
                    <a:pt x="251" y="5435"/>
                  </a:cubicBezTo>
                  <a:lnTo>
                    <a:pt x="228" y="5412"/>
                  </a:lnTo>
                  <a:lnTo>
                    <a:pt x="228" y="5412"/>
                  </a:lnTo>
                  <a:cubicBezTo>
                    <a:pt x="273" y="5526"/>
                    <a:pt x="160" y="6072"/>
                    <a:pt x="205" y="6185"/>
                  </a:cubicBezTo>
                  <a:lnTo>
                    <a:pt x="205" y="6163"/>
                  </a:lnTo>
                  <a:lnTo>
                    <a:pt x="205" y="6163"/>
                  </a:lnTo>
                  <a:cubicBezTo>
                    <a:pt x="251" y="6276"/>
                    <a:pt x="160" y="6254"/>
                    <a:pt x="137" y="6344"/>
                  </a:cubicBezTo>
                  <a:cubicBezTo>
                    <a:pt x="147" y="6342"/>
                    <a:pt x="156" y="6341"/>
                    <a:pt x="165" y="6341"/>
                  </a:cubicBezTo>
                  <a:cubicBezTo>
                    <a:pt x="238" y="6341"/>
                    <a:pt x="276" y="6418"/>
                    <a:pt x="296" y="6458"/>
                  </a:cubicBezTo>
                  <a:lnTo>
                    <a:pt x="273" y="6458"/>
                  </a:lnTo>
                  <a:cubicBezTo>
                    <a:pt x="273" y="6504"/>
                    <a:pt x="364" y="6617"/>
                    <a:pt x="387" y="6686"/>
                  </a:cubicBezTo>
                  <a:lnTo>
                    <a:pt x="319" y="6686"/>
                  </a:lnTo>
                  <a:cubicBezTo>
                    <a:pt x="387" y="6754"/>
                    <a:pt x="342" y="6890"/>
                    <a:pt x="364" y="6936"/>
                  </a:cubicBezTo>
                  <a:cubicBezTo>
                    <a:pt x="342" y="7049"/>
                    <a:pt x="228" y="7209"/>
                    <a:pt x="296" y="7368"/>
                  </a:cubicBezTo>
                  <a:lnTo>
                    <a:pt x="137" y="7459"/>
                  </a:lnTo>
                  <a:lnTo>
                    <a:pt x="160" y="7459"/>
                  </a:lnTo>
                  <a:cubicBezTo>
                    <a:pt x="160" y="7459"/>
                    <a:pt x="1196" y="7612"/>
                    <a:pt x="1887" y="7612"/>
                  </a:cubicBezTo>
                  <a:cubicBezTo>
                    <a:pt x="2117" y="7612"/>
                    <a:pt x="2309" y="7595"/>
                    <a:pt x="2411" y="7550"/>
                  </a:cubicBezTo>
                  <a:lnTo>
                    <a:pt x="2456" y="7572"/>
                  </a:lnTo>
                  <a:lnTo>
                    <a:pt x="2456" y="7527"/>
                  </a:lnTo>
                  <a:cubicBezTo>
                    <a:pt x="2466" y="7508"/>
                    <a:pt x="2476" y="7501"/>
                    <a:pt x="2487" y="7501"/>
                  </a:cubicBezTo>
                  <a:cubicBezTo>
                    <a:pt x="2503" y="7501"/>
                    <a:pt x="2521" y="7514"/>
                    <a:pt x="2547" y="7527"/>
                  </a:cubicBezTo>
                  <a:lnTo>
                    <a:pt x="2570" y="7481"/>
                  </a:lnTo>
                  <a:lnTo>
                    <a:pt x="2525" y="7504"/>
                  </a:lnTo>
                  <a:lnTo>
                    <a:pt x="2502" y="7391"/>
                  </a:lnTo>
                  <a:cubicBezTo>
                    <a:pt x="2502" y="7368"/>
                    <a:pt x="2519" y="7368"/>
                    <a:pt x="2539" y="7368"/>
                  </a:cubicBezTo>
                  <a:cubicBezTo>
                    <a:pt x="2559" y="7368"/>
                    <a:pt x="2582" y="7368"/>
                    <a:pt x="2593" y="7345"/>
                  </a:cubicBezTo>
                  <a:cubicBezTo>
                    <a:pt x="2638" y="7049"/>
                    <a:pt x="2707" y="6754"/>
                    <a:pt x="2707" y="6435"/>
                  </a:cubicBezTo>
                  <a:lnTo>
                    <a:pt x="2729" y="6458"/>
                  </a:lnTo>
                  <a:cubicBezTo>
                    <a:pt x="2707" y="6344"/>
                    <a:pt x="2729" y="6276"/>
                    <a:pt x="2707" y="6185"/>
                  </a:cubicBezTo>
                  <a:lnTo>
                    <a:pt x="2775" y="6163"/>
                  </a:lnTo>
                  <a:cubicBezTo>
                    <a:pt x="2729" y="6163"/>
                    <a:pt x="2752" y="5685"/>
                    <a:pt x="2752" y="5685"/>
                  </a:cubicBezTo>
                  <a:lnTo>
                    <a:pt x="2661" y="5662"/>
                  </a:lnTo>
                  <a:cubicBezTo>
                    <a:pt x="2661" y="5571"/>
                    <a:pt x="2775" y="5640"/>
                    <a:pt x="2752" y="5549"/>
                  </a:cubicBezTo>
                  <a:cubicBezTo>
                    <a:pt x="2616" y="5526"/>
                    <a:pt x="2775" y="5412"/>
                    <a:pt x="2707" y="5389"/>
                  </a:cubicBezTo>
                  <a:cubicBezTo>
                    <a:pt x="2707" y="5389"/>
                    <a:pt x="2707" y="5344"/>
                    <a:pt x="2752" y="5344"/>
                  </a:cubicBezTo>
                  <a:cubicBezTo>
                    <a:pt x="2684" y="5344"/>
                    <a:pt x="2752" y="5298"/>
                    <a:pt x="2729" y="5276"/>
                  </a:cubicBezTo>
                  <a:lnTo>
                    <a:pt x="2729" y="5276"/>
                  </a:lnTo>
                  <a:lnTo>
                    <a:pt x="2684" y="5298"/>
                  </a:lnTo>
                  <a:lnTo>
                    <a:pt x="2661" y="5230"/>
                  </a:lnTo>
                  <a:lnTo>
                    <a:pt x="2729" y="5230"/>
                  </a:lnTo>
                  <a:cubicBezTo>
                    <a:pt x="2752" y="5071"/>
                    <a:pt x="2866" y="4321"/>
                    <a:pt x="2820" y="4161"/>
                  </a:cubicBezTo>
                  <a:lnTo>
                    <a:pt x="2820" y="4161"/>
                  </a:lnTo>
                  <a:cubicBezTo>
                    <a:pt x="2775" y="4184"/>
                    <a:pt x="2798" y="4230"/>
                    <a:pt x="2707" y="4252"/>
                  </a:cubicBezTo>
                  <a:cubicBezTo>
                    <a:pt x="2661" y="4207"/>
                    <a:pt x="2729" y="4184"/>
                    <a:pt x="2684" y="4161"/>
                  </a:cubicBezTo>
                  <a:cubicBezTo>
                    <a:pt x="2820" y="4139"/>
                    <a:pt x="2707" y="4070"/>
                    <a:pt x="2843" y="4025"/>
                  </a:cubicBezTo>
                  <a:lnTo>
                    <a:pt x="2775" y="4025"/>
                  </a:lnTo>
                  <a:lnTo>
                    <a:pt x="2820" y="4002"/>
                  </a:lnTo>
                  <a:cubicBezTo>
                    <a:pt x="2752" y="3798"/>
                    <a:pt x="2775" y="3957"/>
                    <a:pt x="2798" y="3775"/>
                  </a:cubicBezTo>
                  <a:cubicBezTo>
                    <a:pt x="2798" y="3684"/>
                    <a:pt x="2707" y="3638"/>
                    <a:pt x="2729" y="3593"/>
                  </a:cubicBezTo>
                  <a:lnTo>
                    <a:pt x="2661" y="3593"/>
                  </a:lnTo>
                  <a:cubicBezTo>
                    <a:pt x="2729" y="3593"/>
                    <a:pt x="2616" y="3525"/>
                    <a:pt x="2684" y="3502"/>
                  </a:cubicBezTo>
                  <a:cubicBezTo>
                    <a:pt x="2684" y="3482"/>
                    <a:pt x="2701" y="3429"/>
                    <a:pt x="2647" y="3429"/>
                  </a:cubicBezTo>
                  <a:cubicBezTo>
                    <a:pt x="2639" y="3429"/>
                    <a:pt x="2628" y="3431"/>
                    <a:pt x="2616" y="3434"/>
                  </a:cubicBezTo>
                  <a:cubicBezTo>
                    <a:pt x="2650" y="3417"/>
                    <a:pt x="2659" y="3373"/>
                    <a:pt x="2680" y="3373"/>
                  </a:cubicBezTo>
                  <a:cubicBezTo>
                    <a:pt x="2687" y="3373"/>
                    <a:pt x="2696" y="3377"/>
                    <a:pt x="2707" y="3388"/>
                  </a:cubicBezTo>
                  <a:lnTo>
                    <a:pt x="2707" y="3320"/>
                  </a:lnTo>
                  <a:lnTo>
                    <a:pt x="2684" y="3343"/>
                  </a:lnTo>
                  <a:cubicBezTo>
                    <a:pt x="2661" y="3275"/>
                    <a:pt x="2729" y="3229"/>
                    <a:pt x="2661" y="3184"/>
                  </a:cubicBezTo>
                  <a:lnTo>
                    <a:pt x="2616" y="3206"/>
                  </a:lnTo>
                  <a:cubicBezTo>
                    <a:pt x="2616" y="3161"/>
                    <a:pt x="2616" y="3115"/>
                    <a:pt x="2707" y="3093"/>
                  </a:cubicBezTo>
                  <a:lnTo>
                    <a:pt x="2729" y="3138"/>
                  </a:lnTo>
                  <a:cubicBezTo>
                    <a:pt x="2729" y="3070"/>
                    <a:pt x="2729" y="3024"/>
                    <a:pt x="2684" y="2956"/>
                  </a:cubicBezTo>
                  <a:lnTo>
                    <a:pt x="2684" y="2979"/>
                  </a:lnTo>
                  <a:cubicBezTo>
                    <a:pt x="2593" y="2888"/>
                    <a:pt x="2525" y="2433"/>
                    <a:pt x="2411" y="2365"/>
                  </a:cubicBezTo>
                  <a:lnTo>
                    <a:pt x="2343" y="2388"/>
                  </a:lnTo>
                  <a:lnTo>
                    <a:pt x="2297" y="2320"/>
                  </a:lnTo>
                  <a:lnTo>
                    <a:pt x="2502" y="2365"/>
                  </a:lnTo>
                  <a:cubicBezTo>
                    <a:pt x="2502" y="2229"/>
                    <a:pt x="2456" y="1455"/>
                    <a:pt x="2502" y="1319"/>
                  </a:cubicBezTo>
                  <a:cubicBezTo>
                    <a:pt x="2517" y="1304"/>
                    <a:pt x="2535" y="1299"/>
                    <a:pt x="2552" y="1299"/>
                  </a:cubicBezTo>
                  <a:cubicBezTo>
                    <a:pt x="2588" y="1299"/>
                    <a:pt x="2623" y="1319"/>
                    <a:pt x="2638" y="1319"/>
                  </a:cubicBezTo>
                  <a:cubicBezTo>
                    <a:pt x="2616" y="1251"/>
                    <a:pt x="2570" y="1296"/>
                    <a:pt x="2570" y="1228"/>
                  </a:cubicBezTo>
                  <a:lnTo>
                    <a:pt x="2570" y="1228"/>
                  </a:lnTo>
                  <a:lnTo>
                    <a:pt x="2638" y="1251"/>
                  </a:lnTo>
                  <a:lnTo>
                    <a:pt x="2616" y="1205"/>
                  </a:lnTo>
                  <a:cubicBezTo>
                    <a:pt x="2604" y="1217"/>
                    <a:pt x="2576" y="1217"/>
                    <a:pt x="2545" y="1217"/>
                  </a:cubicBezTo>
                  <a:cubicBezTo>
                    <a:pt x="2513" y="1217"/>
                    <a:pt x="2479" y="1217"/>
                    <a:pt x="2456" y="1228"/>
                  </a:cubicBezTo>
                  <a:lnTo>
                    <a:pt x="2456" y="1160"/>
                  </a:lnTo>
                  <a:lnTo>
                    <a:pt x="2502" y="1160"/>
                  </a:lnTo>
                  <a:cubicBezTo>
                    <a:pt x="2525" y="1137"/>
                    <a:pt x="2366" y="1114"/>
                    <a:pt x="2388" y="1046"/>
                  </a:cubicBezTo>
                  <a:cubicBezTo>
                    <a:pt x="2434" y="910"/>
                    <a:pt x="2411" y="796"/>
                    <a:pt x="2434" y="660"/>
                  </a:cubicBezTo>
                  <a:lnTo>
                    <a:pt x="2502" y="728"/>
                  </a:lnTo>
                  <a:lnTo>
                    <a:pt x="2502" y="682"/>
                  </a:lnTo>
                  <a:cubicBezTo>
                    <a:pt x="2497" y="685"/>
                    <a:pt x="2493" y="686"/>
                    <a:pt x="2489" y="686"/>
                  </a:cubicBezTo>
                  <a:cubicBezTo>
                    <a:pt x="2465" y="686"/>
                    <a:pt x="2473" y="633"/>
                    <a:pt x="2463" y="633"/>
                  </a:cubicBezTo>
                  <a:cubicBezTo>
                    <a:pt x="2461" y="633"/>
                    <a:pt x="2459" y="634"/>
                    <a:pt x="2456" y="637"/>
                  </a:cubicBezTo>
                  <a:cubicBezTo>
                    <a:pt x="2320" y="546"/>
                    <a:pt x="2434" y="432"/>
                    <a:pt x="2366" y="364"/>
                  </a:cubicBezTo>
                  <a:cubicBezTo>
                    <a:pt x="2231" y="341"/>
                    <a:pt x="375" y="76"/>
                    <a:pt x="190" y="47"/>
                  </a:cubicBezTo>
                  <a:lnTo>
                    <a:pt x="190" y="47"/>
                  </a:lnTo>
                  <a:lnTo>
                    <a:pt x="182" y="68"/>
                  </a:lnTo>
                  <a:lnTo>
                    <a:pt x="251" y="91"/>
                  </a:lnTo>
                  <a:cubicBezTo>
                    <a:pt x="262" y="125"/>
                    <a:pt x="251" y="125"/>
                    <a:pt x="236" y="125"/>
                  </a:cubicBezTo>
                  <a:cubicBezTo>
                    <a:pt x="222" y="125"/>
                    <a:pt x="205" y="125"/>
                    <a:pt x="205" y="159"/>
                  </a:cubicBezTo>
                  <a:cubicBezTo>
                    <a:pt x="137" y="159"/>
                    <a:pt x="137" y="114"/>
                    <a:pt x="137"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6"/>
            <p:cNvSpPr/>
            <p:nvPr/>
          </p:nvSpPr>
          <p:spPr>
            <a:xfrm rot="2879640">
              <a:off x="5714169" y="214296"/>
              <a:ext cx="27" cy="626"/>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6"/>
            <p:cNvSpPr/>
            <p:nvPr/>
          </p:nvSpPr>
          <p:spPr>
            <a:xfrm rot="2879640">
              <a:off x="5622510" y="205912"/>
              <a:ext cx="77987" cy="207159"/>
            </a:xfrm>
            <a:custGeom>
              <a:avLst/>
              <a:gdLst/>
              <a:ahLst/>
              <a:cxnLst/>
              <a:rect l="l" t="t" r="r" b="b"/>
              <a:pathLst>
                <a:path w="2866" h="7613" extrusionOk="0">
                  <a:moveTo>
                    <a:pt x="228" y="0"/>
                  </a:moveTo>
                  <a:lnTo>
                    <a:pt x="183" y="69"/>
                  </a:lnTo>
                  <a:lnTo>
                    <a:pt x="251" y="69"/>
                  </a:lnTo>
                  <a:cubicBezTo>
                    <a:pt x="296" y="137"/>
                    <a:pt x="205" y="91"/>
                    <a:pt x="228" y="137"/>
                  </a:cubicBezTo>
                  <a:cubicBezTo>
                    <a:pt x="160" y="137"/>
                    <a:pt x="137" y="91"/>
                    <a:pt x="137" y="46"/>
                  </a:cubicBezTo>
                  <a:lnTo>
                    <a:pt x="137" y="46"/>
                  </a:lnTo>
                  <a:cubicBezTo>
                    <a:pt x="137" y="91"/>
                    <a:pt x="92" y="137"/>
                    <a:pt x="160" y="137"/>
                  </a:cubicBezTo>
                  <a:cubicBezTo>
                    <a:pt x="148" y="160"/>
                    <a:pt x="126" y="160"/>
                    <a:pt x="103" y="160"/>
                  </a:cubicBezTo>
                  <a:cubicBezTo>
                    <a:pt x="80" y="160"/>
                    <a:pt x="57" y="160"/>
                    <a:pt x="46" y="182"/>
                  </a:cubicBezTo>
                  <a:cubicBezTo>
                    <a:pt x="69" y="228"/>
                    <a:pt x="137" y="273"/>
                    <a:pt x="92" y="319"/>
                  </a:cubicBezTo>
                  <a:lnTo>
                    <a:pt x="69" y="296"/>
                  </a:lnTo>
                  <a:lnTo>
                    <a:pt x="69" y="296"/>
                  </a:lnTo>
                  <a:cubicBezTo>
                    <a:pt x="1" y="410"/>
                    <a:pt x="160" y="455"/>
                    <a:pt x="92" y="546"/>
                  </a:cubicBezTo>
                  <a:lnTo>
                    <a:pt x="92" y="523"/>
                  </a:lnTo>
                  <a:cubicBezTo>
                    <a:pt x="46" y="569"/>
                    <a:pt x="92" y="614"/>
                    <a:pt x="46" y="683"/>
                  </a:cubicBezTo>
                  <a:lnTo>
                    <a:pt x="114" y="683"/>
                  </a:lnTo>
                  <a:cubicBezTo>
                    <a:pt x="69" y="751"/>
                    <a:pt x="114" y="796"/>
                    <a:pt x="69" y="842"/>
                  </a:cubicBezTo>
                  <a:lnTo>
                    <a:pt x="114" y="887"/>
                  </a:lnTo>
                  <a:cubicBezTo>
                    <a:pt x="114" y="1115"/>
                    <a:pt x="160" y="2001"/>
                    <a:pt x="160" y="2229"/>
                  </a:cubicBezTo>
                  <a:lnTo>
                    <a:pt x="160" y="2206"/>
                  </a:lnTo>
                  <a:cubicBezTo>
                    <a:pt x="183" y="2547"/>
                    <a:pt x="160" y="3252"/>
                    <a:pt x="228" y="3616"/>
                  </a:cubicBezTo>
                  <a:cubicBezTo>
                    <a:pt x="160" y="3661"/>
                    <a:pt x="183" y="3752"/>
                    <a:pt x="160" y="3798"/>
                  </a:cubicBezTo>
                  <a:lnTo>
                    <a:pt x="228" y="3798"/>
                  </a:lnTo>
                  <a:cubicBezTo>
                    <a:pt x="205" y="3980"/>
                    <a:pt x="273" y="3821"/>
                    <a:pt x="296" y="3980"/>
                  </a:cubicBezTo>
                  <a:cubicBezTo>
                    <a:pt x="342" y="4184"/>
                    <a:pt x="251" y="4935"/>
                    <a:pt x="205" y="5117"/>
                  </a:cubicBezTo>
                  <a:cubicBezTo>
                    <a:pt x="273" y="5208"/>
                    <a:pt x="205" y="5321"/>
                    <a:pt x="273" y="5412"/>
                  </a:cubicBezTo>
                  <a:lnTo>
                    <a:pt x="251" y="5412"/>
                  </a:lnTo>
                  <a:cubicBezTo>
                    <a:pt x="273" y="5503"/>
                    <a:pt x="183" y="6072"/>
                    <a:pt x="205" y="6186"/>
                  </a:cubicBezTo>
                  <a:lnTo>
                    <a:pt x="228" y="6163"/>
                  </a:lnTo>
                  <a:lnTo>
                    <a:pt x="228" y="6163"/>
                  </a:lnTo>
                  <a:cubicBezTo>
                    <a:pt x="273" y="6254"/>
                    <a:pt x="183" y="6254"/>
                    <a:pt x="137" y="6322"/>
                  </a:cubicBezTo>
                  <a:cubicBezTo>
                    <a:pt x="251" y="6322"/>
                    <a:pt x="296" y="6413"/>
                    <a:pt x="296" y="6436"/>
                  </a:cubicBezTo>
                  <a:lnTo>
                    <a:pt x="273" y="6436"/>
                  </a:lnTo>
                  <a:cubicBezTo>
                    <a:pt x="296" y="6481"/>
                    <a:pt x="387" y="6595"/>
                    <a:pt x="387" y="6686"/>
                  </a:cubicBezTo>
                  <a:lnTo>
                    <a:pt x="342" y="6686"/>
                  </a:lnTo>
                  <a:cubicBezTo>
                    <a:pt x="387" y="6754"/>
                    <a:pt x="364" y="6868"/>
                    <a:pt x="364" y="6936"/>
                  </a:cubicBezTo>
                  <a:cubicBezTo>
                    <a:pt x="342" y="7027"/>
                    <a:pt x="251" y="7209"/>
                    <a:pt x="319" y="7345"/>
                  </a:cubicBezTo>
                  <a:lnTo>
                    <a:pt x="160" y="7436"/>
                  </a:lnTo>
                  <a:lnTo>
                    <a:pt x="160" y="7459"/>
                  </a:lnTo>
                  <a:cubicBezTo>
                    <a:pt x="160" y="7459"/>
                    <a:pt x="1209" y="7613"/>
                    <a:pt x="1896" y="7613"/>
                  </a:cubicBezTo>
                  <a:cubicBezTo>
                    <a:pt x="2125" y="7613"/>
                    <a:pt x="2314" y="7595"/>
                    <a:pt x="2411" y="7550"/>
                  </a:cubicBezTo>
                  <a:lnTo>
                    <a:pt x="2479" y="7550"/>
                  </a:lnTo>
                  <a:lnTo>
                    <a:pt x="2457" y="7505"/>
                  </a:lnTo>
                  <a:cubicBezTo>
                    <a:pt x="2490" y="7471"/>
                    <a:pt x="2462" y="7450"/>
                    <a:pt x="2463" y="7450"/>
                  </a:cubicBezTo>
                  <a:lnTo>
                    <a:pt x="2463" y="7450"/>
                  </a:lnTo>
                  <a:cubicBezTo>
                    <a:pt x="2463" y="7450"/>
                    <a:pt x="2467" y="7453"/>
                    <a:pt x="2479" y="7459"/>
                  </a:cubicBezTo>
                  <a:lnTo>
                    <a:pt x="2479" y="7505"/>
                  </a:lnTo>
                  <a:cubicBezTo>
                    <a:pt x="2486" y="7490"/>
                    <a:pt x="2493" y="7485"/>
                    <a:pt x="2500" y="7485"/>
                  </a:cubicBezTo>
                  <a:cubicBezTo>
                    <a:pt x="2516" y="7485"/>
                    <a:pt x="2532" y="7512"/>
                    <a:pt x="2547" y="7527"/>
                  </a:cubicBezTo>
                  <a:lnTo>
                    <a:pt x="2570" y="7459"/>
                  </a:lnTo>
                  <a:lnTo>
                    <a:pt x="2547" y="7482"/>
                  </a:lnTo>
                  <a:lnTo>
                    <a:pt x="2502" y="7391"/>
                  </a:lnTo>
                  <a:cubicBezTo>
                    <a:pt x="2502" y="7345"/>
                    <a:pt x="2593" y="7391"/>
                    <a:pt x="2593" y="7323"/>
                  </a:cubicBezTo>
                  <a:cubicBezTo>
                    <a:pt x="2638" y="7027"/>
                    <a:pt x="2729" y="6731"/>
                    <a:pt x="2707" y="6436"/>
                  </a:cubicBezTo>
                  <a:lnTo>
                    <a:pt x="2752" y="6436"/>
                  </a:lnTo>
                  <a:cubicBezTo>
                    <a:pt x="2729" y="6345"/>
                    <a:pt x="2729" y="6254"/>
                    <a:pt x="2707" y="6186"/>
                  </a:cubicBezTo>
                  <a:lnTo>
                    <a:pt x="2798" y="6140"/>
                  </a:lnTo>
                  <a:lnTo>
                    <a:pt x="2798" y="6140"/>
                  </a:lnTo>
                  <a:cubicBezTo>
                    <a:pt x="2797" y="6141"/>
                    <a:pt x="2796" y="6141"/>
                    <a:pt x="2795" y="6141"/>
                  </a:cubicBezTo>
                  <a:cubicBezTo>
                    <a:pt x="2752" y="6141"/>
                    <a:pt x="2753" y="5663"/>
                    <a:pt x="2775" y="5663"/>
                  </a:cubicBezTo>
                  <a:lnTo>
                    <a:pt x="2684" y="5663"/>
                  </a:lnTo>
                  <a:cubicBezTo>
                    <a:pt x="2684" y="5572"/>
                    <a:pt x="2798" y="5640"/>
                    <a:pt x="2775" y="5549"/>
                  </a:cubicBezTo>
                  <a:cubicBezTo>
                    <a:pt x="2638" y="5503"/>
                    <a:pt x="2775" y="5412"/>
                    <a:pt x="2707" y="5367"/>
                  </a:cubicBezTo>
                  <a:cubicBezTo>
                    <a:pt x="2729" y="5367"/>
                    <a:pt x="2729" y="5344"/>
                    <a:pt x="2775" y="5344"/>
                  </a:cubicBezTo>
                  <a:cubicBezTo>
                    <a:pt x="2707" y="5321"/>
                    <a:pt x="2752" y="5299"/>
                    <a:pt x="2729" y="5276"/>
                  </a:cubicBezTo>
                  <a:lnTo>
                    <a:pt x="2684" y="5276"/>
                  </a:lnTo>
                  <a:lnTo>
                    <a:pt x="2661" y="5231"/>
                  </a:lnTo>
                  <a:lnTo>
                    <a:pt x="2752" y="5231"/>
                  </a:lnTo>
                  <a:cubicBezTo>
                    <a:pt x="2775" y="5071"/>
                    <a:pt x="2866" y="4321"/>
                    <a:pt x="2843" y="4139"/>
                  </a:cubicBezTo>
                  <a:lnTo>
                    <a:pt x="2843" y="4139"/>
                  </a:lnTo>
                  <a:cubicBezTo>
                    <a:pt x="2775" y="4162"/>
                    <a:pt x="2820" y="4207"/>
                    <a:pt x="2729" y="4230"/>
                  </a:cubicBezTo>
                  <a:cubicBezTo>
                    <a:pt x="2684" y="4184"/>
                    <a:pt x="2752" y="4162"/>
                    <a:pt x="2684" y="4162"/>
                  </a:cubicBezTo>
                  <a:cubicBezTo>
                    <a:pt x="2820" y="4139"/>
                    <a:pt x="2729" y="4048"/>
                    <a:pt x="2866" y="4025"/>
                  </a:cubicBezTo>
                  <a:lnTo>
                    <a:pt x="2798" y="4003"/>
                  </a:lnTo>
                  <a:lnTo>
                    <a:pt x="2843" y="3980"/>
                  </a:lnTo>
                  <a:cubicBezTo>
                    <a:pt x="2752" y="3798"/>
                    <a:pt x="2798" y="3934"/>
                    <a:pt x="2820" y="3775"/>
                  </a:cubicBezTo>
                  <a:cubicBezTo>
                    <a:pt x="2820" y="3684"/>
                    <a:pt x="2707" y="3616"/>
                    <a:pt x="2752" y="3571"/>
                  </a:cubicBezTo>
                  <a:lnTo>
                    <a:pt x="2684" y="3571"/>
                  </a:lnTo>
                  <a:cubicBezTo>
                    <a:pt x="2752" y="3571"/>
                    <a:pt x="2638" y="3502"/>
                    <a:pt x="2707" y="3502"/>
                  </a:cubicBezTo>
                  <a:cubicBezTo>
                    <a:pt x="2707" y="3482"/>
                    <a:pt x="2707" y="3408"/>
                    <a:pt x="2642" y="3408"/>
                  </a:cubicBezTo>
                  <a:cubicBezTo>
                    <a:pt x="2639" y="3408"/>
                    <a:pt x="2636" y="3408"/>
                    <a:pt x="2632" y="3408"/>
                  </a:cubicBezTo>
                  <a:lnTo>
                    <a:pt x="2632" y="3408"/>
                  </a:lnTo>
                  <a:cubicBezTo>
                    <a:pt x="2662" y="3397"/>
                    <a:pt x="2682" y="3361"/>
                    <a:pt x="2711" y="3361"/>
                  </a:cubicBezTo>
                  <a:cubicBezTo>
                    <a:pt x="2717" y="3361"/>
                    <a:pt x="2723" y="3363"/>
                    <a:pt x="2729" y="3366"/>
                  </a:cubicBezTo>
                  <a:lnTo>
                    <a:pt x="2707" y="3320"/>
                  </a:lnTo>
                  <a:lnTo>
                    <a:pt x="2684" y="3343"/>
                  </a:lnTo>
                  <a:cubicBezTo>
                    <a:pt x="2684" y="3252"/>
                    <a:pt x="2752" y="3229"/>
                    <a:pt x="2661" y="3161"/>
                  </a:cubicBezTo>
                  <a:lnTo>
                    <a:pt x="2638" y="3184"/>
                  </a:lnTo>
                  <a:cubicBezTo>
                    <a:pt x="2638" y="3138"/>
                    <a:pt x="2616" y="3093"/>
                    <a:pt x="2707" y="3093"/>
                  </a:cubicBezTo>
                  <a:lnTo>
                    <a:pt x="2729" y="3138"/>
                  </a:lnTo>
                  <a:cubicBezTo>
                    <a:pt x="2752" y="3047"/>
                    <a:pt x="2729" y="3002"/>
                    <a:pt x="2684" y="2934"/>
                  </a:cubicBezTo>
                  <a:lnTo>
                    <a:pt x="2684" y="2957"/>
                  </a:lnTo>
                  <a:cubicBezTo>
                    <a:pt x="2593" y="2866"/>
                    <a:pt x="2547" y="2434"/>
                    <a:pt x="2434" y="2343"/>
                  </a:cubicBezTo>
                  <a:lnTo>
                    <a:pt x="2366" y="2388"/>
                  </a:lnTo>
                  <a:lnTo>
                    <a:pt x="2297" y="2297"/>
                  </a:lnTo>
                  <a:lnTo>
                    <a:pt x="2502" y="2343"/>
                  </a:lnTo>
                  <a:cubicBezTo>
                    <a:pt x="2502" y="2206"/>
                    <a:pt x="2479" y="1456"/>
                    <a:pt x="2525" y="1319"/>
                  </a:cubicBezTo>
                  <a:cubicBezTo>
                    <a:pt x="2540" y="1297"/>
                    <a:pt x="2558" y="1289"/>
                    <a:pt x="2574" y="1289"/>
                  </a:cubicBezTo>
                  <a:cubicBezTo>
                    <a:pt x="2608" y="1289"/>
                    <a:pt x="2638" y="1319"/>
                    <a:pt x="2638" y="1319"/>
                  </a:cubicBezTo>
                  <a:cubicBezTo>
                    <a:pt x="2616" y="1251"/>
                    <a:pt x="2570" y="1274"/>
                    <a:pt x="2570" y="1228"/>
                  </a:cubicBezTo>
                  <a:lnTo>
                    <a:pt x="2638" y="1228"/>
                  </a:lnTo>
                  <a:lnTo>
                    <a:pt x="2616" y="1183"/>
                  </a:lnTo>
                  <a:cubicBezTo>
                    <a:pt x="2604" y="1206"/>
                    <a:pt x="2582" y="1211"/>
                    <a:pt x="2553" y="1211"/>
                  </a:cubicBezTo>
                  <a:cubicBezTo>
                    <a:pt x="2525" y="1211"/>
                    <a:pt x="2491" y="1206"/>
                    <a:pt x="2457" y="1206"/>
                  </a:cubicBezTo>
                  <a:lnTo>
                    <a:pt x="2479" y="1137"/>
                  </a:lnTo>
                  <a:lnTo>
                    <a:pt x="2525" y="1137"/>
                  </a:lnTo>
                  <a:cubicBezTo>
                    <a:pt x="2525" y="1137"/>
                    <a:pt x="2366" y="1092"/>
                    <a:pt x="2411" y="1024"/>
                  </a:cubicBezTo>
                  <a:cubicBezTo>
                    <a:pt x="2434" y="910"/>
                    <a:pt x="2411" y="773"/>
                    <a:pt x="2434" y="660"/>
                  </a:cubicBezTo>
                  <a:lnTo>
                    <a:pt x="2502" y="705"/>
                  </a:lnTo>
                  <a:lnTo>
                    <a:pt x="2525" y="660"/>
                  </a:lnTo>
                  <a:lnTo>
                    <a:pt x="2525" y="660"/>
                  </a:lnTo>
                  <a:cubicBezTo>
                    <a:pt x="2515" y="663"/>
                    <a:pt x="2507" y="665"/>
                    <a:pt x="2500" y="665"/>
                  </a:cubicBezTo>
                  <a:cubicBezTo>
                    <a:pt x="2469" y="665"/>
                    <a:pt x="2473" y="632"/>
                    <a:pt x="2464" y="632"/>
                  </a:cubicBezTo>
                  <a:cubicBezTo>
                    <a:pt x="2462" y="632"/>
                    <a:pt x="2460" y="634"/>
                    <a:pt x="2457" y="637"/>
                  </a:cubicBezTo>
                  <a:cubicBezTo>
                    <a:pt x="2320" y="523"/>
                    <a:pt x="2457" y="432"/>
                    <a:pt x="2366" y="341"/>
                  </a:cubicBezTo>
                  <a:cubicBezTo>
                    <a:pt x="2252" y="319"/>
                    <a:pt x="342" y="69"/>
                    <a:pt x="205" y="46"/>
                  </a:cubicBezTo>
                  <a:lnTo>
                    <a:pt x="2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6"/>
            <p:cNvSpPr/>
            <p:nvPr/>
          </p:nvSpPr>
          <p:spPr>
            <a:xfrm rot="2879640">
              <a:off x="6755735" y="325943"/>
              <a:ext cx="2503" cy="2503"/>
            </a:xfrm>
            <a:custGeom>
              <a:avLst/>
              <a:gdLst/>
              <a:ahLst/>
              <a:cxnLst/>
              <a:rect l="l" t="t" r="r" b="b"/>
              <a:pathLst>
                <a:path w="92" h="92" extrusionOk="0">
                  <a:moveTo>
                    <a:pt x="91" y="1"/>
                  </a:moveTo>
                  <a:lnTo>
                    <a:pt x="91" y="1"/>
                  </a:lnTo>
                  <a:cubicBezTo>
                    <a:pt x="23" y="23"/>
                    <a:pt x="0" y="46"/>
                    <a:pt x="0" y="91"/>
                  </a:cubicBezTo>
                  <a:cubicBezTo>
                    <a:pt x="68" y="69"/>
                    <a:pt x="68"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6"/>
            <p:cNvSpPr/>
            <p:nvPr/>
          </p:nvSpPr>
          <p:spPr>
            <a:xfrm rot="2879640">
              <a:off x="6758721" y="327272"/>
              <a:ext cx="27" cy="27"/>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6"/>
            <p:cNvSpPr/>
            <p:nvPr/>
          </p:nvSpPr>
          <p:spPr>
            <a:xfrm rot="2879640">
              <a:off x="6865791" y="141537"/>
              <a:ext cx="653" cy="653"/>
            </a:xfrm>
            <a:custGeom>
              <a:avLst/>
              <a:gdLst/>
              <a:ahLst/>
              <a:cxnLst/>
              <a:rect l="l" t="t" r="r" b="b"/>
              <a:pathLst>
                <a:path w="24" h="24" extrusionOk="0">
                  <a:moveTo>
                    <a:pt x="1" y="0"/>
                  </a:moveTo>
                  <a:lnTo>
                    <a:pt x="24" y="23"/>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6"/>
            <p:cNvSpPr/>
            <p:nvPr/>
          </p:nvSpPr>
          <p:spPr>
            <a:xfrm rot="2879640">
              <a:off x="6774786" y="133178"/>
              <a:ext cx="77362" cy="207159"/>
            </a:xfrm>
            <a:custGeom>
              <a:avLst/>
              <a:gdLst/>
              <a:ahLst/>
              <a:cxnLst/>
              <a:rect l="l" t="t" r="r" b="b"/>
              <a:pathLst>
                <a:path w="2843" h="7613" extrusionOk="0">
                  <a:moveTo>
                    <a:pt x="205" y="1"/>
                  </a:moveTo>
                  <a:lnTo>
                    <a:pt x="182" y="46"/>
                  </a:lnTo>
                  <a:cubicBezTo>
                    <a:pt x="184" y="46"/>
                    <a:pt x="187" y="47"/>
                    <a:pt x="189" y="47"/>
                  </a:cubicBezTo>
                  <a:lnTo>
                    <a:pt x="189" y="47"/>
                  </a:lnTo>
                  <a:lnTo>
                    <a:pt x="205" y="1"/>
                  </a:lnTo>
                  <a:close/>
                  <a:moveTo>
                    <a:pt x="2454" y="7453"/>
                  </a:moveTo>
                  <a:cubicBezTo>
                    <a:pt x="2458" y="7453"/>
                    <a:pt x="2466" y="7455"/>
                    <a:pt x="2479" y="7459"/>
                  </a:cubicBezTo>
                  <a:lnTo>
                    <a:pt x="2460" y="7515"/>
                  </a:lnTo>
                  <a:lnTo>
                    <a:pt x="2460" y="7515"/>
                  </a:lnTo>
                  <a:cubicBezTo>
                    <a:pt x="2466" y="7483"/>
                    <a:pt x="2435" y="7453"/>
                    <a:pt x="2454" y="7453"/>
                  </a:cubicBezTo>
                  <a:close/>
                  <a:moveTo>
                    <a:pt x="137" y="46"/>
                  </a:moveTo>
                  <a:cubicBezTo>
                    <a:pt x="114" y="92"/>
                    <a:pt x="68" y="137"/>
                    <a:pt x="137" y="160"/>
                  </a:cubicBezTo>
                  <a:cubicBezTo>
                    <a:pt x="131" y="165"/>
                    <a:pt x="125" y="167"/>
                    <a:pt x="118" y="167"/>
                  </a:cubicBezTo>
                  <a:cubicBezTo>
                    <a:pt x="106" y="167"/>
                    <a:pt x="91" y="161"/>
                    <a:pt x="78" y="161"/>
                  </a:cubicBezTo>
                  <a:cubicBezTo>
                    <a:pt x="66" y="161"/>
                    <a:pt x="54" y="166"/>
                    <a:pt x="46" y="183"/>
                  </a:cubicBezTo>
                  <a:cubicBezTo>
                    <a:pt x="46" y="228"/>
                    <a:pt x="114" y="273"/>
                    <a:pt x="68" y="319"/>
                  </a:cubicBezTo>
                  <a:cubicBezTo>
                    <a:pt x="0" y="410"/>
                    <a:pt x="159" y="455"/>
                    <a:pt x="91" y="546"/>
                  </a:cubicBezTo>
                  <a:lnTo>
                    <a:pt x="68" y="524"/>
                  </a:lnTo>
                  <a:cubicBezTo>
                    <a:pt x="23" y="569"/>
                    <a:pt x="68" y="637"/>
                    <a:pt x="46" y="683"/>
                  </a:cubicBezTo>
                  <a:lnTo>
                    <a:pt x="91" y="683"/>
                  </a:lnTo>
                  <a:cubicBezTo>
                    <a:pt x="68" y="751"/>
                    <a:pt x="91" y="796"/>
                    <a:pt x="46" y="842"/>
                  </a:cubicBezTo>
                  <a:lnTo>
                    <a:pt x="114" y="887"/>
                  </a:lnTo>
                  <a:cubicBezTo>
                    <a:pt x="91" y="1115"/>
                    <a:pt x="159" y="2002"/>
                    <a:pt x="159" y="2229"/>
                  </a:cubicBezTo>
                  <a:lnTo>
                    <a:pt x="137" y="2206"/>
                  </a:lnTo>
                  <a:lnTo>
                    <a:pt x="137" y="2206"/>
                  </a:lnTo>
                  <a:cubicBezTo>
                    <a:pt x="159" y="2570"/>
                    <a:pt x="137" y="3252"/>
                    <a:pt x="205" y="3616"/>
                  </a:cubicBezTo>
                  <a:cubicBezTo>
                    <a:pt x="159" y="3662"/>
                    <a:pt x="159" y="3753"/>
                    <a:pt x="137" y="3798"/>
                  </a:cubicBezTo>
                  <a:lnTo>
                    <a:pt x="205" y="3798"/>
                  </a:lnTo>
                  <a:cubicBezTo>
                    <a:pt x="205" y="3980"/>
                    <a:pt x="250" y="3821"/>
                    <a:pt x="273" y="3980"/>
                  </a:cubicBezTo>
                  <a:cubicBezTo>
                    <a:pt x="319" y="4185"/>
                    <a:pt x="228" y="4935"/>
                    <a:pt x="182" y="5117"/>
                  </a:cubicBezTo>
                  <a:cubicBezTo>
                    <a:pt x="273" y="5208"/>
                    <a:pt x="205" y="5322"/>
                    <a:pt x="250" y="5413"/>
                  </a:cubicBezTo>
                  <a:lnTo>
                    <a:pt x="228" y="5413"/>
                  </a:lnTo>
                  <a:cubicBezTo>
                    <a:pt x="250" y="5504"/>
                    <a:pt x="159" y="6072"/>
                    <a:pt x="182" y="6186"/>
                  </a:cubicBezTo>
                  <a:lnTo>
                    <a:pt x="205" y="6163"/>
                  </a:lnTo>
                  <a:lnTo>
                    <a:pt x="205" y="6163"/>
                  </a:lnTo>
                  <a:cubicBezTo>
                    <a:pt x="250" y="6254"/>
                    <a:pt x="159" y="6254"/>
                    <a:pt x="137" y="6322"/>
                  </a:cubicBezTo>
                  <a:cubicBezTo>
                    <a:pt x="228" y="6322"/>
                    <a:pt x="273" y="6413"/>
                    <a:pt x="296" y="6436"/>
                  </a:cubicBezTo>
                  <a:lnTo>
                    <a:pt x="273" y="6436"/>
                  </a:lnTo>
                  <a:cubicBezTo>
                    <a:pt x="273" y="6481"/>
                    <a:pt x="364" y="6595"/>
                    <a:pt x="364" y="6686"/>
                  </a:cubicBezTo>
                  <a:lnTo>
                    <a:pt x="319" y="6686"/>
                  </a:lnTo>
                  <a:cubicBezTo>
                    <a:pt x="387" y="6754"/>
                    <a:pt x="341" y="6868"/>
                    <a:pt x="364" y="6936"/>
                  </a:cubicBezTo>
                  <a:cubicBezTo>
                    <a:pt x="319" y="7027"/>
                    <a:pt x="228" y="7209"/>
                    <a:pt x="296" y="7368"/>
                  </a:cubicBezTo>
                  <a:lnTo>
                    <a:pt x="137" y="7437"/>
                  </a:lnTo>
                  <a:lnTo>
                    <a:pt x="159" y="7459"/>
                  </a:lnTo>
                  <a:cubicBezTo>
                    <a:pt x="159" y="7459"/>
                    <a:pt x="1195" y="7613"/>
                    <a:pt x="1886" y="7613"/>
                  </a:cubicBezTo>
                  <a:cubicBezTo>
                    <a:pt x="2116" y="7613"/>
                    <a:pt x="2308" y="7596"/>
                    <a:pt x="2411" y="7550"/>
                  </a:cubicBezTo>
                  <a:lnTo>
                    <a:pt x="2456" y="7550"/>
                  </a:lnTo>
                  <a:lnTo>
                    <a:pt x="2456" y="7528"/>
                  </a:lnTo>
                  <a:cubicBezTo>
                    <a:pt x="2458" y="7524"/>
                    <a:pt x="2459" y="7521"/>
                    <a:pt x="2460" y="7518"/>
                  </a:cubicBezTo>
                  <a:lnTo>
                    <a:pt x="2460" y="7518"/>
                  </a:lnTo>
                  <a:cubicBezTo>
                    <a:pt x="2467" y="7498"/>
                    <a:pt x="2475" y="7491"/>
                    <a:pt x="2484" y="7491"/>
                  </a:cubicBezTo>
                  <a:cubicBezTo>
                    <a:pt x="2500" y="7491"/>
                    <a:pt x="2519" y="7514"/>
                    <a:pt x="2547" y="7528"/>
                  </a:cubicBezTo>
                  <a:lnTo>
                    <a:pt x="2570" y="7482"/>
                  </a:lnTo>
                  <a:lnTo>
                    <a:pt x="2524" y="7482"/>
                  </a:lnTo>
                  <a:lnTo>
                    <a:pt x="2479" y="7391"/>
                  </a:lnTo>
                  <a:cubicBezTo>
                    <a:pt x="2502" y="7346"/>
                    <a:pt x="2570" y="7391"/>
                    <a:pt x="2593" y="7323"/>
                  </a:cubicBezTo>
                  <a:cubicBezTo>
                    <a:pt x="2638" y="7027"/>
                    <a:pt x="2706" y="6732"/>
                    <a:pt x="2706" y="6436"/>
                  </a:cubicBezTo>
                  <a:lnTo>
                    <a:pt x="2729" y="6436"/>
                  </a:lnTo>
                  <a:cubicBezTo>
                    <a:pt x="2706" y="6345"/>
                    <a:pt x="2729" y="6254"/>
                    <a:pt x="2706" y="6186"/>
                  </a:cubicBezTo>
                  <a:lnTo>
                    <a:pt x="2774" y="6140"/>
                  </a:lnTo>
                  <a:lnTo>
                    <a:pt x="2774" y="6140"/>
                  </a:lnTo>
                  <a:cubicBezTo>
                    <a:pt x="2773" y="6141"/>
                    <a:pt x="2772" y="6141"/>
                    <a:pt x="2771" y="6141"/>
                  </a:cubicBezTo>
                  <a:cubicBezTo>
                    <a:pt x="2730" y="6141"/>
                    <a:pt x="2752" y="5685"/>
                    <a:pt x="2752" y="5663"/>
                  </a:cubicBezTo>
                  <a:lnTo>
                    <a:pt x="2661" y="5663"/>
                  </a:lnTo>
                  <a:cubicBezTo>
                    <a:pt x="2661" y="5572"/>
                    <a:pt x="2774" y="5640"/>
                    <a:pt x="2752" y="5549"/>
                  </a:cubicBezTo>
                  <a:cubicBezTo>
                    <a:pt x="2615" y="5504"/>
                    <a:pt x="2774" y="5413"/>
                    <a:pt x="2706" y="5367"/>
                  </a:cubicBezTo>
                  <a:cubicBezTo>
                    <a:pt x="2706" y="5367"/>
                    <a:pt x="2706" y="5344"/>
                    <a:pt x="2752" y="5344"/>
                  </a:cubicBezTo>
                  <a:cubicBezTo>
                    <a:pt x="2683" y="5322"/>
                    <a:pt x="2752" y="5299"/>
                    <a:pt x="2729" y="5276"/>
                  </a:cubicBezTo>
                  <a:lnTo>
                    <a:pt x="2683" y="5276"/>
                  </a:lnTo>
                  <a:lnTo>
                    <a:pt x="2661" y="5231"/>
                  </a:lnTo>
                  <a:lnTo>
                    <a:pt x="2729" y="5231"/>
                  </a:lnTo>
                  <a:cubicBezTo>
                    <a:pt x="2752" y="5072"/>
                    <a:pt x="2843" y="4321"/>
                    <a:pt x="2820" y="4139"/>
                  </a:cubicBezTo>
                  <a:lnTo>
                    <a:pt x="2820" y="4139"/>
                  </a:lnTo>
                  <a:cubicBezTo>
                    <a:pt x="2774" y="4162"/>
                    <a:pt x="2797" y="4230"/>
                    <a:pt x="2706" y="4230"/>
                  </a:cubicBezTo>
                  <a:cubicBezTo>
                    <a:pt x="2661" y="4185"/>
                    <a:pt x="2729" y="4162"/>
                    <a:pt x="2683" y="4162"/>
                  </a:cubicBezTo>
                  <a:cubicBezTo>
                    <a:pt x="2820" y="4139"/>
                    <a:pt x="2706" y="4048"/>
                    <a:pt x="2843" y="4026"/>
                  </a:cubicBezTo>
                  <a:lnTo>
                    <a:pt x="2774" y="4003"/>
                  </a:lnTo>
                  <a:lnTo>
                    <a:pt x="2820" y="3980"/>
                  </a:lnTo>
                  <a:cubicBezTo>
                    <a:pt x="2752" y="3798"/>
                    <a:pt x="2774" y="3935"/>
                    <a:pt x="2797" y="3775"/>
                  </a:cubicBezTo>
                  <a:cubicBezTo>
                    <a:pt x="2797" y="3684"/>
                    <a:pt x="2683" y="3639"/>
                    <a:pt x="2729" y="3571"/>
                  </a:cubicBezTo>
                  <a:lnTo>
                    <a:pt x="2661" y="3571"/>
                  </a:lnTo>
                  <a:cubicBezTo>
                    <a:pt x="2729" y="3571"/>
                    <a:pt x="2615" y="3503"/>
                    <a:pt x="2683" y="3503"/>
                  </a:cubicBezTo>
                  <a:cubicBezTo>
                    <a:pt x="2683" y="3482"/>
                    <a:pt x="2683" y="3408"/>
                    <a:pt x="2619" y="3408"/>
                  </a:cubicBezTo>
                  <a:cubicBezTo>
                    <a:pt x="2616" y="3408"/>
                    <a:pt x="2613" y="3408"/>
                    <a:pt x="2609" y="3409"/>
                  </a:cubicBezTo>
                  <a:lnTo>
                    <a:pt x="2609" y="3409"/>
                  </a:lnTo>
                  <a:cubicBezTo>
                    <a:pt x="2634" y="3399"/>
                    <a:pt x="2653" y="3373"/>
                    <a:pt x="2676" y="3373"/>
                  </a:cubicBezTo>
                  <a:cubicBezTo>
                    <a:pt x="2685" y="3373"/>
                    <a:pt x="2695" y="3377"/>
                    <a:pt x="2706" y="3389"/>
                  </a:cubicBezTo>
                  <a:lnTo>
                    <a:pt x="2706" y="3321"/>
                  </a:lnTo>
                  <a:lnTo>
                    <a:pt x="2683" y="3343"/>
                  </a:lnTo>
                  <a:cubicBezTo>
                    <a:pt x="2661" y="3252"/>
                    <a:pt x="2729" y="3230"/>
                    <a:pt x="2661" y="3161"/>
                  </a:cubicBezTo>
                  <a:lnTo>
                    <a:pt x="2615" y="3184"/>
                  </a:lnTo>
                  <a:cubicBezTo>
                    <a:pt x="2615" y="3139"/>
                    <a:pt x="2615" y="3116"/>
                    <a:pt x="2706" y="3093"/>
                  </a:cubicBezTo>
                  <a:lnTo>
                    <a:pt x="2729" y="3139"/>
                  </a:lnTo>
                  <a:cubicBezTo>
                    <a:pt x="2729" y="3048"/>
                    <a:pt x="2729" y="3002"/>
                    <a:pt x="2683" y="2934"/>
                  </a:cubicBezTo>
                  <a:lnTo>
                    <a:pt x="2683" y="2957"/>
                  </a:lnTo>
                  <a:cubicBezTo>
                    <a:pt x="2593" y="2866"/>
                    <a:pt x="2524" y="2434"/>
                    <a:pt x="2411" y="2343"/>
                  </a:cubicBezTo>
                  <a:lnTo>
                    <a:pt x="2342" y="2388"/>
                  </a:lnTo>
                  <a:lnTo>
                    <a:pt x="2297" y="2297"/>
                  </a:lnTo>
                  <a:lnTo>
                    <a:pt x="2502" y="2366"/>
                  </a:lnTo>
                  <a:cubicBezTo>
                    <a:pt x="2502" y="2206"/>
                    <a:pt x="2456" y="1456"/>
                    <a:pt x="2502" y="1320"/>
                  </a:cubicBezTo>
                  <a:cubicBezTo>
                    <a:pt x="2517" y="1304"/>
                    <a:pt x="2534" y="1299"/>
                    <a:pt x="2552" y="1299"/>
                  </a:cubicBezTo>
                  <a:cubicBezTo>
                    <a:pt x="2587" y="1299"/>
                    <a:pt x="2623" y="1320"/>
                    <a:pt x="2638" y="1320"/>
                  </a:cubicBezTo>
                  <a:cubicBezTo>
                    <a:pt x="2615" y="1251"/>
                    <a:pt x="2547" y="1274"/>
                    <a:pt x="2570" y="1229"/>
                  </a:cubicBezTo>
                  <a:lnTo>
                    <a:pt x="2570" y="1229"/>
                  </a:lnTo>
                  <a:lnTo>
                    <a:pt x="2638" y="1251"/>
                  </a:lnTo>
                  <a:lnTo>
                    <a:pt x="2615" y="1183"/>
                  </a:lnTo>
                  <a:cubicBezTo>
                    <a:pt x="2604" y="1206"/>
                    <a:pt x="2575" y="1211"/>
                    <a:pt x="2544" y="1211"/>
                  </a:cubicBezTo>
                  <a:cubicBezTo>
                    <a:pt x="2513" y="1211"/>
                    <a:pt x="2479" y="1206"/>
                    <a:pt x="2456" y="1206"/>
                  </a:cubicBezTo>
                  <a:lnTo>
                    <a:pt x="2456" y="1138"/>
                  </a:lnTo>
                  <a:lnTo>
                    <a:pt x="2502" y="1138"/>
                  </a:lnTo>
                  <a:cubicBezTo>
                    <a:pt x="2502" y="1138"/>
                    <a:pt x="2365" y="1092"/>
                    <a:pt x="2388" y="1024"/>
                  </a:cubicBezTo>
                  <a:cubicBezTo>
                    <a:pt x="2411" y="910"/>
                    <a:pt x="2411" y="774"/>
                    <a:pt x="2411" y="660"/>
                  </a:cubicBezTo>
                  <a:lnTo>
                    <a:pt x="2479" y="706"/>
                  </a:lnTo>
                  <a:lnTo>
                    <a:pt x="2502" y="660"/>
                  </a:lnTo>
                  <a:lnTo>
                    <a:pt x="2502" y="660"/>
                  </a:lnTo>
                  <a:cubicBezTo>
                    <a:pt x="2495" y="663"/>
                    <a:pt x="2490" y="665"/>
                    <a:pt x="2486" y="665"/>
                  </a:cubicBezTo>
                  <a:cubicBezTo>
                    <a:pt x="2466" y="665"/>
                    <a:pt x="2472" y="633"/>
                    <a:pt x="2464" y="633"/>
                  </a:cubicBezTo>
                  <a:cubicBezTo>
                    <a:pt x="2462" y="633"/>
                    <a:pt x="2459" y="634"/>
                    <a:pt x="2456" y="637"/>
                  </a:cubicBezTo>
                  <a:cubicBezTo>
                    <a:pt x="2320" y="524"/>
                    <a:pt x="2433" y="433"/>
                    <a:pt x="2342" y="342"/>
                  </a:cubicBezTo>
                  <a:cubicBezTo>
                    <a:pt x="2230" y="319"/>
                    <a:pt x="375" y="76"/>
                    <a:pt x="189" y="47"/>
                  </a:cubicBezTo>
                  <a:lnTo>
                    <a:pt x="189" y="47"/>
                  </a:lnTo>
                  <a:lnTo>
                    <a:pt x="182" y="69"/>
                  </a:lnTo>
                  <a:lnTo>
                    <a:pt x="250" y="69"/>
                  </a:lnTo>
                  <a:cubicBezTo>
                    <a:pt x="273" y="137"/>
                    <a:pt x="205" y="92"/>
                    <a:pt x="205" y="160"/>
                  </a:cubicBezTo>
                  <a:cubicBezTo>
                    <a:pt x="137" y="160"/>
                    <a:pt x="137" y="92"/>
                    <a:pt x="137"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6"/>
            <p:cNvSpPr/>
            <p:nvPr/>
          </p:nvSpPr>
          <p:spPr>
            <a:xfrm rot="2879640">
              <a:off x="6532719" y="250312"/>
              <a:ext cx="2503" cy="2503"/>
            </a:xfrm>
            <a:custGeom>
              <a:avLst/>
              <a:gdLst/>
              <a:ahLst/>
              <a:cxnLst/>
              <a:rect l="l" t="t" r="r" b="b"/>
              <a:pathLst>
                <a:path w="92" h="92" extrusionOk="0">
                  <a:moveTo>
                    <a:pt x="91" y="0"/>
                  </a:moveTo>
                  <a:lnTo>
                    <a:pt x="91" y="0"/>
                  </a:lnTo>
                  <a:cubicBezTo>
                    <a:pt x="23" y="23"/>
                    <a:pt x="0" y="46"/>
                    <a:pt x="23" y="91"/>
                  </a:cubicBezTo>
                  <a:cubicBezTo>
                    <a:pt x="69" y="68"/>
                    <a:pt x="91" y="46"/>
                    <a:pt x="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6"/>
            <p:cNvSpPr/>
            <p:nvPr/>
          </p:nvSpPr>
          <p:spPr>
            <a:xfrm rot="2879640">
              <a:off x="6535705" y="251642"/>
              <a:ext cx="27" cy="27"/>
            </a:xfrm>
            <a:custGeom>
              <a:avLst/>
              <a:gdLst/>
              <a:ahLst/>
              <a:cxnLst/>
              <a:rect l="l" t="t" r="r" b="b"/>
              <a:pathLst>
                <a:path w="1" h="1" extrusionOk="0">
                  <a:moveTo>
                    <a:pt x="0" y="0"/>
                  </a:moveTo>
                  <a:lnTo>
                    <a:pt x="0" y="0"/>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6"/>
            <p:cNvSpPr/>
            <p:nvPr/>
          </p:nvSpPr>
          <p:spPr>
            <a:xfrm rot="2879640">
              <a:off x="6643318" y="66121"/>
              <a:ext cx="27" cy="653"/>
            </a:xfrm>
            <a:custGeom>
              <a:avLst/>
              <a:gdLst/>
              <a:ahLst/>
              <a:cxnLst/>
              <a:rect l="l" t="t" r="r" b="b"/>
              <a:pathLst>
                <a:path w="1" h="24" extrusionOk="0">
                  <a:moveTo>
                    <a:pt x="1" y="1"/>
                  </a:moveTo>
                  <a:lnTo>
                    <a:pt x="1" y="24"/>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6"/>
            <p:cNvSpPr/>
            <p:nvPr/>
          </p:nvSpPr>
          <p:spPr>
            <a:xfrm rot="2879640">
              <a:off x="6551899" y="57258"/>
              <a:ext cx="77987" cy="207785"/>
            </a:xfrm>
            <a:custGeom>
              <a:avLst/>
              <a:gdLst/>
              <a:ahLst/>
              <a:cxnLst/>
              <a:rect l="l" t="t" r="r" b="b"/>
              <a:pathLst>
                <a:path w="2866" h="7636" extrusionOk="0">
                  <a:moveTo>
                    <a:pt x="205" y="0"/>
                  </a:moveTo>
                  <a:lnTo>
                    <a:pt x="182" y="91"/>
                  </a:lnTo>
                  <a:lnTo>
                    <a:pt x="251" y="91"/>
                  </a:lnTo>
                  <a:cubicBezTo>
                    <a:pt x="273" y="160"/>
                    <a:pt x="205" y="114"/>
                    <a:pt x="205" y="160"/>
                  </a:cubicBezTo>
                  <a:cubicBezTo>
                    <a:pt x="160" y="160"/>
                    <a:pt x="137" y="114"/>
                    <a:pt x="137" y="69"/>
                  </a:cubicBezTo>
                  <a:lnTo>
                    <a:pt x="137" y="69"/>
                  </a:lnTo>
                  <a:cubicBezTo>
                    <a:pt x="137" y="114"/>
                    <a:pt x="91" y="160"/>
                    <a:pt x="160" y="160"/>
                  </a:cubicBezTo>
                  <a:cubicBezTo>
                    <a:pt x="137" y="182"/>
                    <a:pt x="114" y="182"/>
                    <a:pt x="94" y="182"/>
                  </a:cubicBezTo>
                  <a:cubicBezTo>
                    <a:pt x="74" y="182"/>
                    <a:pt x="57" y="182"/>
                    <a:pt x="46" y="205"/>
                  </a:cubicBezTo>
                  <a:cubicBezTo>
                    <a:pt x="69" y="251"/>
                    <a:pt x="114" y="296"/>
                    <a:pt x="91" y="319"/>
                  </a:cubicBezTo>
                  <a:lnTo>
                    <a:pt x="69" y="319"/>
                  </a:lnTo>
                  <a:cubicBezTo>
                    <a:pt x="1" y="410"/>
                    <a:pt x="160" y="478"/>
                    <a:pt x="91" y="569"/>
                  </a:cubicBezTo>
                  <a:lnTo>
                    <a:pt x="69" y="546"/>
                  </a:lnTo>
                  <a:lnTo>
                    <a:pt x="69" y="546"/>
                  </a:lnTo>
                  <a:cubicBezTo>
                    <a:pt x="46" y="592"/>
                    <a:pt x="91" y="637"/>
                    <a:pt x="46" y="705"/>
                  </a:cubicBezTo>
                  <a:lnTo>
                    <a:pt x="114" y="705"/>
                  </a:lnTo>
                  <a:cubicBezTo>
                    <a:pt x="69" y="774"/>
                    <a:pt x="114" y="819"/>
                    <a:pt x="69" y="865"/>
                  </a:cubicBezTo>
                  <a:lnTo>
                    <a:pt x="114" y="910"/>
                  </a:lnTo>
                  <a:cubicBezTo>
                    <a:pt x="91" y="1137"/>
                    <a:pt x="160" y="2024"/>
                    <a:pt x="160" y="2252"/>
                  </a:cubicBezTo>
                  <a:lnTo>
                    <a:pt x="160" y="2229"/>
                  </a:lnTo>
                  <a:cubicBezTo>
                    <a:pt x="182" y="2570"/>
                    <a:pt x="160" y="3275"/>
                    <a:pt x="228" y="3639"/>
                  </a:cubicBezTo>
                  <a:cubicBezTo>
                    <a:pt x="160" y="3684"/>
                    <a:pt x="182" y="3775"/>
                    <a:pt x="160" y="3821"/>
                  </a:cubicBezTo>
                  <a:lnTo>
                    <a:pt x="228" y="3821"/>
                  </a:lnTo>
                  <a:cubicBezTo>
                    <a:pt x="205" y="4003"/>
                    <a:pt x="273" y="3844"/>
                    <a:pt x="273" y="4003"/>
                  </a:cubicBezTo>
                  <a:cubicBezTo>
                    <a:pt x="342" y="4207"/>
                    <a:pt x="251" y="4958"/>
                    <a:pt x="205" y="5140"/>
                  </a:cubicBezTo>
                  <a:cubicBezTo>
                    <a:pt x="273" y="5231"/>
                    <a:pt x="205" y="5344"/>
                    <a:pt x="273" y="5435"/>
                  </a:cubicBezTo>
                  <a:lnTo>
                    <a:pt x="251" y="5435"/>
                  </a:lnTo>
                  <a:cubicBezTo>
                    <a:pt x="273" y="5526"/>
                    <a:pt x="182" y="6072"/>
                    <a:pt x="205" y="6208"/>
                  </a:cubicBezTo>
                  <a:lnTo>
                    <a:pt x="205" y="6186"/>
                  </a:lnTo>
                  <a:lnTo>
                    <a:pt x="205" y="6186"/>
                  </a:lnTo>
                  <a:cubicBezTo>
                    <a:pt x="273" y="6277"/>
                    <a:pt x="182" y="6277"/>
                    <a:pt x="137" y="6345"/>
                  </a:cubicBezTo>
                  <a:cubicBezTo>
                    <a:pt x="228" y="6345"/>
                    <a:pt x="296" y="6436"/>
                    <a:pt x="296" y="6459"/>
                  </a:cubicBezTo>
                  <a:lnTo>
                    <a:pt x="273" y="6459"/>
                  </a:lnTo>
                  <a:cubicBezTo>
                    <a:pt x="296" y="6504"/>
                    <a:pt x="364" y="6618"/>
                    <a:pt x="387" y="6709"/>
                  </a:cubicBezTo>
                  <a:lnTo>
                    <a:pt x="342" y="6709"/>
                  </a:lnTo>
                  <a:cubicBezTo>
                    <a:pt x="387" y="6777"/>
                    <a:pt x="364" y="6891"/>
                    <a:pt x="364" y="6959"/>
                  </a:cubicBezTo>
                  <a:cubicBezTo>
                    <a:pt x="342" y="7050"/>
                    <a:pt x="251" y="7232"/>
                    <a:pt x="319" y="7368"/>
                  </a:cubicBezTo>
                  <a:lnTo>
                    <a:pt x="160" y="7459"/>
                  </a:lnTo>
                  <a:lnTo>
                    <a:pt x="160" y="7482"/>
                  </a:lnTo>
                  <a:cubicBezTo>
                    <a:pt x="160" y="7482"/>
                    <a:pt x="1209" y="7635"/>
                    <a:pt x="1896" y="7635"/>
                  </a:cubicBezTo>
                  <a:cubicBezTo>
                    <a:pt x="2125" y="7635"/>
                    <a:pt x="2314" y="7618"/>
                    <a:pt x="2411" y="7573"/>
                  </a:cubicBezTo>
                  <a:lnTo>
                    <a:pt x="2456" y="7573"/>
                  </a:lnTo>
                  <a:lnTo>
                    <a:pt x="2456" y="7550"/>
                  </a:lnTo>
                  <a:cubicBezTo>
                    <a:pt x="2473" y="7499"/>
                    <a:pt x="2452" y="7473"/>
                    <a:pt x="2460" y="7473"/>
                  </a:cubicBezTo>
                  <a:cubicBezTo>
                    <a:pt x="2462" y="7473"/>
                    <a:pt x="2468" y="7476"/>
                    <a:pt x="2479" y="7482"/>
                  </a:cubicBezTo>
                  <a:lnTo>
                    <a:pt x="2479" y="7527"/>
                  </a:lnTo>
                  <a:cubicBezTo>
                    <a:pt x="2479" y="7513"/>
                    <a:pt x="2484" y="7508"/>
                    <a:pt x="2490" y="7508"/>
                  </a:cubicBezTo>
                  <a:cubicBezTo>
                    <a:pt x="2505" y="7508"/>
                    <a:pt x="2532" y="7534"/>
                    <a:pt x="2547" y="7550"/>
                  </a:cubicBezTo>
                  <a:lnTo>
                    <a:pt x="2570" y="7482"/>
                  </a:lnTo>
                  <a:lnTo>
                    <a:pt x="2547" y="7505"/>
                  </a:lnTo>
                  <a:lnTo>
                    <a:pt x="2502" y="7414"/>
                  </a:lnTo>
                  <a:cubicBezTo>
                    <a:pt x="2502" y="7368"/>
                    <a:pt x="2593" y="7414"/>
                    <a:pt x="2593" y="7345"/>
                  </a:cubicBezTo>
                  <a:cubicBezTo>
                    <a:pt x="2638" y="7050"/>
                    <a:pt x="2707" y="6754"/>
                    <a:pt x="2707" y="6459"/>
                  </a:cubicBezTo>
                  <a:lnTo>
                    <a:pt x="2752" y="6459"/>
                  </a:lnTo>
                  <a:cubicBezTo>
                    <a:pt x="2729" y="6368"/>
                    <a:pt x="2729" y="6277"/>
                    <a:pt x="2707" y="6208"/>
                  </a:cubicBezTo>
                  <a:lnTo>
                    <a:pt x="2798" y="6163"/>
                  </a:lnTo>
                  <a:lnTo>
                    <a:pt x="2798" y="6163"/>
                  </a:lnTo>
                  <a:cubicBezTo>
                    <a:pt x="2797" y="6163"/>
                    <a:pt x="2796" y="6164"/>
                    <a:pt x="2795" y="6164"/>
                  </a:cubicBezTo>
                  <a:cubicBezTo>
                    <a:pt x="2752" y="6164"/>
                    <a:pt x="2753" y="5685"/>
                    <a:pt x="2775" y="5685"/>
                  </a:cubicBezTo>
                  <a:lnTo>
                    <a:pt x="2684" y="5685"/>
                  </a:lnTo>
                  <a:cubicBezTo>
                    <a:pt x="2684" y="5594"/>
                    <a:pt x="2775" y="5663"/>
                    <a:pt x="2752" y="5572"/>
                  </a:cubicBezTo>
                  <a:cubicBezTo>
                    <a:pt x="2638" y="5526"/>
                    <a:pt x="2775" y="5435"/>
                    <a:pt x="2707" y="5390"/>
                  </a:cubicBezTo>
                  <a:cubicBezTo>
                    <a:pt x="2729" y="5390"/>
                    <a:pt x="2729" y="5367"/>
                    <a:pt x="2775" y="5367"/>
                  </a:cubicBezTo>
                  <a:cubicBezTo>
                    <a:pt x="2684" y="5344"/>
                    <a:pt x="2752" y="5322"/>
                    <a:pt x="2729" y="5299"/>
                  </a:cubicBezTo>
                  <a:lnTo>
                    <a:pt x="2684" y="5299"/>
                  </a:lnTo>
                  <a:lnTo>
                    <a:pt x="2661" y="5253"/>
                  </a:lnTo>
                  <a:lnTo>
                    <a:pt x="2729" y="5253"/>
                  </a:lnTo>
                  <a:cubicBezTo>
                    <a:pt x="2775" y="5094"/>
                    <a:pt x="2866" y="4344"/>
                    <a:pt x="2843" y="4162"/>
                  </a:cubicBezTo>
                  <a:lnTo>
                    <a:pt x="2843" y="4162"/>
                  </a:lnTo>
                  <a:cubicBezTo>
                    <a:pt x="2775" y="4185"/>
                    <a:pt x="2820" y="4230"/>
                    <a:pt x="2729" y="4253"/>
                  </a:cubicBezTo>
                  <a:cubicBezTo>
                    <a:pt x="2684" y="4207"/>
                    <a:pt x="2752" y="4185"/>
                    <a:pt x="2684" y="4185"/>
                  </a:cubicBezTo>
                  <a:cubicBezTo>
                    <a:pt x="2820" y="4162"/>
                    <a:pt x="2729" y="4071"/>
                    <a:pt x="2866" y="4048"/>
                  </a:cubicBezTo>
                  <a:lnTo>
                    <a:pt x="2775" y="4025"/>
                  </a:lnTo>
                  <a:lnTo>
                    <a:pt x="2820" y="4003"/>
                  </a:lnTo>
                  <a:cubicBezTo>
                    <a:pt x="2752" y="3821"/>
                    <a:pt x="2798" y="3957"/>
                    <a:pt x="2820" y="3798"/>
                  </a:cubicBezTo>
                  <a:cubicBezTo>
                    <a:pt x="2798" y="3684"/>
                    <a:pt x="2707" y="3639"/>
                    <a:pt x="2752" y="3593"/>
                  </a:cubicBezTo>
                  <a:lnTo>
                    <a:pt x="2684" y="3593"/>
                  </a:lnTo>
                  <a:cubicBezTo>
                    <a:pt x="2752" y="3593"/>
                    <a:pt x="2638" y="3525"/>
                    <a:pt x="2707" y="3525"/>
                  </a:cubicBezTo>
                  <a:cubicBezTo>
                    <a:pt x="2686" y="3505"/>
                    <a:pt x="2702" y="3431"/>
                    <a:pt x="2642" y="3431"/>
                  </a:cubicBezTo>
                  <a:cubicBezTo>
                    <a:pt x="2639" y="3431"/>
                    <a:pt x="2635" y="3431"/>
                    <a:pt x="2632" y="3431"/>
                  </a:cubicBezTo>
                  <a:lnTo>
                    <a:pt x="2632" y="3431"/>
                  </a:lnTo>
                  <a:cubicBezTo>
                    <a:pt x="2661" y="3420"/>
                    <a:pt x="2680" y="3384"/>
                    <a:pt x="2697" y="3384"/>
                  </a:cubicBezTo>
                  <a:cubicBezTo>
                    <a:pt x="2700" y="3384"/>
                    <a:pt x="2703" y="3385"/>
                    <a:pt x="2707" y="3389"/>
                  </a:cubicBezTo>
                  <a:lnTo>
                    <a:pt x="2707" y="3343"/>
                  </a:lnTo>
                  <a:lnTo>
                    <a:pt x="2684" y="3366"/>
                  </a:lnTo>
                  <a:cubicBezTo>
                    <a:pt x="2684" y="3275"/>
                    <a:pt x="2752" y="3230"/>
                    <a:pt x="2661" y="3184"/>
                  </a:cubicBezTo>
                  <a:lnTo>
                    <a:pt x="2638" y="3207"/>
                  </a:lnTo>
                  <a:cubicBezTo>
                    <a:pt x="2638" y="3161"/>
                    <a:pt x="2616" y="3116"/>
                    <a:pt x="2707" y="3116"/>
                  </a:cubicBezTo>
                  <a:lnTo>
                    <a:pt x="2729" y="3161"/>
                  </a:lnTo>
                  <a:cubicBezTo>
                    <a:pt x="2729" y="3070"/>
                    <a:pt x="2729" y="3025"/>
                    <a:pt x="2684" y="2957"/>
                  </a:cubicBezTo>
                  <a:lnTo>
                    <a:pt x="2684" y="2979"/>
                  </a:lnTo>
                  <a:cubicBezTo>
                    <a:pt x="2593" y="2888"/>
                    <a:pt x="2547" y="2456"/>
                    <a:pt x="2434" y="2365"/>
                  </a:cubicBezTo>
                  <a:lnTo>
                    <a:pt x="2365" y="2388"/>
                  </a:lnTo>
                  <a:lnTo>
                    <a:pt x="2297" y="2320"/>
                  </a:lnTo>
                  <a:lnTo>
                    <a:pt x="2502" y="2365"/>
                  </a:lnTo>
                  <a:cubicBezTo>
                    <a:pt x="2502" y="2229"/>
                    <a:pt x="2479" y="1479"/>
                    <a:pt x="2525" y="1342"/>
                  </a:cubicBezTo>
                  <a:cubicBezTo>
                    <a:pt x="2532" y="1319"/>
                    <a:pt x="2547" y="1312"/>
                    <a:pt x="2564" y="1312"/>
                  </a:cubicBezTo>
                  <a:cubicBezTo>
                    <a:pt x="2598" y="1312"/>
                    <a:pt x="2638" y="1342"/>
                    <a:pt x="2638" y="1342"/>
                  </a:cubicBezTo>
                  <a:cubicBezTo>
                    <a:pt x="2616" y="1274"/>
                    <a:pt x="2570" y="1297"/>
                    <a:pt x="2570" y="1251"/>
                  </a:cubicBezTo>
                  <a:lnTo>
                    <a:pt x="2638" y="1251"/>
                  </a:lnTo>
                  <a:lnTo>
                    <a:pt x="2616" y="1206"/>
                  </a:lnTo>
                  <a:cubicBezTo>
                    <a:pt x="2604" y="1228"/>
                    <a:pt x="2576" y="1234"/>
                    <a:pt x="2545" y="1234"/>
                  </a:cubicBezTo>
                  <a:cubicBezTo>
                    <a:pt x="2513" y="1234"/>
                    <a:pt x="2479" y="1228"/>
                    <a:pt x="2456" y="1228"/>
                  </a:cubicBezTo>
                  <a:lnTo>
                    <a:pt x="2456" y="1160"/>
                  </a:lnTo>
                  <a:lnTo>
                    <a:pt x="2525" y="1160"/>
                  </a:lnTo>
                  <a:cubicBezTo>
                    <a:pt x="2525" y="1160"/>
                    <a:pt x="2365" y="1115"/>
                    <a:pt x="2411" y="1047"/>
                  </a:cubicBezTo>
                  <a:cubicBezTo>
                    <a:pt x="2434" y="933"/>
                    <a:pt x="2411" y="796"/>
                    <a:pt x="2434" y="683"/>
                  </a:cubicBezTo>
                  <a:lnTo>
                    <a:pt x="2502" y="728"/>
                  </a:lnTo>
                  <a:lnTo>
                    <a:pt x="2525" y="683"/>
                  </a:lnTo>
                  <a:lnTo>
                    <a:pt x="2525" y="683"/>
                  </a:lnTo>
                  <a:cubicBezTo>
                    <a:pt x="2515" y="686"/>
                    <a:pt x="2507" y="687"/>
                    <a:pt x="2500" y="687"/>
                  </a:cubicBezTo>
                  <a:cubicBezTo>
                    <a:pt x="2469" y="687"/>
                    <a:pt x="2473" y="655"/>
                    <a:pt x="2464" y="655"/>
                  </a:cubicBezTo>
                  <a:cubicBezTo>
                    <a:pt x="2462" y="655"/>
                    <a:pt x="2460" y="657"/>
                    <a:pt x="2456" y="660"/>
                  </a:cubicBezTo>
                  <a:cubicBezTo>
                    <a:pt x="2320" y="546"/>
                    <a:pt x="2456" y="455"/>
                    <a:pt x="2365" y="364"/>
                  </a:cubicBezTo>
                  <a:cubicBezTo>
                    <a:pt x="2252" y="342"/>
                    <a:pt x="342" y="91"/>
                    <a:pt x="205" y="69"/>
                  </a:cubicBezTo>
                  <a:lnTo>
                    <a:pt x="2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6"/>
            <p:cNvSpPr/>
            <p:nvPr/>
          </p:nvSpPr>
          <p:spPr>
            <a:xfrm rot="2879640">
              <a:off x="6171543" y="533641"/>
              <a:ext cx="2503" cy="3129"/>
            </a:xfrm>
            <a:custGeom>
              <a:avLst/>
              <a:gdLst/>
              <a:ahLst/>
              <a:cxnLst/>
              <a:rect l="l" t="t" r="r" b="b"/>
              <a:pathLst>
                <a:path w="92" h="115" extrusionOk="0">
                  <a:moveTo>
                    <a:pt x="91" y="1"/>
                  </a:moveTo>
                  <a:lnTo>
                    <a:pt x="91" y="1"/>
                  </a:lnTo>
                  <a:cubicBezTo>
                    <a:pt x="23" y="46"/>
                    <a:pt x="0" y="69"/>
                    <a:pt x="0" y="114"/>
                  </a:cubicBezTo>
                  <a:cubicBezTo>
                    <a:pt x="69" y="92"/>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6"/>
            <p:cNvSpPr/>
            <p:nvPr/>
          </p:nvSpPr>
          <p:spPr>
            <a:xfrm rot="2879640">
              <a:off x="6174762" y="535074"/>
              <a:ext cx="27" cy="27"/>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6"/>
            <p:cNvSpPr/>
            <p:nvPr/>
          </p:nvSpPr>
          <p:spPr>
            <a:xfrm rot="2879640">
              <a:off x="6307521" y="329447"/>
              <a:ext cx="27" cy="626"/>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6"/>
            <p:cNvSpPr/>
            <p:nvPr/>
          </p:nvSpPr>
          <p:spPr>
            <a:xfrm rot="2879640">
              <a:off x="6203781" y="315140"/>
              <a:ext cx="76763" cy="240221"/>
            </a:xfrm>
            <a:custGeom>
              <a:avLst/>
              <a:gdLst/>
              <a:ahLst/>
              <a:cxnLst/>
              <a:rect l="l" t="t" r="r" b="b"/>
              <a:pathLst>
                <a:path w="2821" h="8828" extrusionOk="0">
                  <a:moveTo>
                    <a:pt x="56" y="778"/>
                  </a:moveTo>
                  <a:cubicBezTo>
                    <a:pt x="50" y="783"/>
                    <a:pt x="46" y="789"/>
                    <a:pt x="46" y="796"/>
                  </a:cubicBezTo>
                  <a:cubicBezTo>
                    <a:pt x="50" y="790"/>
                    <a:pt x="54" y="784"/>
                    <a:pt x="56" y="778"/>
                  </a:cubicBezTo>
                  <a:close/>
                  <a:moveTo>
                    <a:pt x="2275" y="2661"/>
                  </a:moveTo>
                  <a:lnTo>
                    <a:pt x="2411" y="2706"/>
                  </a:lnTo>
                  <a:lnTo>
                    <a:pt x="2411" y="2706"/>
                  </a:lnTo>
                  <a:lnTo>
                    <a:pt x="2320" y="2752"/>
                  </a:lnTo>
                  <a:lnTo>
                    <a:pt x="2275" y="2661"/>
                  </a:lnTo>
                  <a:close/>
                  <a:moveTo>
                    <a:pt x="205" y="0"/>
                  </a:moveTo>
                  <a:lnTo>
                    <a:pt x="183" y="91"/>
                  </a:lnTo>
                  <a:lnTo>
                    <a:pt x="251" y="91"/>
                  </a:lnTo>
                  <a:cubicBezTo>
                    <a:pt x="274" y="159"/>
                    <a:pt x="205" y="114"/>
                    <a:pt x="205" y="182"/>
                  </a:cubicBezTo>
                  <a:cubicBezTo>
                    <a:pt x="160" y="182"/>
                    <a:pt x="137" y="114"/>
                    <a:pt x="137" y="46"/>
                  </a:cubicBezTo>
                  <a:cubicBezTo>
                    <a:pt x="137" y="114"/>
                    <a:pt x="92" y="159"/>
                    <a:pt x="137" y="182"/>
                  </a:cubicBezTo>
                  <a:cubicBezTo>
                    <a:pt x="130" y="196"/>
                    <a:pt x="122" y="199"/>
                    <a:pt x="112" y="199"/>
                  </a:cubicBezTo>
                  <a:cubicBezTo>
                    <a:pt x="102" y="199"/>
                    <a:pt x="91" y="195"/>
                    <a:pt x="80" y="195"/>
                  </a:cubicBezTo>
                  <a:cubicBezTo>
                    <a:pt x="67" y="195"/>
                    <a:pt x="55" y="201"/>
                    <a:pt x="46" y="228"/>
                  </a:cubicBezTo>
                  <a:cubicBezTo>
                    <a:pt x="69" y="250"/>
                    <a:pt x="114" y="319"/>
                    <a:pt x="92" y="364"/>
                  </a:cubicBezTo>
                  <a:lnTo>
                    <a:pt x="69" y="364"/>
                  </a:lnTo>
                  <a:cubicBezTo>
                    <a:pt x="1" y="455"/>
                    <a:pt x="160" y="523"/>
                    <a:pt x="92" y="637"/>
                  </a:cubicBezTo>
                  <a:lnTo>
                    <a:pt x="69" y="614"/>
                  </a:lnTo>
                  <a:lnTo>
                    <a:pt x="69" y="614"/>
                  </a:lnTo>
                  <a:cubicBezTo>
                    <a:pt x="48" y="656"/>
                    <a:pt x="84" y="716"/>
                    <a:pt x="56" y="778"/>
                  </a:cubicBezTo>
                  <a:lnTo>
                    <a:pt x="56" y="778"/>
                  </a:lnTo>
                  <a:cubicBezTo>
                    <a:pt x="62" y="773"/>
                    <a:pt x="70" y="770"/>
                    <a:pt x="79" y="770"/>
                  </a:cubicBezTo>
                  <a:cubicBezTo>
                    <a:pt x="91" y="770"/>
                    <a:pt x="105" y="777"/>
                    <a:pt x="114" y="796"/>
                  </a:cubicBezTo>
                  <a:cubicBezTo>
                    <a:pt x="69" y="864"/>
                    <a:pt x="92" y="910"/>
                    <a:pt x="46" y="978"/>
                  </a:cubicBezTo>
                  <a:lnTo>
                    <a:pt x="114" y="1024"/>
                  </a:lnTo>
                  <a:cubicBezTo>
                    <a:pt x="92" y="1271"/>
                    <a:pt x="136" y="2301"/>
                    <a:pt x="137" y="2563"/>
                  </a:cubicBezTo>
                  <a:lnTo>
                    <a:pt x="137" y="2563"/>
                  </a:lnTo>
                  <a:cubicBezTo>
                    <a:pt x="137" y="2977"/>
                    <a:pt x="115" y="3780"/>
                    <a:pt x="183" y="4184"/>
                  </a:cubicBezTo>
                  <a:cubicBezTo>
                    <a:pt x="114" y="4230"/>
                    <a:pt x="137" y="4321"/>
                    <a:pt x="114" y="4389"/>
                  </a:cubicBezTo>
                  <a:cubicBezTo>
                    <a:pt x="124" y="4370"/>
                    <a:pt x="138" y="4363"/>
                    <a:pt x="150" y="4363"/>
                  </a:cubicBezTo>
                  <a:cubicBezTo>
                    <a:pt x="168" y="4363"/>
                    <a:pt x="183" y="4376"/>
                    <a:pt x="183" y="4389"/>
                  </a:cubicBezTo>
                  <a:cubicBezTo>
                    <a:pt x="160" y="4594"/>
                    <a:pt x="228" y="4412"/>
                    <a:pt x="228" y="4616"/>
                  </a:cubicBezTo>
                  <a:cubicBezTo>
                    <a:pt x="274" y="4844"/>
                    <a:pt x="183" y="5731"/>
                    <a:pt x="137" y="5935"/>
                  </a:cubicBezTo>
                  <a:cubicBezTo>
                    <a:pt x="228" y="6026"/>
                    <a:pt x="160" y="6163"/>
                    <a:pt x="205" y="6276"/>
                  </a:cubicBezTo>
                  <a:lnTo>
                    <a:pt x="183" y="6276"/>
                  </a:lnTo>
                  <a:cubicBezTo>
                    <a:pt x="205" y="6390"/>
                    <a:pt x="114" y="7027"/>
                    <a:pt x="137" y="7163"/>
                  </a:cubicBezTo>
                  <a:lnTo>
                    <a:pt x="160" y="7141"/>
                  </a:lnTo>
                  <a:lnTo>
                    <a:pt x="160" y="7141"/>
                  </a:lnTo>
                  <a:cubicBezTo>
                    <a:pt x="205" y="7277"/>
                    <a:pt x="114" y="7254"/>
                    <a:pt x="69" y="7345"/>
                  </a:cubicBezTo>
                  <a:cubicBezTo>
                    <a:pt x="79" y="7343"/>
                    <a:pt x="89" y="7342"/>
                    <a:pt x="98" y="7342"/>
                  </a:cubicBezTo>
                  <a:cubicBezTo>
                    <a:pt x="190" y="7342"/>
                    <a:pt x="228" y="7440"/>
                    <a:pt x="228" y="7482"/>
                  </a:cubicBezTo>
                  <a:lnTo>
                    <a:pt x="205" y="7459"/>
                  </a:lnTo>
                  <a:lnTo>
                    <a:pt x="205" y="7459"/>
                  </a:lnTo>
                  <a:cubicBezTo>
                    <a:pt x="228" y="7527"/>
                    <a:pt x="296" y="7664"/>
                    <a:pt x="319" y="7755"/>
                  </a:cubicBezTo>
                  <a:lnTo>
                    <a:pt x="274" y="7755"/>
                  </a:lnTo>
                  <a:cubicBezTo>
                    <a:pt x="319" y="7823"/>
                    <a:pt x="296" y="7982"/>
                    <a:pt x="296" y="8027"/>
                  </a:cubicBezTo>
                  <a:cubicBezTo>
                    <a:pt x="274" y="8164"/>
                    <a:pt x="160" y="8369"/>
                    <a:pt x="228" y="8550"/>
                  </a:cubicBezTo>
                  <a:lnTo>
                    <a:pt x="69" y="8641"/>
                  </a:lnTo>
                  <a:lnTo>
                    <a:pt x="92" y="8664"/>
                  </a:lnTo>
                  <a:cubicBezTo>
                    <a:pt x="92" y="8664"/>
                    <a:pt x="1108" y="8827"/>
                    <a:pt x="1799" y="8827"/>
                  </a:cubicBezTo>
                  <a:cubicBezTo>
                    <a:pt x="2038" y="8827"/>
                    <a:pt x="2238" y="8808"/>
                    <a:pt x="2343" y="8755"/>
                  </a:cubicBezTo>
                  <a:lnTo>
                    <a:pt x="2388" y="8755"/>
                  </a:lnTo>
                  <a:lnTo>
                    <a:pt x="2388" y="8710"/>
                  </a:lnTo>
                  <a:cubicBezTo>
                    <a:pt x="2411" y="8641"/>
                    <a:pt x="2366" y="8619"/>
                    <a:pt x="2411" y="8619"/>
                  </a:cubicBezTo>
                  <a:lnTo>
                    <a:pt x="2411" y="8710"/>
                  </a:lnTo>
                  <a:cubicBezTo>
                    <a:pt x="2411" y="8683"/>
                    <a:pt x="2415" y="8674"/>
                    <a:pt x="2422" y="8674"/>
                  </a:cubicBezTo>
                  <a:cubicBezTo>
                    <a:pt x="2433" y="8674"/>
                    <a:pt x="2452" y="8696"/>
                    <a:pt x="2479" y="8710"/>
                  </a:cubicBezTo>
                  <a:lnTo>
                    <a:pt x="2502" y="8641"/>
                  </a:lnTo>
                  <a:lnTo>
                    <a:pt x="2502" y="8641"/>
                  </a:lnTo>
                  <a:lnTo>
                    <a:pt x="2479" y="8664"/>
                  </a:lnTo>
                  <a:cubicBezTo>
                    <a:pt x="2457" y="8641"/>
                    <a:pt x="2411" y="8596"/>
                    <a:pt x="2434" y="8550"/>
                  </a:cubicBezTo>
                  <a:cubicBezTo>
                    <a:pt x="2434" y="8505"/>
                    <a:pt x="2525" y="8550"/>
                    <a:pt x="2525" y="8482"/>
                  </a:cubicBezTo>
                  <a:cubicBezTo>
                    <a:pt x="2570" y="8141"/>
                    <a:pt x="2639" y="7800"/>
                    <a:pt x="2639" y="7436"/>
                  </a:cubicBezTo>
                  <a:lnTo>
                    <a:pt x="2684" y="7459"/>
                  </a:lnTo>
                  <a:cubicBezTo>
                    <a:pt x="2661" y="7345"/>
                    <a:pt x="2661" y="7254"/>
                    <a:pt x="2639" y="7163"/>
                  </a:cubicBezTo>
                  <a:lnTo>
                    <a:pt x="2730" y="7118"/>
                  </a:lnTo>
                  <a:lnTo>
                    <a:pt x="2730" y="7118"/>
                  </a:lnTo>
                  <a:cubicBezTo>
                    <a:pt x="2729" y="7118"/>
                    <a:pt x="2728" y="7119"/>
                    <a:pt x="2727" y="7119"/>
                  </a:cubicBezTo>
                  <a:cubicBezTo>
                    <a:pt x="2685" y="7119"/>
                    <a:pt x="2707" y="6572"/>
                    <a:pt x="2707" y="6572"/>
                  </a:cubicBezTo>
                  <a:lnTo>
                    <a:pt x="2616" y="6549"/>
                  </a:lnTo>
                  <a:cubicBezTo>
                    <a:pt x="2616" y="6458"/>
                    <a:pt x="2730" y="6527"/>
                    <a:pt x="2707" y="6436"/>
                  </a:cubicBezTo>
                  <a:cubicBezTo>
                    <a:pt x="2570" y="6390"/>
                    <a:pt x="2730" y="6276"/>
                    <a:pt x="2661" y="6231"/>
                  </a:cubicBezTo>
                  <a:cubicBezTo>
                    <a:pt x="2661" y="6231"/>
                    <a:pt x="2661" y="6186"/>
                    <a:pt x="2707" y="6186"/>
                  </a:cubicBezTo>
                  <a:cubicBezTo>
                    <a:pt x="2639" y="6163"/>
                    <a:pt x="2684" y="6140"/>
                    <a:pt x="2684" y="6117"/>
                  </a:cubicBezTo>
                  <a:lnTo>
                    <a:pt x="2639" y="6117"/>
                  </a:lnTo>
                  <a:lnTo>
                    <a:pt x="2616" y="6049"/>
                  </a:lnTo>
                  <a:lnTo>
                    <a:pt x="2684" y="6049"/>
                  </a:lnTo>
                  <a:cubicBezTo>
                    <a:pt x="2707" y="5867"/>
                    <a:pt x="2820" y="5003"/>
                    <a:pt x="2775" y="4798"/>
                  </a:cubicBezTo>
                  <a:lnTo>
                    <a:pt x="2775" y="4798"/>
                  </a:lnTo>
                  <a:cubicBezTo>
                    <a:pt x="2730" y="4821"/>
                    <a:pt x="2752" y="4889"/>
                    <a:pt x="2661" y="4912"/>
                  </a:cubicBezTo>
                  <a:cubicBezTo>
                    <a:pt x="2616" y="4867"/>
                    <a:pt x="2684" y="4844"/>
                    <a:pt x="2639" y="4821"/>
                  </a:cubicBezTo>
                  <a:cubicBezTo>
                    <a:pt x="2775" y="4798"/>
                    <a:pt x="2684" y="4707"/>
                    <a:pt x="2820" y="4662"/>
                  </a:cubicBezTo>
                  <a:lnTo>
                    <a:pt x="2730" y="4662"/>
                  </a:lnTo>
                  <a:lnTo>
                    <a:pt x="2775" y="4639"/>
                  </a:lnTo>
                  <a:cubicBezTo>
                    <a:pt x="2707" y="4412"/>
                    <a:pt x="2752" y="4571"/>
                    <a:pt x="2775" y="4389"/>
                  </a:cubicBezTo>
                  <a:cubicBezTo>
                    <a:pt x="2752" y="4275"/>
                    <a:pt x="2661" y="4207"/>
                    <a:pt x="2707" y="4139"/>
                  </a:cubicBezTo>
                  <a:lnTo>
                    <a:pt x="2707" y="4139"/>
                  </a:lnTo>
                  <a:lnTo>
                    <a:pt x="2639" y="4162"/>
                  </a:lnTo>
                  <a:cubicBezTo>
                    <a:pt x="2707" y="4139"/>
                    <a:pt x="2593" y="4071"/>
                    <a:pt x="2661" y="4071"/>
                  </a:cubicBezTo>
                  <a:cubicBezTo>
                    <a:pt x="2661" y="4030"/>
                    <a:pt x="2661" y="3953"/>
                    <a:pt x="2597" y="3953"/>
                  </a:cubicBezTo>
                  <a:cubicBezTo>
                    <a:pt x="2593" y="3953"/>
                    <a:pt x="2588" y="3954"/>
                    <a:pt x="2584" y="3954"/>
                  </a:cubicBezTo>
                  <a:lnTo>
                    <a:pt x="2584" y="3954"/>
                  </a:lnTo>
                  <a:cubicBezTo>
                    <a:pt x="2612" y="3943"/>
                    <a:pt x="2632" y="3899"/>
                    <a:pt x="2659" y="3899"/>
                  </a:cubicBezTo>
                  <a:cubicBezTo>
                    <a:pt x="2667" y="3899"/>
                    <a:pt x="2675" y="3902"/>
                    <a:pt x="2684" y="3912"/>
                  </a:cubicBezTo>
                  <a:lnTo>
                    <a:pt x="2684" y="3843"/>
                  </a:lnTo>
                  <a:lnTo>
                    <a:pt x="2639" y="3889"/>
                  </a:lnTo>
                  <a:cubicBezTo>
                    <a:pt x="2639" y="3775"/>
                    <a:pt x="2707" y="3730"/>
                    <a:pt x="2639" y="3661"/>
                  </a:cubicBezTo>
                  <a:lnTo>
                    <a:pt x="2593" y="3707"/>
                  </a:lnTo>
                  <a:cubicBezTo>
                    <a:pt x="2593" y="3639"/>
                    <a:pt x="2593" y="3593"/>
                    <a:pt x="2684" y="3593"/>
                  </a:cubicBezTo>
                  <a:lnTo>
                    <a:pt x="2707" y="3639"/>
                  </a:lnTo>
                  <a:cubicBezTo>
                    <a:pt x="2707" y="3548"/>
                    <a:pt x="2707" y="3479"/>
                    <a:pt x="2661" y="3411"/>
                  </a:cubicBezTo>
                  <a:lnTo>
                    <a:pt x="2639" y="3434"/>
                  </a:lnTo>
                  <a:cubicBezTo>
                    <a:pt x="2570" y="3343"/>
                    <a:pt x="2502" y="2820"/>
                    <a:pt x="2411" y="2706"/>
                  </a:cubicBezTo>
                  <a:lnTo>
                    <a:pt x="2411" y="2706"/>
                  </a:lnTo>
                  <a:lnTo>
                    <a:pt x="2479" y="2729"/>
                  </a:lnTo>
                  <a:cubicBezTo>
                    <a:pt x="2479" y="2547"/>
                    <a:pt x="2457" y="1660"/>
                    <a:pt x="2502" y="1524"/>
                  </a:cubicBezTo>
                  <a:cubicBezTo>
                    <a:pt x="2522" y="1495"/>
                    <a:pt x="2545" y="1486"/>
                    <a:pt x="2566" y="1486"/>
                  </a:cubicBezTo>
                  <a:cubicBezTo>
                    <a:pt x="2594" y="1486"/>
                    <a:pt x="2616" y="1501"/>
                    <a:pt x="2616" y="1501"/>
                  </a:cubicBezTo>
                  <a:cubicBezTo>
                    <a:pt x="2593" y="1433"/>
                    <a:pt x="2548" y="1478"/>
                    <a:pt x="2570" y="1410"/>
                  </a:cubicBezTo>
                  <a:lnTo>
                    <a:pt x="2570" y="1410"/>
                  </a:lnTo>
                  <a:lnTo>
                    <a:pt x="2616" y="1433"/>
                  </a:lnTo>
                  <a:lnTo>
                    <a:pt x="2616" y="1365"/>
                  </a:lnTo>
                  <a:cubicBezTo>
                    <a:pt x="2604" y="1387"/>
                    <a:pt x="2576" y="1393"/>
                    <a:pt x="2542" y="1393"/>
                  </a:cubicBezTo>
                  <a:cubicBezTo>
                    <a:pt x="2508" y="1393"/>
                    <a:pt x="2468" y="1387"/>
                    <a:pt x="2434" y="1387"/>
                  </a:cubicBezTo>
                  <a:lnTo>
                    <a:pt x="2457" y="1319"/>
                  </a:lnTo>
                  <a:lnTo>
                    <a:pt x="2502" y="1319"/>
                  </a:lnTo>
                  <a:cubicBezTo>
                    <a:pt x="2502" y="1296"/>
                    <a:pt x="2366" y="1251"/>
                    <a:pt x="2388" y="1183"/>
                  </a:cubicBezTo>
                  <a:cubicBezTo>
                    <a:pt x="2411" y="1046"/>
                    <a:pt x="2411" y="887"/>
                    <a:pt x="2434" y="751"/>
                  </a:cubicBezTo>
                  <a:lnTo>
                    <a:pt x="2502" y="819"/>
                  </a:lnTo>
                  <a:lnTo>
                    <a:pt x="2502" y="751"/>
                  </a:lnTo>
                  <a:cubicBezTo>
                    <a:pt x="2497" y="753"/>
                    <a:pt x="2493" y="754"/>
                    <a:pt x="2489" y="754"/>
                  </a:cubicBezTo>
                  <a:cubicBezTo>
                    <a:pt x="2465" y="754"/>
                    <a:pt x="2474" y="702"/>
                    <a:pt x="2463" y="702"/>
                  </a:cubicBezTo>
                  <a:cubicBezTo>
                    <a:pt x="2461" y="702"/>
                    <a:pt x="2459" y="703"/>
                    <a:pt x="2457" y="705"/>
                  </a:cubicBezTo>
                  <a:cubicBezTo>
                    <a:pt x="2320" y="592"/>
                    <a:pt x="2457" y="478"/>
                    <a:pt x="2366" y="387"/>
                  </a:cubicBezTo>
                  <a:cubicBezTo>
                    <a:pt x="2252" y="364"/>
                    <a:pt x="342" y="68"/>
                    <a:pt x="205" y="46"/>
                  </a:cubicBezTo>
                  <a:lnTo>
                    <a:pt x="2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6"/>
            <p:cNvSpPr/>
            <p:nvPr/>
          </p:nvSpPr>
          <p:spPr>
            <a:xfrm rot="2879640">
              <a:off x="6170703" y="-57989"/>
              <a:ext cx="2503" cy="3755"/>
            </a:xfrm>
            <a:custGeom>
              <a:avLst/>
              <a:gdLst/>
              <a:ahLst/>
              <a:cxnLst/>
              <a:rect l="l" t="t" r="r" b="b"/>
              <a:pathLst>
                <a:path w="92" h="138" extrusionOk="0">
                  <a:moveTo>
                    <a:pt x="91" y="1"/>
                  </a:moveTo>
                  <a:lnTo>
                    <a:pt x="91" y="1"/>
                  </a:lnTo>
                  <a:cubicBezTo>
                    <a:pt x="23" y="46"/>
                    <a:pt x="0" y="69"/>
                    <a:pt x="0" y="137"/>
                  </a:cubicBezTo>
                  <a:cubicBezTo>
                    <a:pt x="69" y="92"/>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6"/>
            <p:cNvSpPr/>
            <p:nvPr/>
          </p:nvSpPr>
          <p:spPr>
            <a:xfrm rot="2879640">
              <a:off x="6174155" y="-56452"/>
              <a:ext cx="27" cy="27"/>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6"/>
            <p:cNvSpPr/>
            <p:nvPr/>
          </p:nvSpPr>
          <p:spPr>
            <a:xfrm rot="2879640">
              <a:off x="6306681" y="-262183"/>
              <a:ext cx="27" cy="1252"/>
            </a:xfrm>
            <a:custGeom>
              <a:avLst/>
              <a:gdLst/>
              <a:ahLst/>
              <a:cxnLst/>
              <a:rect l="l" t="t" r="r" b="b"/>
              <a:pathLst>
                <a:path w="1" h="46" extrusionOk="0">
                  <a:moveTo>
                    <a:pt x="0" y="0"/>
                  </a:moveTo>
                  <a:lnTo>
                    <a:pt x="0" y="46"/>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6"/>
            <p:cNvSpPr/>
            <p:nvPr/>
          </p:nvSpPr>
          <p:spPr>
            <a:xfrm rot="2879640">
              <a:off x="6203173" y="-276386"/>
              <a:ext cx="76763" cy="240221"/>
            </a:xfrm>
            <a:custGeom>
              <a:avLst/>
              <a:gdLst/>
              <a:ahLst/>
              <a:cxnLst/>
              <a:rect l="l" t="t" r="r" b="b"/>
              <a:pathLst>
                <a:path w="2821" h="8828" extrusionOk="0">
                  <a:moveTo>
                    <a:pt x="56" y="778"/>
                  </a:moveTo>
                  <a:cubicBezTo>
                    <a:pt x="50" y="783"/>
                    <a:pt x="46" y="790"/>
                    <a:pt x="46" y="796"/>
                  </a:cubicBezTo>
                  <a:cubicBezTo>
                    <a:pt x="50" y="790"/>
                    <a:pt x="54" y="784"/>
                    <a:pt x="56" y="778"/>
                  </a:cubicBezTo>
                  <a:close/>
                  <a:moveTo>
                    <a:pt x="2275" y="2684"/>
                  </a:moveTo>
                  <a:lnTo>
                    <a:pt x="2403" y="2712"/>
                  </a:lnTo>
                  <a:lnTo>
                    <a:pt x="2403" y="2712"/>
                  </a:lnTo>
                  <a:lnTo>
                    <a:pt x="2343" y="2752"/>
                  </a:lnTo>
                  <a:lnTo>
                    <a:pt x="2275" y="2684"/>
                  </a:lnTo>
                  <a:close/>
                  <a:moveTo>
                    <a:pt x="228" y="0"/>
                  </a:moveTo>
                  <a:lnTo>
                    <a:pt x="183" y="91"/>
                  </a:lnTo>
                  <a:lnTo>
                    <a:pt x="251" y="91"/>
                  </a:lnTo>
                  <a:cubicBezTo>
                    <a:pt x="274" y="160"/>
                    <a:pt x="205" y="114"/>
                    <a:pt x="205" y="182"/>
                  </a:cubicBezTo>
                  <a:cubicBezTo>
                    <a:pt x="160" y="182"/>
                    <a:pt x="137" y="114"/>
                    <a:pt x="137" y="69"/>
                  </a:cubicBezTo>
                  <a:lnTo>
                    <a:pt x="137" y="69"/>
                  </a:lnTo>
                  <a:cubicBezTo>
                    <a:pt x="137" y="114"/>
                    <a:pt x="92" y="160"/>
                    <a:pt x="160" y="182"/>
                  </a:cubicBezTo>
                  <a:cubicBezTo>
                    <a:pt x="146" y="196"/>
                    <a:pt x="133" y="199"/>
                    <a:pt x="120" y="199"/>
                  </a:cubicBezTo>
                  <a:cubicBezTo>
                    <a:pt x="106" y="199"/>
                    <a:pt x="93" y="195"/>
                    <a:pt x="82" y="195"/>
                  </a:cubicBezTo>
                  <a:cubicBezTo>
                    <a:pt x="67" y="195"/>
                    <a:pt x="55" y="201"/>
                    <a:pt x="46" y="228"/>
                  </a:cubicBezTo>
                  <a:cubicBezTo>
                    <a:pt x="69" y="273"/>
                    <a:pt x="114" y="319"/>
                    <a:pt x="92" y="364"/>
                  </a:cubicBezTo>
                  <a:lnTo>
                    <a:pt x="69" y="364"/>
                  </a:lnTo>
                  <a:cubicBezTo>
                    <a:pt x="1" y="478"/>
                    <a:pt x="160" y="546"/>
                    <a:pt x="92" y="637"/>
                  </a:cubicBezTo>
                  <a:lnTo>
                    <a:pt x="69" y="614"/>
                  </a:lnTo>
                  <a:lnTo>
                    <a:pt x="69" y="614"/>
                  </a:lnTo>
                  <a:cubicBezTo>
                    <a:pt x="48" y="656"/>
                    <a:pt x="84" y="716"/>
                    <a:pt x="56" y="778"/>
                  </a:cubicBezTo>
                  <a:lnTo>
                    <a:pt x="56" y="778"/>
                  </a:lnTo>
                  <a:cubicBezTo>
                    <a:pt x="62" y="773"/>
                    <a:pt x="70" y="770"/>
                    <a:pt x="78" y="770"/>
                  </a:cubicBezTo>
                  <a:cubicBezTo>
                    <a:pt x="91" y="770"/>
                    <a:pt x="105" y="777"/>
                    <a:pt x="114" y="796"/>
                  </a:cubicBezTo>
                  <a:cubicBezTo>
                    <a:pt x="69" y="865"/>
                    <a:pt x="92" y="933"/>
                    <a:pt x="46" y="978"/>
                  </a:cubicBezTo>
                  <a:lnTo>
                    <a:pt x="114" y="1024"/>
                  </a:lnTo>
                  <a:cubicBezTo>
                    <a:pt x="92" y="1297"/>
                    <a:pt x="137" y="2320"/>
                    <a:pt x="137" y="2570"/>
                  </a:cubicBezTo>
                  <a:cubicBezTo>
                    <a:pt x="137" y="2957"/>
                    <a:pt x="114" y="3775"/>
                    <a:pt x="183" y="4185"/>
                  </a:cubicBezTo>
                  <a:cubicBezTo>
                    <a:pt x="114" y="4253"/>
                    <a:pt x="137" y="4321"/>
                    <a:pt x="114" y="4389"/>
                  </a:cubicBezTo>
                  <a:cubicBezTo>
                    <a:pt x="124" y="4380"/>
                    <a:pt x="137" y="4374"/>
                    <a:pt x="149" y="4374"/>
                  </a:cubicBezTo>
                  <a:cubicBezTo>
                    <a:pt x="167" y="4374"/>
                    <a:pt x="183" y="4385"/>
                    <a:pt x="183" y="4412"/>
                  </a:cubicBezTo>
                  <a:cubicBezTo>
                    <a:pt x="160" y="4594"/>
                    <a:pt x="228" y="4412"/>
                    <a:pt x="228" y="4617"/>
                  </a:cubicBezTo>
                  <a:cubicBezTo>
                    <a:pt x="296" y="4844"/>
                    <a:pt x="205" y="5731"/>
                    <a:pt x="137" y="5936"/>
                  </a:cubicBezTo>
                  <a:cubicBezTo>
                    <a:pt x="228" y="6049"/>
                    <a:pt x="160" y="6186"/>
                    <a:pt x="205" y="6277"/>
                  </a:cubicBezTo>
                  <a:lnTo>
                    <a:pt x="183" y="6277"/>
                  </a:lnTo>
                  <a:cubicBezTo>
                    <a:pt x="205" y="6390"/>
                    <a:pt x="114" y="7027"/>
                    <a:pt x="137" y="7164"/>
                  </a:cubicBezTo>
                  <a:lnTo>
                    <a:pt x="160" y="7164"/>
                  </a:lnTo>
                  <a:cubicBezTo>
                    <a:pt x="205" y="7277"/>
                    <a:pt x="114" y="7255"/>
                    <a:pt x="69" y="7345"/>
                  </a:cubicBezTo>
                  <a:cubicBezTo>
                    <a:pt x="183" y="7345"/>
                    <a:pt x="228" y="7436"/>
                    <a:pt x="228" y="7482"/>
                  </a:cubicBezTo>
                  <a:lnTo>
                    <a:pt x="205" y="7482"/>
                  </a:lnTo>
                  <a:cubicBezTo>
                    <a:pt x="228" y="7527"/>
                    <a:pt x="319" y="7664"/>
                    <a:pt x="319" y="7755"/>
                  </a:cubicBezTo>
                  <a:lnTo>
                    <a:pt x="274" y="7755"/>
                  </a:lnTo>
                  <a:cubicBezTo>
                    <a:pt x="319" y="7846"/>
                    <a:pt x="296" y="7982"/>
                    <a:pt x="296" y="8050"/>
                  </a:cubicBezTo>
                  <a:cubicBezTo>
                    <a:pt x="274" y="8164"/>
                    <a:pt x="183" y="8369"/>
                    <a:pt x="228" y="8551"/>
                  </a:cubicBezTo>
                  <a:lnTo>
                    <a:pt x="92" y="8642"/>
                  </a:lnTo>
                  <a:lnTo>
                    <a:pt x="92" y="8664"/>
                  </a:lnTo>
                  <a:cubicBezTo>
                    <a:pt x="92" y="8664"/>
                    <a:pt x="1108" y="8828"/>
                    <a:pt x="1799" y="8828"/>
                  </a:cubicBezTo>
                  <a:cubicBezTo>
                    <a:pt x="2038" y="8828"/>
                    <a:pt x="2238" y="8808"/>
                    <a:pt x="2343" y="8755"/>
                  </a:cubicBezTo>
                  <a:lnTo>
                    <a:pt x="2388" y="8755"/>
                  </a:lnTo>
                  <a:lnTo>
                    <a:pt x="2388" y="8710"/>
                  </a:lnTo>
                  <a:cubicBezTo>
                    <a:pt x="2407" y="8673"/>
                    <a:pt x="2380" y="8636"/>
                    <a:pt x="2394" y="8636"/>
                  </a:cubicBezTo>
                  <a:cubicBezTo>
                    <a:pt x="2397" y="8636"/>
                    <a:pt x="2403" y="8637"/>
                    <a:pt x="2411" y="8642"/>
                  </a:cubicBezTo>
                  <a:lnTo>
                    <a:pt x="2411" y="8710"/>
                  </a:lnTo>
                  <a:cubicBezTo>
                    <a:pt x="2411" y="8691"/>
                    <a:pt x="2419" y="8684"/>
                    <a:pt x="2430" y="8684"/>
                  </a:cubicBezTo>
                  <a:cubicBezTo>
                    <a:pt x="2445" y="8684"/>
                    <a:pt x="2466" y="8697"/>
                    <a:pt x="2479" y="8710"/>
                  </a:cubicBezTo>
                  <a:lnTo>
                    <a:pt x="2502" y="8664"/>
                  </a:lnTo>
                  <a:lnTo>
                    <a:pt x="2479" y="8664"/>
                  </a:lnTo>
                  <a:cubicBezTo>
                    <a:pt x="2457" y="8642"/>
                    <a:pt x="2411" y="8596"/>
                    <a:pt x="2434" y="8551"/>
                  </a:cubicBezTo>
                  <a:cubicBezTo>
                    <a:pt x="2434" y="8528"/>
                    <a:pt x="2457" y="8528"/>
                    <a:pt x="2479" y="8528"/>
                  </a:cubicBezTo>
                  <a:cubicBezTo>
                    <a:pt x="2502" y="8528"/>
                    <a:pt x="2525" y="8528"/>
                    <a:pt x="2525" y="8505"/>
                  </a:cubicBezTo>
                  <a:cubicBezTo>
                    <a:pt x="2570" y="8141"/>
                    <a:pt x="2661" y="7800"/>
                    <a:pt x="2661" y="7459"/>
                  </a:cubicBezTo>
                  <a:lnTo>
                    <a:pt x="2684" y="7459"/>
                  </a:lnTo>
                  <a:cubicBezTo>
                    <a:pt x="2661" y="7345"/>
                    <a:pt x="2684" y="7255"/>
                    <a:pt x="2661" y="7164"/>
                  </a:cubicBezTo>
                  <a:lnTo>
                    <a:pt x="2729" y="7118"/>
                  </a:lnTo>
                  <a:lnTo>
                    <a:pt x="2729" y="7118"/>
                  </a:lnTo>
                  <a:cubicBezTo>
                    <a:pt x="2729" y="7119"/>
                    <a:pt x="2728" y="7119"/>
                    <a:pt x="2727" y="7119"/>
                  </a:cubicBezTo>
                  <a:cubicBezTo>
                    <a:pt x="2685" y="7119"/>
                    <a:pt x="2707" y="6572"/>
                    <a:pt x="2707" y="6572"/>
                  </a:cubicBezTo>
                  <a:lnTo>
                    <a:pt x="2616" y="6550"/>
                  </a:lnTo>
                  <a:cubicBezTo>
                    <a:pt x="2616" y="6459"/>
                    <a:pt x="2729" y="6527"/>
                    <a:pt x="2707" y="6436"/>
                  </a:cubicBezTo>
                  <a:cubicBezTo>
                    <a:pt x="2570" y="6390"/>
                    <a:pt x="2729" y="6277"/>
                    <a:pt x="2661" y="6231"/>
                  </a:cubicBezTo>
                  <a:cubicBezTo>
                    <a:pt x="2661" y="6231"/>
                    <a:pt x="2661" y="6186"/>
                    <a:pt x="2707" y="6186"/>
                  </a:cubicBezTo>
                  <a:cubicBezTo>
                    <a:pt x="2638" y="6186"/>
                    <a:pt x="2707" y="6140"/>
                    <a:pt x="2684" y="6118"/>
                  </a:cubicBezTo>
                  <a:lnTo>
                    <a:pt x="2638" y="6118"/>
                  </a:lnTo>
                  <a:lnTo>
                    <a:pt x="2616" y="6049"/>
                  </a:lnTo>
                  <a:lnTo>
                    <a:pt x="2684" y="6049"/>
                  </a:lnTo>
                  <a:cubicBezTo>
                    <a:pt x="2707" y="5867"/>
                    <a:pt x="2820" y="5003"/>
                    <a:pt x="2775" y="4821"/>
                  </a:cubicBezTo>
                  <a:lnTo>
                    <a:pt x="2775" y="4821"/>
                  </a:lnTo>
                  <a:cubicBezTo>
                    <a:pt x="2729" y="4844"/>
                    <a:pt x="2775" y="4890"/>
                    <a:pt x="2684" y="4912"/>
                  </a:cubicBezTo>
                  <a:cubicBezTo>
                    <a:pt x="2616" y="4867"/>
                    <a:pt x="2684" y="4844"/>
                    <a:pt x="2638" y="4821"/>
                  </a:cubicBezTo>
                  <a:cubicBezTo>
                    <a:pt x="2775" y="4799"/>
                    <a:pt x="2684" y="4708"/>
                    <a:pt x="2820" y="4685"/>
                  </a:cubicBezTo>
                  <a:lnTo>
                    <a:pt x="2729" y="4662"/>
                  </a:lnTo>
                  <a:lnTo>
                    <a:pt x="2775" y="4639"/>
                  </a:lnTo>
                  <a:cubicBezTo>
                    <a:pt x="2707" y="4412"/>
                    <a:pt x="2752" y="4594"/>
                    <a:pt x="2775" y="4389"/>
                  </a:cubicBezTo>
                  <a:cubicBezTo>
                    <a:pt x="2775" y="4276"/>
                    <a:pt x="2661" y="4207"/>
                    <a:pt x="2707" y="4162"/>
                  </a:cubicBezTo>
                  <a:lnTo>
                    <a:pt x="2638" y="4162"/>
                  </a:lnTo>
                  <a:cubicBezTo>
                    <a:pt x="2707" y="4162"/>
                    <a:pt x="2593" y="4071"/>
                    <a:pt x="2661" y="4071"/>
                  </a:cubicBezTo>
                  <a:cubicBezTo>
                    <a:pt x="2661" y="4052"/>
                    <a:pt x="2661" y="3969"/>
                    <a:pt x="2608" y="3969"/>
                  </a:cubicBezTo>
                  <a:cubicBezTo>
                    <a:pt x="2598" y="3969"/>
                    <a:pt x="2585" y="3972"/>
                    <a:pt x="2570" y="3980"/>
                  </a:cubicBezTo>
                  <a:cubicBezTo>
                    <a:pt x="2604" y="3963"/>
                    <a:pt x="2625" y="3910"/>
                    <a:pt x="2652" y="3910"/>
                  </a:cubicBezTo>
                  <a:cubicBezTo>
                    <a:pt x="2662" y="3910"/>
                    <a:pt x="2672" y="3916"/>
                    <a:pt x="2684" y="3934"/>
                  </a:cubicBezTo>
                  <a:lnTo>
                    <a:pt x="2684" y="3844"/>
                  </a:lnTo>
                  <a:lnTo>
                    <a:pt x="2661" y="3889"/>
                  </a:lnTo>
                  <a:cubicBezTo>
                    <a:pt x="2638" y="3798"/>
                    <a:pt x="2707" y="3753"/>
                    <a:pt x="2638" y="3684"/>
                  </a:cubicBezTo>
                  <a:lnTo>
                    <a:pt x="2593" y="3707"/>
                  </a:lnTo>
                  <a:cubicBezTo>
                    <a:pt x="2593" y="3662"/>
                    <a:pt x="2593" y="3616"/>
                    <a:pt x="2684" y="3593"/>
                  </a:cubicBezTo>
                  <a:lnTo>
                    <a:pt x="2707" y="3639"/>
                  </a:lnTo>
                  <a:cubicBezTo>
                    <a:pt x="2707" y="3548"/>
                    <a:pt x="2707" y="3502"/>
                    <a:pt x="2661" y="3411"/>
                  </a:cubicBezTo>
                  <a:lnTo>
                    <a:pt x="2661" y="3434"/>
                  </a:lnTo>
                  <a:cubicBezTo>
                    <a:pt x="2572" y="3345"/>
                    <a:pt x="2505" y="2846"/>
                    <a:pt x="2418" y="2716"/>
                  </a:cubicBezTo>
                  <a:lnTo>
                    <a:pt x="2418" y="2716"/>
                  </a:lnTo>
                  <a:lnTo>
                    <a:pt x="2479" y="2729"/>
                  </a:lnTo>
                  <a:cubicBezTo>
                    <a:pt x="2479" y="2570"/>
                    <a:pt x="2457" y="1683"/>
                    <a:pt x="2502" y="1524"/>
                  </a:cubicBezTo>
                  <a:cubicBezTo>
                    <a:pt x="2520" y="1497"/>
                    <a:pt x="2541" y="1488"/>
                    <a:pt x="2562" y="1488"/>
                  </a:cubicBezTo>
                  <a:cubicBezTo>
                    <a:pt x="2594" y="1488"/>
                    <a:pt x="2625" y="1510"/>
                    <a:pt x="2638" y="1524"/>
                  </a:cubicBezTo>
                  <a:cubicBezTo>
                    <a:pt x="2593" y="1433"/>
                    <a:pt x="2548" y="1479"/>
                    <a:pt x="2570" y="1410"/>
                  </a:cubicBezTo>
                  <a:lnTo>
                    <a:pt x="2570" y="1410"/>
                  </a:lnTo>
                  <a:lnTo>
                    <a:pt x="2616" y="1433"/>
                  </a:lnTo>
                  <a:lnTo>
                    <a:pt x="2616" y="1365"/>
                  </a:lnTo>
                  <a:cubicBezTo>
                    <a:pt x="2604" y="1388"/>
                    <a:pt x="2576" y="1393"/>
                    <a:pt x="2545" y="1393"/>
                  </a:cubicBezTo>
                  <a:cubicBezTo>
                    <a:pt x="2513" y="1393"/>
                    <a:pt x="2479" y="1388"/>
                    <a:pt x="2457" y="1388"/>
                  </a:cubicBezTo>
                  <a:lnTo>
                    <a:pt x="2457" y="1319"/>
                  </a:lnTo>
                  <a:lnTo>
                    <a:pt x="2502" y="1319"/>
                  </a:lnTo>
                  <a:cubicBezTo>
                    <a:pt x="2502" y="1297"/>
                    <a:pt x="2366" y="1274"/>
                    <a:pt x="2388" y="1183"/>
                  </a:cubicBezTo>
                  <a:cubicBezTo>
                    <a:pt x="2434" y="1047"/>
                    <a:pt x="2411" y="887"/>
                    <a:pt x="2434" y="751"/>
                  </a:cubicBezTo>
                  <a:lnTo>
                    <a:pt x="2502" y="819"/>
                  </a:lnTo>
                  <a:lnTo>
                    <a:pt x="2525" y="751"/>
                  </a:lnTo>
                  <a:lnTo>
                    <a:pt x="2525" y="751"/>
                  </a:lnTo>
                  <a:cubicBezTo>
                    <a:pt x="2517" y="753"/>
                    <a:pt x="2510" y="755"/>
                    <a:pt x="2505" y="755"/>
                  </a:cubicBezTo>
                  <a:cubicBezTo>
                    <a:pt x="2471" y="755"/>
                    <a:pt x="2473" y="715"/>
                    <a:pt x="2466" y="715"/>
                  </a:cubicBezTo>
                  <a:cubicBezTo>
                    <a:pt x="2464" y="715"/>
                    <a:pt x="2461" y="719"/>
                    <a:pt x="2457" y="728"/>
                  </a:cubicBezTo>
                  <a:cubicBezTo>
                    <a:pt x="2320" y="614"/>
                    <a:pt x="2457" y="478"/>
                    <a:pt x="2366" y="387"/>
                  </a:cubicBezTo>
                  <a:cubicBezTo>
                    <a:pt x="2252" y="364"/>
                    <a:pt x="342" y="69"/>
                    <a:pt x="205" y="69"/>
                  </a:cubicBezTo>
                  <a:lnTo>
                    <a:pt x="2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6"/>
            <p:cNvSpPr/>
            <p:nvPr/>
          </p:nvSpPr>
          <p:spPr>
            <a:xfrm rot="2879640">
              <a:off x="6863833" y="761068"/>
              <a:ext cx="1878" cy="3129"/>
            </a:xfrm>
            <a:custGeom>
              <a:avLst/>
              <a:gdLst/>
              <a:ahLst/>
              <a:cxnLst/>
              <a:rect l="l" t="t" r="r" b="b"/>
              <a:pathLst>
                <a:path w="69" h="115" extrusionOk="0">
                  <a:moveTo>
                    <a:pt x="69" y="1"/>
                  </a:moveTo>
                  <a:lnTo>
                    <a:pt x="69" y="1"/>
                  </a:lnTo>
                  <a:cubicBezTo>
                    <a:pt x="23" y="46"/>
                    <a:pt x="1" y="69"/>
                    <a:pt x="1" y="115"/>
                  </a:cubicBezTo>
                  <a:cubicBezTo>
                    <a:pt x="69" y="92"/>
                    <a:pt x="69" y="46"/>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6"/>
            <p:cNvSpPr/>
            <p:nvPr/>
          </p:nvSpPr>
          <p:spPr>
            <a:xfrm rot="2879640">
              <a:off x="6866530" y="762268"/>
              <a:ext cx="27" cy="27"/>
            </a:xfrm>
            <a:custGeom>
              <a:avLst/>
              <a:gdLst/>
              <a:ahLst/>
              <a:cxnLst/>
              <a:rect l="l" t="t" r="r" b="b"/>
              <a:pathLst>
                <a:path w="1" h="1" extrusionOk="0">
                  <a:moveTo>
                    <a:pt x="1" y="1"/>
                  </a:moveTo>
                  <a:lnTo>
                    <a:pt x="1" y="1"/>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6"/>
            <p:cNvSpPr/>
            <p:nvPr/>
          </p:nvSpPr>
          <p:spPr>
            <a:xfrm rot="2879640">
              <a:off x="6999708" y="557106"/>
              <a:ext cx="27" cy="626"/>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6"/>
            <p:cNvSpPr/>
            <p:nvPr/>
          </p:nvSpPr>
          <p:spPr>
            <a:xfrm rot="2879640">
              <a:off x="6896071" y="542567"/>
              <a:ext cx="76137" cy="240221"/>
            </a:xfrm>
            <a:custGeom>
              <a:avLst/>
              <a:gdLst/>
              <a:ahLst/>
              <a:cxnLst/>
              <a:rect l="l" t="t" r="r" b="b"/>
              <a:pathLst>
                <a:path w="2798" h="8828" extrusionOk="0">
                  <a:moveTo>
                    <a:pt x="206" y="0"/>
                  </a:moveTo>
                  <a:lnTo>
                    <a:pt x="183" y="46"/>
                  </a:lnTo>
                  <a:cubicBezTo>
                    <a:pt x="186" y="46"/>
                    <a:pt x="189" y="47"/>
                    <a:pt x="194" y="48"/>
                  </a:cubicBezTo>
                  <a:lnTo>
                    <a:pt x="194" y="48"/>
                  </a:lnTo>
                  <a:lnTo>
                    <a:pt x="206" y="0"/>
                  </a:lnTo>
                  <a:close/>
                  <a:moveTo>
                    <a:pt x="2411" y="8619"/>
                  </a:moveTo>
                  <a:lnTo>
                    <a:pt x="2392" y="8695"/>
                  </a:lnTo>
                  <a:lnTo>
                    <a:pt x="2392" y="8695"/>
                  </a:lnTo>
                  <a:cubicBezTo>
                    <a:pt x="2402" y="8638"/>
                    <a:pt x="2348" y="8619"/>
                    <a:pt x="2411" y="8619"/>
                  </a:cubicBezTo>
                  <a:close/>
                  <a:moveTo>
                    <a:pt x="137" y="46"/>
                  </a:moveTo>
                  <a:cubicBezTo>
                    <a:pt x="115" y="114"/>
                    <a:pt x="69" y="160"/>
                    <a:pt x="137" y="182"/>
                  </a:cubicBezTo>
                  <a:cubicBezTo>
                    <a:pt x="131" y="196"/>
                    <a:pt x="122" y="199"/>
                    <a:pt x="112" y="199"/>
                  </a:cubicBezTo>
                  <a:cubicBezTo>
                    <a:pt x="102" y="199"/>
                    <a:pt x="91" y="195"/>
                    <a:pt x="81" y="195"/>
                  </a:cubicBezTo>
                  <a:cubicBezTo>
                    <a:pt x="68" y="195"/>
                    <a:pt x="55" y="201"/>
                    <a:pt x="46" y="228"/>
                  </a:cubicBezTo>
                  <a:cubicBezTo>
                    <a:pt x="46" y="251"/>
                    <a:pt x="115" y="319"/>
                    <a:pt x="69" y="364"/>
                  </a:cubicBezTo>
                  <a:cubicBezTo>
                    <a:pt x="1" y="455"/>
                    <a:pt x="160" y="523"/>
                    <a:pt x="92" y="637"/>
                  </a:cubicBezTo>
                  <a:lnTo>
                    <a:pt x="69" y="614"/>
                  </a:lnTo>
                  <a:cubicBezTo>
                    <a:pt x="24" y="660"/>
                    <a:pt x="69" y="728"/>
                    <a:pt x="24" y="796"/>
                  </a:cubicBezTo>
                  <a:cubicBezTo>
                    <a:pt x="37" y="783"/>
                    <a:pt x="58" y="770"/>
                    <a:pt x="73" y="770"/>
                  </a:cubicBezTo>
                  <a:cubicBezTo>
                    <a:pt x="84" y="770"/>
                    <a:pt x="92" y="777"/>
                    <a:pt x="92" y="796"/>
                  </a:cubicBezTo>
                  <a:cubicBezTo>
                    <a:pt x="46" y="865"/>
                    <a:pt x="92" y="910"/>
                    <a:pt x="46" y="978"/>
                  </a:cubicBezTo>
                  <a:lnTo>
                    <a:pt x="92" y="1024"/>
                  </a:lnTo>
                  <a:cubicBezTo>
                    <a:pt x="69" y="1274"/>
                    <a:pt x="137" y="2320"/>
                    <a:pt x="137" y="2570"/>
                  </a:cubicBezTo>
                  <a:lnTo>
                    <a:pt x="115" y="2547"/>
                  </a:lnTo>
                  <a:lnTo>
                    <a:pt x="115" y="2547"/>
                  </a:lnTo>
                  <a:cubicBezTo>
                    <a:pt x="137" y="2957"/>
                    <a:pt x="115" y="3775"/>
                    <a:pt x="183" y="4185"/>
                  </a:cubicBezTo>
                  <a:cubicBezTo>
                    <a:pt x="115" y="4230"/>
                    <a:pt x="115" y="4321"/>
                    <a:pt x="115" y="4389"/>
                  </a:cubicBezTo>
                  <a:cubicBezTo>
                    <a:pt x="124" y="4370"/>
                    <a:pt x="138" y="4363"/>
                    <a:pt x="149" y="4363"/>
                  </a:cubicBezTo>
                  <a:cubicBezTo>
                    <a:pt x="164" y="4363"/>
                    <a:pt x="173" y="4376"/>
                    <a:pt x="160" y="4389"/>
                  </a:cubicBezTo>
                  <a:cubicBezTo>
                    <a:pt x="160" y="4594"/>
                    <a:pt x="206" y="4412"/>
                    <a:pt x="228" y="4617"/>
                  </a:cubicBezTo>
                  <a:cubicBezTo>
                    <a:pt x="274" y="4844"/>
                    <a:pt x="183" y="5731"/>
                    <a:pt x="137" y="5936"/>
                  </a:cubicBezTo>
                  <a:cubicBezTo>
                    <a:pt x="206" y="6027"/>
                    <a:pt x="137" y="6163"/>
                    <a:pt x="206" y="6277"/>
                  </a:cubicBezTo>
                  <a:lnTo>
                    <a:pt x="183" y="6277"/>
                  </a:lnTo>
                  <a:cubicBezTo>
                    <a:pt x="206" y="6390"/>
                    <a:pt x="115" y="7027"/>
                    <a:pt x="137" y="7163"/>
                  </a:cubicBezTo>
                  <a:lnTo>
                    <a:pt x="137" y="7141"/>
                  </a:lnTo>
                  <a:lnTo>
                    <a:pt x="137" y="7141"/>
                  </a:lnTo>
                  <a:cubicBezTo>
                    <a:pt x="206" y="7277"/>
                    <a:pt x="92" y="7254"/>
                    <a:pt x="69" y="7345"/>
                  </a:cubicBezTo>
                  <a:cubicBezTo>
                    <a:pt x="77" y="7343"/>
                    <a:pt x="85" y="7342"/>
                    <a:pt x="93" y="7342"/>
                  </a:cubicBezTo>
                  <a:cubicBezTo>
                    <a:pt x="172" y="7342"/>
                    <a:pt x="228" y="7440"/>
                    <a:pt x="228" y="7482"/>
                  </a:cubicBezTo>
                  <a:lnTo>
                    <a:pt x="206" y="7459"/>
                  </a:lnTo>
                  <a:lnTo>
                    <a:pt x="206" y="7459"/>
                  </a:lnTo>
                  <a:cubicBezTo>
                    <a:pt x="228" y="7527"/>
                    <a:pt x="297" y="7664"/>
                    <a:pt x="319" y="7755"/>
                  </a:cubicBezTo>
                  <a:lnTo>
                    <a:pt x="251" y="7755"/>
                  </a:lnTo>
                  <a:cubicBezTo>
                    <a:pt x="319" y="7823"/>
                    <a:pt x="274" y="7982"/>
                    <a:pt x="297" y="8028"/>
                  </a:cubicBezTo>
                  <a:cubicBezTo>
                    <a:pt x="251" y="8164"/>
                    <a:pt x="160" y="8369"/>
                    <a:pt x="228" y="8551"/>
                  </a:cubicBezTo>
                  <a:lnTo>
                    <a:pt x="69" y="8642"/>
                  </a:lnTo>
                  <a:lnTo>
                    <a:pt x="92" y="8664"/>
                  </a:lnTo>
                  <a:cubicBezTo>
                    <a:pt x="92" y="8664"/>
                    <a:pt x="1108" y="8827"/>
                    <a:pt x="1799" y="8827"/>
                  </a:cubicBezTo>
                  <a:cubicBezTo>
                    <a:pt x="2038" y="8827"/>
                    <a:pt x="2238" y="8808"/>
                    <a:pt x="2343" y="8755"/>
                  </a:cubicBezTo>
                  <a:lnTo>
                    <a:pt x="2389" y="8755"/>
                  </a:lnTo>
                  <a:lnTo>
                    <a:pt x="2389" y="8710"/>
                  </a:lnTo>
                  <a:cubicBezTo>
                    <a:pt x="2398" y="8683"/>
                    <a:pt x="2406" y="8674"/>
                    <a:pt x="2415" y="8674"/>
                  </a:cubicBezTo>
                  <a:cubicBezTo>
                    <a:pt x="2429" y="8674"/>
                    <a:pt x="2443" y="8696"/>
                    <a:pt x="2457" y="8710"/>
                  </a:cubicBezTo>
                  <a:lnTo>
                    <a:pt x="2502" y="8642"/>
                  </a:lnTo>
                  <a:lnTo>
                    <a:pt x="2457" y="8664"/>
                  </a:lnTo>
                  <a:cubicBezTo>
                    <a:pt x="2434" y="8642"/>
                    <a:pt x="2389" y="8596"/>
                    <a:pt x="2411" y="8551"/>
                  </a:cubicBezTo>
                  <a:cubicBezTo>
                    <a:pt x="2434" y="8505"/>
                    <a:pt x="2502" y="8551"/>
                    <a:pt x="2525" y="8482"/>
                  </a:cubicBezTo>
                  <a:cubicBezTo>
                    <a:pt x="2571" y="8141"/>
                    <a:pt x="2639" y="7800"/>
                    <a:pt x="2639" y="7436"/>
                  </a:cubicBezTo>
                  <a:lnTo>
                    <a:pt x="2662" y="7459"/>
                  </a:lnTo>
                  <a:cubicBezTo>
                    <a:pt x="2662" y="7345"/>
                    <a:pt x="2662" y="7254"/>
                    <a:pt x="2639" y="7163"/>
                  </a:cubicBezTo>
                  <a:lnTo>
                    <a:pt x="2730" y="7118"/>
                  </a:lnTo>
                  <a:lnTo>
                    <a:pt x="2730" y="7118"/>
                  </a:lnTo>
                  <a:cubicBezTo>
                    <a:pt x="2729" y="7118"/>
                    <a:pt x="2728" y="7119"/>
                    <a:pt x="2727" y="7119"/>
                  </a:cubicBezTo>
                  <a:cubicBezTo>
                    <a:pt x="2684" y="7119"/>
                    <a:pt x="2685" y="6572"/>
                    <a:pt x="2707" y="6572"/>
                  </a:cubicBezTo>
                  <a:lnTo>
                    <a:pt x="2616" y="6550"/>
                  </a:lnTo>
                  <a:cubicBezTo>
                    <a:pt x="2616" y="6459"/>
                    <a:pt x="2707" y="6527"/>
                    <a:pt x="2707" y="6436"/>
                  </a:cubicBezTo>
                  <a:cubicBezTo>
                    <a:pt x="2571" y="6390"/>
                    <a:pt x="2707" y="6277"/>
                    <a:pt x="2639" y="6231"/>
                  </a:cubicBezTo>
                  <a:cubicBezTo>
                    <a:pt x="2662" y="6231"/>
                    <a:pt x="2662" y="6186"/>
                    <a:pt x="2707" y="6186"/>
                  </a:cubicBezTo>
                  <a:cubicBezTo>
                    <a:pt x="2639" y="6163"/>
                    <a:pt x="2684" y="6140"/>
                    <a:pt x="2662" y="6117"/>
                  </a:cubicBezTo>
                  <a:lnTo>
                    <a:pt x="2616" y="6117"/>
                  </a:lnTo>
                  <a:lnTo>
                    <a:pt x="2593" y="6049"/>
                  </a:lnTo>
                  <a:lnTo>
                    <a:pt x="2684" y="6049"/>
                  </a:lnTo>
                  <a:cubicBezTo>
                    <a:pt x="2707" y="5867"/>
                    <a:pt x="2798" y="5003"/>
                    <a:pt x="2775" y="4799"/>
                  </a:cubicBezTo>
                  <a:lnTo>
                    <a:pt x="2775" y="4799"/>
                  </a:lnTo>
                  <a:cubicBezTo>
                    <a:pt x="2707" y="4844"/>
                    <a:pt x="2752" y="4890"/>
                    <a:pt x="2662" y="4912"/>
                  </a:cubicBezTo>
                  <a:cubicBezTo>
                    <a:pt x="2616" y="4867"/>
                    <a:pt x="2684" y="4844"/>
                    <a:pt x="2639" y="4821"/>
                  </a:cubicBezTo>
                  <a:cubicBezTo>
                    <a:pt x="2775" y="4799"/>
                    <a:pt x="2662" y="4708"/>
                    <a:pt x="2798" y="4662"/>
                  </a:cubicBezTo>
                  <a:lnTo>
                    <a:pt x="2730" y="4662"/>
                  </a:lnTo>
                  <a:lnTo>
                    <a:pt x="2775" y="4639"/>
                  </a:lnTo>
                  <a:cubicBezTo>
                    <a:pt x="2707" y="4412"/>
                    <a:pt x="2730" y="4571"/>
                    <a:pt x="2752" y="4389"/>
                  </a:cubicBezTo>
                  <a:cubicBezTo>
                    <a:pt x="2752" y="4276"/>
                    <a:pt x="2662" y="4207"/>
                    <a:pt x="2684" y="4162"/>
                  </a:cubicBezTo>
                  <a:lnTo>
                    <a:pt x="2639" y="4162"/>
                  </a:lnTo>
                  <a:cubicBezTo>
                    <a:pt x="2684" y="4162"/>
                    <a:pt x="2593" y="4071"/>
                    <a:pt x="2662" y="4071"/>
                  </a:cubicBezTo>
                  <a:cubicBezTo>
                    <a:pt x="2643" y="4034"/>
                    <a:pt x="2655" y="3968"/>
                    <a:pt x="2611" y="3968"/>
                  </a:cubicBezTo>
                  <a:cubicBezTo>
                    <a:pt x="2601" y="3968"/>
                    <a:pt x="2588" y="3971"/>
                    <a:pt x="2571" y="3980"/>
                  </a:cubicBezTo>
                  <a:cubicBezTo>
                    <a:pt x="2607" y="3962"/>
                    <a:pt x="2629" y="3899"/>
                    <a:pt x="2648" y="3899"/>
                  </a:cubicBezTo>
                  <a:cubicBezTo>
                    <a:pt x="2653" y="3899"/>
                    <a:pt x="2657" y="3903"/>
                    <a:pt x="2662" y="3912"/>
                  </a:cubicBezTo>
                  <a:lnTo>
                    <a:pt x="2662" y="3843"/>
                  </a:lnTo>
                  <a:lnTo>
                    <a:pt x="2639" y="3889"/>
                  </a:lnTo>
                  <a:cubicBezTo>
                    <a:pt x="2639" y="3798"/>
                    <a:pt x="2707" y="3730"/>
                    <a:pt x="2616" y="3662"/>
                  </a:cubicBezTo>
                  <a:lnTo>
                    <a:pt x="2593" y="3707"/>
                  </a:lnTo>
                  <a:cubicBezTo>
                    <a:pt x="2593" y="3639"/>
                    <a:pt x="2571" y="3593"/>
                    <a:pt x="2662" y="3593"/>
                  </a:cubicBezTo>
                  <a:lnTo>
                    <a:pt x="2684" y="3639"/>
                  </a:lnTo>
                  <a:cubicBezTo>
                    <a:pt x="2684" y="3548"/>
                    <a:pt x="2684" y="3480"/>
                    <a:pt x="2639" y="3411"/>
                  </a:cubicBezTo>
                  <a:lnTo>
                    <a:pt x="2639" y="3434"/>
                  </a:lnTo>
                  <a:cubicBezTo>
                    <a:pt x="2548" y="3343"/>
                    <a:pt x="2502" y="2820"/>
                    <a:pt x="2389" y="2706"/>
                  </a:cubicBezTo>
                  <a:lnTo>
                    <a:pt x="2320" y="2752"/>
                  </a:lnTo>
                  <a:lnTo>
                    <a:pt x="2275" y="2661"/>
                  </a:lnTo>
                  <a:lnTo>
                    <a:pt x="2275" y="2661"/>
                  </a:lnTo>
                  <a:lnTo>
                    <a:pt x="2457" y="2729"/>
                  </a:lnTo>
                  <a:cubicBezTo>
                    <a:pt x="2457" y="2547"/>
                    <a:pt x="2434" y="1660"/>
                    <a:pt x="2502" y="1524"/>
                  </a:cubicBezTo>
                  <a:cubicBezTo>
                    <a:pt x="2522" y="1495"/>
                    <a:pt x="2546" y="1486"/>
                    <a:pt x="2566" y="1486"/>
                  </a:cubicBezTo>
                  <a:cubicBezTo>
                    <a:pt x="2594" y="1486"/>
                    <a:pt x="2616" y="1501"/>
                    <a:pt x="2616" y="1501"/>
                  </a:cubicBezTo>
                  <a:cubicBezTo>
                    <a:pt x="2593" y="1433"/>
                    <a:pt x="2548" y="1479"/>
                    <a:pt x="2548" y="1410"/>
                  </a:cubicBezTo>
                  <a:lnTo>
                    <a:pt x="2548" y="1410"/>
                  </a:lnTo>
                  <a:lnTo>
                    <a:pt x="2616" y="1433"/>
                  </a:lnTo>
                  <a:lnTo>
                    <a:pt x="2593" y="1365"/>
                  </a:lnTo>
                  <a:cubicBezTo>
                    <a:pt x="2582" y="1388"/>
                    <a:pt x="2559" y="1393"/>
                    <a:pt x="2531" y="1393"/>
                  </a:cubicBezTo>
                  <a:cubicBezTo>
                    <a:pt x="2502" y="1393"/>
                    <a:pt x="2468" y="1388"/>
                    <a:pt x="2434" y="1388"/>
                  </a:cubicBezTo>
                  <a:lnTo>
                    <a:pt x="2457" y="1319"/>
                  </a:lnTo>
                  <a:lnTo>
                    <a:pt x="2502" y="1319"/>
                  </a:lnTo>
                  <a:cubicBezTo>
                    <a:pt x="2502" y="1297"/>
                    <a:pt x="2343" y="1251"/>
                    <a:pt x="2389" y="1183"/>
                  </a:cubicBezTo>
                  <a:cubicBezTo>
                    <a:pt x="2411" y="1046"/>
                    <a:pt x="2389" y="887"/>
                    <a:pt x="2411" y="751"/>
                  </a:cubicBezTo>
                  <a:lnTo>
                    <a:pt x="2480" y="819"/>
                  </a:lnTo>
                  <a:lnTo>
                    <a:pt x="2502" y="751"/>
                  </a:lnTo>
                  <a:lnTo>
                    <a:pt x="2502" y="751"/>
                  </a:lnTo>
                  <a:cubicBezTo>
                    <a:pt x="2497" y="753"/>
                    <a:pt x="2493" y="755"/>
                    <a:pt x="2489" y="755"/>
                  </a:cubicBezTo>
                  <a:cubicBezTo>
                    <a:pt x="2465" y="755"/>
                    <a:pt x="2472" y="702"/>
                    <a:pt x="2447" y="702"/>
                  </a:cubicBezTo>
                  <a:cubicBezTo>
                    <a:pt x="2444" y="702"/>
                    <a:pt x="2439" y="703"/>
                    <a:pt x="2434" y="705"/>
                  </a:cubicBezTo>
                  <a:cubicBezTo>
                    <a:pt x="2320" y="592"/>
                    <a:pt x="2434" y="478"/>
                    <a:pt x="2343" y="387"/>
                  </a:cubicBezTo>
                  <a:cubicBezTo>
                    <a:pt x="2232" y="365"/>
                    <a:pt x="399" y="81"/>
                    <a:pt x="194" y="48"/>
                  </a:cubicBezTo>
                  <a:lnTo>
                    <a:pt x="194" y="48"/>
                  </a:lnTo>
                  <a:lnTo>
                    <a:pt x="183" y="91"/>
                  </a:lnTo>
                  <a:lnTo>
                    <a:pt x="251" y="91"/>
                  </a:lnTo>
                  <a:cubicBezTo>
                    <a:pt x="274" y="160"/>
                    <a:pt x="206" y="114"/>
                    <a:pt x="206" y="182"/>
                  </a:cubicBezTo>
                  <a:cubicBezTo>
                    <a:pt x="137" y="182"/>
                    <a:pt x="137" y="114"/>
                    <a:pt x="137"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6"/>
            <p:cNvSpPr/>
            <p:nvPr/>
          </p:nvSpPr>
          <p:spPr>
            <a:xfrm rot="2879640">
              <a:off x="6225427" y="221298"/>
              <a:ext cx="1905" cy="2503"/>
            </a:xfrm>
            <a:custGeom>
              <a:avLst/>
              <a:gdLst/>
              <a:ahLst/>
              <a:cxnLst/>
              <a:rect l="l" t="t" r="r" b="b"/>
              <a:pathLst>
                <a:path w="70" h="92" extrusionOk="0">
                  <a:moveTo>
                    <a:pt x="69" y="0"/>
                  </a:moveTo>
                  <a:lnTo>
                    <a:pt x="69" y="0"/>
                  </a:lnTo>
                  <a:cubicBezTo>
                    <a:pt x="24" y="23"/>
                    <a:pt x="1" y="46"/>
                    <a:pt x="1" y="91"/>
                  </a:cubicBezTo>
                  <a:cubicBezTo>
                    <a:pt x="69" y="68"/>
                    <a:pt x="69" y="23"/>
                    <a:pt x="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6"/>
            <p:cNvSpPr/>
            <p:nvPr/>
          </p:nvSpPr>
          <p:spPr>
            <a:xfrm rot="2879640">
              <a:off x="6227815" y="222628"/>
              <a:ext cx="626" cy="27"/>
            </a:xfrm>
            <a:custGeom>
              <a:avLst/>
              <a:gdLst/>
              <a:ahLst/>
              <a:cxnLst/>
              <a:rect l="l" t="t" r="r" b="b"/>
              <a:pathLst>
                <a:path w="23" h="1" extrusionOk="0">
                  <a:moveTo>
                    <a:pt x="23" y="0"/>
                  </a:moveTo>
                  <a:lnTo>
                    <a:pt x="23" y="0"/>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6"/>
            <p:cNvSpPr/>
            <p:nvPr/>
          </p:nvSpPr>
          <p:spPr>
            <a:xfrm rot="2879640">
              <a:off x="6324069" y="38062"/>
              <a:ext cx="27" cy="626"/>
            </a:xfrm>
            <a:custGeom>
              <a:avLst/>
              <a:gdLst/>
              <a:ahLst/>
              <a:cxnLst/>
              <a:rect l="l" t="t" r="r" b="b"/>
              <a:pathLst>
                <a:path w="1" h="23" extrusionOk="0">
                  <a:moveTo>
                    <a:pt x="1" y="0"/>
                  </a:moveTo>
                  <a:lnTo>
                    <a:pt x="1" y="23"/>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6"/>
            <p:cNvSpPr/>
            <p:nvPr/>
          </p:nvSpPr>
          <p:spPr>
            <a:xfrm rot="2879640">
              <a:off x="6235977" y="34028"/>
              <a:ext cx="82940" cy="197608"/>
            </a:xfrm>
            <a:custGeom>
              <a:avLst/>
              <a:gdLst/>
              <a:ahLst/>
              <a:cxnLst/>
              <a:rect l="l" t="t" r="r" b="b"/>
              <a:pathLst>
                <a:path w="3048" h="7262" extrusionOk="0">
                  <a:moveTo>
                    <a:pt x="2388" y="2070"/>
                  </a:moveTo>
                  <a:lnTo>
                    <a:pt x="2499" y="2094"/>
                  </a:lnTo>
                  <a:lnTo>
                    <a:pt x="2499" y="2094"/>
                  </a:lnTo>
                  <a:lnTo>
                    <a:pt x="2434" y="2138"/>
                  </a:lnTo>
                  <a:lnTo>
                    <a:pt x="2388" y="2070"/>
                  </a:lnTo>
                  <a:close/>
                  <a:moveTo>
                    <a:pt x="2707" y="7095"/>
                  </a:moveTo>
                  <a:lnTo>
                    <a:pt x="2688" y="7151"/>
                  </a:lnTo>
                  <a:lnTo>
                    <a:pt x="2688" y="7151"/>
                  </a:lnTo>
                  <a:cubicBezTo>
                    <a:pt x="2694" y="7114"/>
                    <a:pt x="2645" y="7095"/>
                    <a:pt x="2707" y="7095"/>
                  </a:cubicBezTo>
                  <a:close/>
                  <a:moveTo>
                    <a:pt x="182" y="0"/>
                  </a:moveTo>
                  <a:lnTo>
                    <a:pt x="137" y="69"/>
                  </a:lnTo>
                  <a:lnTo>
                    <a:pt x="228" y="69"/>
                  </a:lnTo>
                  <a:cubicBezTo>
                    <a:pt x="251" y="137"/>
                    <a:pt x="182" y="91"/>
                    <a:pt x="182" y="137"/>
                  </a:cubicBezTo>
                  <a:cubicBezTo>
                    <a:pt x="173" y="140"/>
                    <a:pt x="165" y="141"/>
                    <a:pt x="158" y="141"/>
                  </a:cubicBezTo>
                  <a:cubicBezTo>
                    <a:pt x="114" y="141"/>
                    <a:pt x="111" y="85"/>
                    <a:pt x="92" y="46"/>
                  </a:cubicBezTo>
                  <a:lnTo>
                    <a:pt x="92" y="46"/>
                  </a:lnTo>
                  <a:cubicBezTo>
                    <a:pt x="92" y="91"/>
                    <a:pt x="46" y="137"/>
                    <a:pt x="114" y="160"/>
                  </a:cubicBezTo>
                  <a:cubicBezTo>
                    <a:pt x="92" y="182"/>
                    <a:pt x="46" y="160"/>
                    <a:pt x="23" y="205"/>
                  </a:cubicBezTo>
                  <a:cubicBezTo>
                    <a:pt x="46" y="228"/>
                    <a:pt x="92" y="273"/>
                    <a:pt x="69" y="319"/>
                  </a:cubicBezTo>
                  <a:lnTo>
                    <a:pt x="46" y="319"/>
                  </a:lnTo>
                  <a:cubicBezTo>
                    <a:pt x="1" y="410"/>
                    <a:pt x="160" y="432"/>
                    <a:pt x="92" y="523"/>
                  </a:cubicBezTo>
                  <a:lnTo>
                    <a:pt x="69" y="523"/>
                  </a:lnTo>
                  <a:cubicBezTo>
                    <a:pt x="23" y="546"/>
                    <a:pt x="92" y="614"/>
                    <a:pt x="46" y="660"/>
                  </a:cubicBezTo>
                  <a:lnTo>
                    <a:pt x="114" y="660"/>
                  </a:lnTo>
                  <a:cubicBezTo>
                    <a:pt x="69" y="728"/>
                    <a:pt x="114" y="774"/>
                    <a:pt x="69" y="819"/>
                  </a:cubicBezTo>
                  <a:lnTo>
                    <a:pt x="137" y="842"/>
                  </a:lnTo>
                  <a:cubicBezTo>
                    <a:pt x="114" y="1069"/>
                    <a:pt x="228" y="1888"/>
                    <a:pt x="251" y="2115"/>
                  </a:cubicBezTo>
                  <a:lnTo>
                    <a:pt x="228" y="2092"/>
                  </a:lnTo>
                  <a:lnTo>
                    <a:pt x="228" y="2092"/>
                  </a:lnTo>
                  <a:cubicBezTo>
                    <a:pt x="273" y="2411"/>
                    <a:pt x="296" y="3093"/>
                    <a:pt x="387" y="3411"/>
                  </a:cubicBezTo>
                  <a:cubicBezTo>
                    <a:pt x="319" y="3480"/>
                    <a:pt x="342" y="3548"/>
                    <a:pt x="319" y="3593"/>
                  </a:cubicBezTo>
                  <a:lnTo>
                    <a:pt x="387" y="3593"/>
                  </a:lnTo>
                  <a:cubicBezTo>
                    <a:pt x="387" y="3775"/>
                    <a:pt x="433" y="3616"/>
                    <a:pt x="455" y="3775"/>
                  </a:cubicBezTo>
                  <a:cubicBezTo>
                    <a:pt x="501" y="3957"/>
                    <a:pt x="433" y="4685"/>
                    <a:pt x="387" y="4867"/>
                  </a:cubicBezTo>
                  <a:cubicBezTo>
                    <a:pt x="478" y="4958"/>
                    <a:pt x="410" y="5049"/>
                    <a:pt x="455" y="5140"/>
                  </a:cubicBezTo>
                  <a:lnTo>
                    <a:pt x="433" y="5140"/>
                  </a:lnTo>
                  <a:cubicBezTo>
                    <a:pt x="455" y="5231"/>
                    <a:pt x="364" y="5776"/>
                    <a:pt x="410" y="5890"/>
                  </a:cubicBezTo>
                  <a:lnTo>
                    <a:pt x="410" y="5867"/>
                  </a:lnTo>
                  <a:lnTo>
                    <a:pt x="410" y="5867"/>
                  </a:lnTo>
                  <a:cubicBezTo>
                    <a:pt x="478" y="5958"/>
                    <a:pt x="364" y="5936"/>
                    <a:pt x="342" y="6026"/>
                  </a:cubicBezTo>
                  <a:cubicBezTo>
                    <a:pt x="433" y="6026"/>
                    <a:pt x="501" y="6095"/>
                    <a:pt x="501" y="6140"/>
                  </a:cubicBezTo>
                  <a:lnTo>
                    <a:pt x="478" y="6140"/>
                  </a:lnTo>
                  <a:cubicBezTo>
                    <a:pt x="501" y="6186"/>
                    <a:pt x="592" y="6299"/>
                    <a:pt x="592" y="6368"/>
                  </a:cubicBezTo>
                  <a:lnTo>
                    <a:pt x="546" y="6368"/>
                  </a:lnTo>
                  <a:cubicBezTo>
                    <a:pt x="592" y="6436"/>
                    <a:pt x="569" y="6549"/>
                    <a:pt x="569" y="6595"/>
                  </a:cubicBezTo>
                  <a:cubicBezTo>
                    <a:pt x="546" y="6709"/>
                    <a:pt x="455" y="6868"/>
                    <a:pt x="524" y="7004"/>
                  </a:cubicBezTo>
                  <a:lnTo>
                    <a:pt x="364" y="7095"/>
                  </a:lnTo>
                  <a:lnTo>
                    <a:pt x="387" y="7118"/>
                  </a:lnTo>
                  <a:cubicBezTo>
                    <a:pt x="387" y="7118"/>
                    <a:pt x="1447" y="7262"/>
                    <a:pt x="2138" y="7262"/>
                  </a:cubicBezTo>
                  <a:cubicBezTo>
                    <a:pt x="2357" y="7262"/>
                    <a:pt x="2540" y="7247"/>
                    <a:pt x="2638" y="7209"/>
                  </a:cubicBezTo>
                  <a:lnTo>
                    <a:pt x="2684" y="7209"/>
                  </a:lnTo>
                  <a:lnTo>
                    <a:pt x="2684" y="7163"/>
                  </a:lnTo>
                  <a:cubicBezTo>
                    <a:pt x="2691" y="7149"/>
                    <a:pt x="2698" y="7144"/>
                    <a:pt x="2706" y="7144"/>
                  </a:cubicBezTo>
                  <a:cubicBezTo>
                    <a:pt x="2723" y="7144"/>
                    <a:pt x="2743" y="7171"/>
                    <a:pt x="2775" y="7186"/>
                  </a:cubicBezTo>
                  <a:lnTo>
                    <a:pt x="2798" y="7118"/>
                  </a:lnTo>
                  <a:lnTo>
                    <a:pt x="2752" y="7141"/>
                  </a:lnTo>
                  <a:lnTo>
                    <a:pt x="2707" y="7050"/>
                  </a:lnTo>
                  <a:cubicBezTo>
                    <a:pt x="2729" y="7004"/>
                    <a:pt x="2798" y="7050"/>
                    <a:pt x="2820" y="6982"/>
                  </a:cubicBezTo>
                  <a:cubicBezTo>
                    <a:pt x="2866" y="6686"/>
                    <a:pt x="2934" y="6413"/>
                    <a:pt x="2911" y="6095"/>
                  </a:cubicBezTo>
                  <a:lnTo>
                    <a:pt x="2911" y="6095"/>
                  </a:lnTo>
                  <a:lnTo>
                    <a:pt x="2957" y="6117"/>
                  </a:lnTo>
                  <a:cubicBezTo>
                    <a:pt x="2934" y="6026"/>
                    <a:pt x="2934" y="5936"/>
                    <a:pt x="2911" y="5867"/>
                  </a:cubicBezTo>
                  <a:lnTo>
                    <a:pt x="3002" y="5822"/>
                  </a:lnTo>
                  <a:lnTo>
                    <a:pt x="3002" y="5822"/>
                  </a:lnTo>
                  <a:cubicBezTo>
                    <a:pt x="3001" y="5822"/>
                    <a:pt x="3000" y="5823"/>
                    <a:pt x="2999" y="5823"/>
                  </a:cubicBezTo>
                  <a:cubicBezTo>
                    <a:pt x="2957" y="5823"/>
                    <a:pt x="2957" y="5366"/>
                    <a:pt x="2957" y="5344"/>
                  </a:cubicBezTo>
                  <a:lnTo>
                    <a:pt x="2866" y="5344"/>
                  </a:lnTo>
                  <a:cubicBezTo>
                    <a:pt x="2866" y="5253"/>
                    <a:pt x="2979" y="5322"/>
                    <a:pt x="2957" y="5231"/>
                  </a:cubicBezTo>
                  <a:cubicBezTo>
                    <a:pt x="2820" y="5208"/>
                    <a:pt x="2979" y="5094"/>
                    <a:pt x="2911" y="5071"/>
                  </a:cubicBezTo>
                  <a:cubicBezTo>
                    <a:pt x="2911" y="5071"/>
                    <a:pt x="2911" y="5026"/>
                    <a:pt x="2957" y="5026"/>
                  </a:cubicBezTo>
                  <a:cubicBezTo>
                    <a:pt x="2889" y="5026"/>
                    <a:pt x="2934" y="5003"/>
                    <a:pt x="2934" y="4958"/>
                  </a:cubicBezTo>
                  <a:lnTo>
                    <a:pt x="2934" y="4958"/>
                  </a:lnTo>
                  <a:lnTo>
                    <a:pt x="2889" y="4980"/>
                  </a:lnTo>
                  <a:lnTo>
                    <a:pt x="2843" y="4912"/>
                  </a:lnTo>
                  <a:lnTo>
                    <a:pt x="2934" y="4912"/>
                  </a:lnTo>
                  <a:cubicBezTo>
                    <a:pt x="2957" y="4776"/>
                    <a:pt x="3048" y="4025"/>
                    <a:pt x="3002" y="3866"/>
                  </a:cubicBezTo>
                  <a:lnTo>
                    <a:pt x="3002" y="3866"/>
                  </a:lnTo>
                  <a:cubicBezTo>
                    <a:pt x="2957" y="3889"/>
                    <a:pt x="2979" y="3934"/>
                    <a:pt x="2889" y="3957"/>
                  </a:cubicBezTo>
                  <a:cubicBezTo>
                    <a:pt x="2843" y="3912"/>
                    <a:pt x="2911" y="3889"/>
                    <a:pt x="2866" y="3866"/>
                  </a:cubicBezTo>
                  <a:cubicBezTo>
                    <a:pt x="3002" y="3866"/>
                    <a:pt x="2889" y="3775"/>
                    <a:pt x="3025" y="3752"/>
                  </a:cubicBezTo>
                  <a:lnTo>
                    <a:pt x="2957" y="3730"/>
                  </a:lnTo>
                  <a:lnTo>
                    <a:pt x="3002" y="3707"/>
                  </a:lnTo>
                  <a:cubicBezTo>
                    <a:pt x="2911" y="3525"/>
                    <a:pt x="2957" y="3662"/>
                    <a:pt x="2979" y="3502"/>
                  </a:cubicBezTo>
                  <a:cubicBezTo>
                    <a:pt x="2957" y="3411"/>
                    <a:pt x="2866" y="3366"/>
                    <a:pt x="2889" y="3298"/>
                  </a:cubicBezTo>
                  <a:lnTo>
                    <a:pt x="2889" y="3298"/>
                  </a:lnTo>
                  <a:lnTo>
                    <a:pt x="2820" y="3320"/>
                  </a:lnTo>
                  <a:cubicBezTo>
                    <a:pt x="2889" y="3298"/>
                    <a:pt x="2775" y="3252"/>
                    <a:pt x="2843" y="3229"/>
                  </a:cubicBezTo>
                  <a:cubicBezTo>
                    <a:pt x="2843" y="3211"/>
                    <a:pt x="2843" y="3149"/>
                    <a:pt x="2796" y="3149"/>
                  </a:cubicBezTo>
                  <a:cubicBezTo>
                    <a:pt x="2784" y="3149"/>
                    <a:pt x="2770" y="3152"/>
                    <a:pt x="2752" y="3161"/>
                  </a:cubicBezTo>
                  <a:cubicBezTo>
                    <a:pt x="2787" y="3144"/>
                    <a:pt x="2808" y="3100"/>
                    <a:pt x="2836" y="3100"/>
                  </a:cubicBezTo>
                  <a:cubicBezTo>
                    <a:pt x="2845" y="3100"/>
                    <a:pt x="2855" y="3105"/>
                    <a:pt x="2866" y="3116"/>
                  </a:cubicBezTo>
                  <a:lnTo>
                    <a:pt x="2843" y="3048"/>
                  </a:lnTo>
                  <a:lnTo>
                    <a:pt x="2820" y="3070"/>
                  </a:lnTo>
                  <a:cubicBezTo>
                    <a:pt x="2820" y="3002"/>
                    <a:pt x="2889" y="2957"/>
                    <a:pt x="2798" y="2911"/>
                  </a:cubicBezTo>
                  <a:lnTo>
                    <a:pt x="2752" y="2934"/>
                  </a:lnTo>
                  <a:cubicBezTo>
                    <a:pt x="2752" y="2888"/>
                    <a:pt x="2752" y="2843"/>
                    <a:pt x="2843" y="2820"/>
                  </a:cubicBezTo>
                  <a:lnTo>
                    <a:pt x="2866" y="2866"/>
                  </a:lnTo>
                  <a:cubicBezTo>
                    <a:pt x="2866" y="2797"/>
                    <a:pt x="2843" y="2752"/>
                    <a:pt x="2798" y="2684"/>
                  </a:cubicBezTo>
                  <a:lnTo>
                    <a:pt x="2798" y="2706"/>
                  </a:lnTo>
                  <a:cubicBezTo>
                    <a:pt x="2708" y="2617"/>
                    <a:pt x="2618" y="2194"/>
                    <a:pt x="2506" y="2096"/>
                  </a:cubicBezTo>
                  <a:lnTo>
                    <a:pt x="2506" y="2096"/>
                  </a:lnTo>
                  <a:lnTo>
                    <a:pt x="2593" y="2115"/>
                  </a:lnTo>
                  <a:cubicBezTo>
                    <a:pt x="2570" y="1956"/>
                    <a:pt x="2502" y="1206"/>
                    <a:pt x="2547" y="1069"/>
                  </a:cubicBezTo>
                  <a:cubicBezTo>
                    <a:pt x="2563" y="1054"/>
                    <a:pt x="2580" y="1049"/>
                    <a:pt x="2597" y="1049"/>
                  </a:cubicBezTo>
                  <a:cubicBezTo>
                    <a:pt x="2631" y="1049"/>
                    <a:pt x="2661" y="1069"/>
                    <a:pt x="2661" y="1069"/>
                  </a:cubicBezTo>
                  <a:cubicBezTo>
                    <a:pt x="2638" y="1001"/>
                    <a:pt x="2593" y="1046"/>
                    <a:pt x="2593" y="978"/>
                  </a:cubicBezTo>
                  <a:lnTo>
                    <a:pt x="2593" y="978"/>
                  </a:lnTo>
                  <a:lnTo>
                    <a:pt x="2661" y="1001"/>
                  </a:lnTo>
                  <a:lnTo>
                    <a:pt x="2661" y="1001"/>
                  </a:lnTo>
                  <a:lnTo>
                    <a:pt x="2638" y="955"/>
                  </a:lnTo>
                  <a:cubicBezTo>
                    <a:pt x="2627" y="967"/>
                    <a:pt x="2599" y="967"/>
                    <a:pt x="2567" y="967"/>
                  </a:cubicBezTo>
                  <a:cubicBezTo>
                    <a:pt x="2536" y="967"/>
                    <a:pt x="2502" y="967"/>
                    <a:pt x="2479" y="978"/>
                  </a:cubicBezTo>
                  <a:lnTo>
                    <a:pt x="2479" y="910"/>
                  </a:lnTo>
                  <a:lnTo>
                    <a:pt x="2547" y="910"/>
                  </a:lnTo>
                  <a:cubicBezTo>
                    <a:pt x="2547" y="887"/>
                    <a:pt x="2388" y="865"/>
                    <a:pt x="2411" y="796"/>
                  </a:cubicBezTo>
                  <a:cubicBezTo>
                    <a:pt x="2434" y="683"/>
                    <a:pt x="2411" y="546"/>
                    <a:pt x="2434" y="432"/>
                  </a:cubicBezTo>
                  <a:lnTo>
                    <a:pt x="2502" y="478"/>
                  </a:lnTo>
                  <a:lnTo>
                    <a:pt x="2502" y="432"/>
                  </a:lnTo>
                  <a:cubicBezTo>
                    <a:pt x="2495" y="436"/>
                    <a:pt x="2490" y="437"/>
                    <a:pt x="2486" y="437"/>
                  </a:cubicBezTo>
                  <a:cubicBezTo>
                    <a:pt x="2466" y="437"/>
                    <a:pt x="2472" y="405"/>
                    <a:pt x="2464" y="405"/>
                  </a:cubicBezTo>
                  <a:cubicBezTo>
                    <a:pt x="2462" y="405"/>
                    <a:pt x="2460" y="406"/>
                    <a:pt x="2456" y="410"/>
                  </a:cubicBezTo>
                  <a:cubicBezTo>
                    <a:pt x="2320" y="319"/>
                    <a:pt x="2434" y="205"/>
                    <a:pt x="2343" y="137"/>
                  </a:cubicBezTo>
                  <a:cubicBezTo>
                    <a:pt x="2229" y="137"/>
                    <a:pt x="296" y="46"/>
                    <a:pt x="160" y="46"/>
                  </a:cubicBezTo>
                  <a:lnTo>
                    <a:pt x="18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6"/>
            <p:cNvSpPr/>
            <p:nvPr/>
          </p:nvSpPr>
          <p:spPr>
            <a:xfrm rot="2879640">
              <a:off x="6388622" y="625964"/>
              <a:ext cx="2503" cy="3728"/>
            </a:xfrm>
            <a:custGeom>
              <a:avLst/>
              <a:gdLst/>
              <a:ahLst/>
              <a:cxnLst/>
              <a:rect l="l" t="t" r="r" b="b"/>
              <a:pathLst>
                <a:path w="92" h="137" extrusionOk="0">
                  <a:moveTo>
                    <a:pt x="91" y="1"/>
                  </a:moveTo>
                  <a:lnTo>
                    <a:pt x="91" y="1"/>
                  </a:lnTo>
                  <a:cubicBezTo>
                    <a:pt x="23" y="46"/>
                    <a:pt x="0" y="69"/>
                    <a:pt x="0" y="137"/>
                  </a:cubicBezTo>
                  <a:cubicBezTo>
                    <a:pt x="69" y="114"/>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6"/>
            <p:cNvSpPr/>
            <p:nvPr/>
          </p:nvSpPr>
          <p:spPr>
            <a:xfrm rot="2879640">
              <a:off x="6392064" y="627496"/>
              <a:ext cx="27" cy="27"/>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6"/>
            <p:cNvSpPr/>
            <p:nvPr/>
          </p:nvSpPr>
          <p:spPr>
            <a:xfrm rot="2879640">
              <a:off x="6521953" y="407930"/>
              <a:ext cx="653" cy="626"/>
            </a:xfrm>
            <a:custGeom>
              <a:avLst/>
              <a:gdLst/>
              <a:ahLst/>
              <a:cxnLst/>
              <a:rect l="l" t="t" r="r" b="b"/>
              <a:pathLst>
                <a:path w="24" h="23" extrusionOk="0">
                  <a:moveTo>
                    <a:pt x="0" y="0"/>
                  </a:moveTo>
                  <a:lnTo>
                    <a:pt x="23"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6"/>
            <p:cNvSpPr/>
            <p:nvPr/>
          </p:nvSpPr>
          <p:spPr>
            <a:xfrm rot="2879640">
              <a:off x="6415420" y="396442"/>
              <a:ext cx="86042" cy="248520"/>
            </a:xfrm>
            <a:custGeom>
              <a:avLst/>
              <a:gdLst/>
              <a:ahLst/>
              <a:cxnLst/>
              <a:rect l="l" t="t" r="r" b="b"/>
              <a:pathLst>
                <a:path w="3162" h="9133" extrusionOk="0">
                  <a:moveTo>
                    <a:pt x="159" y="1"/>
                  </a:moveTo>
                  <a:lnTo>
                    <a:pt x="137" y="69"/>
                  </a:lnTo>
                  <a:cubicBezTo>
                    <a:pt x="138" y="68"/>
                    <a:pt x="140" y="68"/>
                    <a:pt x="143" y="68"/>
                  </a:cubicBezTo>
                  <a:lnTo>
                    <a:pt x="143" y="68"/>
                  </a:lnTo>
                  <a:lnTo>
                    <a:pt x="159" y="1"/>
                  </a:lnTo>
                  <a:close/>
                  <a:moveTo>
                    <a:pt x="71" y="811"/>
                  </a:moveTo>
                  <a:lnTo>
                    <a:pt x="71" y="811"/>
                  </a:lnTo>
                  <a:cubicBezTo>
                    <a:pt x="69" y="813"/>
                    <a:pt x="68" y="816"/>
                    <a:pt x="68" y="819"/>
                  </a:cubicBezTo>
                  <a:cubicBezTo>
                    <a:pt x="69" y="816"/>
                    <a:pt x="70" y="814"/>
                    <a:pt x="71" y="811"/>
                  </a:cubicBezTo>
                  <a:close/>
                  <a:moveTo>
                    <a:pt x="2320" y="46"/>
                  </a:moveTo>
                  <a:cubicBezTo>
                    <a:pt x="2207" y="46"/>
                    <a:pt x="321" y="46"/>
                    <a:pt x="143" y="68"/>
                  </a:cubicBezTo>
                  <a:lnTo>
                    <a:pt x="143" y="68"/>
                  </a:lnTo>
                  <a:lnTo>
                    <a:pt x="137" y="91"/>
                  </a:lnTo>
                  <a:lnTo>
                    <a:pt x="205" y="91"/>
                  </a:lnTo>
                  <a:cubicBezTo>
                    <a:pt x="228" y="160"/>
                    <a:pt x="159" y="114"/>
                    <a:pt x="159" y="182"/>
                  </a:cubicBezTo>
                  <a:cubicBezTo>
                    <a:pt x="114" y="182"/>
                    <a:pt x="91" y="137"/>
                    <a:pt x="91" y="69"/>
                  </a:cubicBezTo>
                  <a:lnTo>
                    <a:pt x="91" y="69"/>
                  </a:lnTo>
                  <a:cubicBezTo>
                    <a:pt x="68" y="137"/>
                    <a:pt x="46" y="182"/>
                    <a:pt x="114" y="205"/>
                  </a:cubicBezTo>
                  <a:cubicBezTo>
                    <a:pt x="103" y="228"/>
                    <a:pt x="80" y="228"/>
                    <a:pt x="57" y="228"/>
                  </a:cubicBezTo>
                  <a:cubicBezTo>
                    <a:pt x="34" y="228"/>
                    <a:pt x="12" y="228"/>
                    <a:pt x="0" y="251"/>
                  </a:cubicBezTo>
                  <a:cubicBezTo>
                    <a:pt x="23" y="296"/>
                    <a:pt x="91" y="342"/>
                    <a:pt x="68" y="387"/>
                  </a:cubicBezTo>
                  <a:lnTo>
                    <a:pt x="46" y="387"/>
                  </a:lnTo>
                  <a:cubicBezTo>
                    <a:pt x="0" y="501"/>
                    <a:pt x="159" y="546"/>
                    <a:pt x="91" y="660"/>
                  </a:cubicBezTo>
                  <a:lnTo>
                    <a:pt x="68" y="660"/>
                  </a:lnTo>
                  <a:cubicBezTo>
                    <a:pt x="47" y="682"/>
                    <a:pt x="88" y="746"/>
                    <a:pt x="71" y="811"/>
                  </a:cubicBezTo>
                  <a:lnTo>
                    <a:pt x="71" y="811"/>
                  </a:lnTo>
                  <a:cubicBezTo>
                    <a:pt x="75" y="805"/>
                    <a:pt x="84" y="802"/>
                    <a:pt x="94" y="802"/>
                  </a:cubicBezTo>
                  <a:cubicBezTo>
                    <a:pt x="108" y="802"/>
                    <a:pt x="125" y="808"/>
                    <a:pt x="137" y="819"/>
                  </a:cubicBezTo>
                  <a:cubicBezTo>
                    <a:pt x="91" y="910"/>
                    <a:pt x="137" y="956"/>
                    <a:pt x="91" y="1001"/>
                  </a:cubicBezTo>
                  <a:lnTo>
                    <a:pt x="159" y="1069"/>
                  </a:lnTo>
                  <a:cubicBezTo>
                    <a:pt x="159" y="1319"/>
                    <a:pt x="341" y="2343"/>
                    <a:pt x="341" y="2616"/>
                  </a:cubicBezTo>
                  <a:cubicBezTo>
                    <a:pt x="387" y="3002"/>
                    <a:pt x="387" y="3844"/>
                    <a:pt x="500" y="4276"/>
                  </a:cubicBezTo>
                  <a:cubicBezTo>
                    <a:pt x="432" y="4321"/>
                    <a:pt x="455" y="4412"/>
                    <a:pt x="432" y="4480"/>
                  </a:cubicBezTo>
                  <a:cubicBezTo>
                    <a:pt x="442" y="4471"/>
                    <a:pt x="455" y="4465"/>
                    <a:pt x="467" y="4465"/>
                  </a:cubicBezTo>
                  <a:cubicBezTo>
                    <a:pt x="485" y="4465"/>
                    <a:pt x="500" y="4476"/>
                    <a:pt x="500" y="4503"/>
                  </a:cubicBezTo>
                  <a:cubicBezTo>
                    <a:pt x="500" y="4605"/>
                    <a:pt x="512" y="4605"/>
                    <a:pt x="526" y="4605"/>
                  </a:cubicBezTo>
                  <a:cubicBezTo>
                    <a:pt x="540" y="4605"/>
                    <a:pt x="557" y="4605"/>
                    <a:pt x="569" y="4708"/>
                  </a:cubicBezTo>
                  <a:cubicBezTo>
                    <a:pt x="637" y="4958"/>
                    <a:pt x="569" y="5890"/>
                    <a:pt x="523" y="6095"/>
                  </a:cubicBezTo>
                  <a:cubicBezTo>
                    <a:pt x="591" y="6209"/>
                    <a:pt x="523" y="6345"/>
                    <a:pt x="591" y="6459"/>
                  </a:cubicBezTo>
                  <a:lnTo>
                    <a:pt x="569" y="6459"/>
                  </a:lnTo>
                  <a:cubicBezTo>
                    <a:pt x="591" y="6572"/>
                    <a:pt x="523" y="7255"/>
                    <a:pt x="546" y="7391"/>
                  </a:cubicBezTo>
                  <a:cubicBezTo>
                    <a:pt x="591" y="7505"/>
                    <a:pt x="500" y="7482"/>
                    <a:pt x="478" y="7573"/>
                  </a:cubicBezTo>
                  <a:cubicBezTo>
                    <a:pt x="569" y="7573"/>
                    <a:pt x="614" y="7687"/>
                    <a:pt x="637" y="7709"/>
                  </a:cubicBezTo>
                  <a:lnTo>
                    <a:pt x="614" y="7709"/>
                  </a:lnTo>
                  <a:cubicBezTo>
                    <a:pt x="614" y="7778"/>
                    <a:pt x="705" y="7914"/>
                    <a:pt x="705" y="8028"/>
                  </a:cubicBezTo>
                  <a:lnTo>
                    <a:pt x="660" y="8005"/>
                  </a:lnTo>
                  <a:lnTo>
                    <a:pt x="660" y="8005"/>
                  </a:lnTo>
                  <a:cubicBezTo>
                    <a:pt x="705" y="8096"/>
                    <a:pt x="682" y="8255"/>
                    <a:pt x="682" y="8301"/>
                  </a:cubicBezTo>
                  <a:cubicBezTo>
                    <a:pt x="660" y="8437"/>
                    <a:pt x="569" y="8642"/>
                    <a:pt x="614" y="8846"/>
                  </a:cubicBezTo>
                  <a:lnTo>
                    <a:pt x="455" y="8937"/>
                  </a:lnTo>
                  <a:lnTo>
                    <a:pt x="478" y="8960"/>
                  </a:lnTo>
                  <a:cubicBezTo>
                    <a:pt x="478" y="8960"/>
                    <a:pt x="1478" y="9133"/>
                    <a:pt x="2168" y="9133"/>
                  </a:cubicBezTo>
                  <a:cubicBezTo>
                    <a:pt x="2414" y="9133"/>
                    <a:pt x="2621" y="9111"/>
                    <a:pt x="2729" y="9051"/>
                  </a:cubicBezTo>
                  <a:lnTo>
                    <a:pt x="2774" y="9051"/>
                  </a:lnTo>
                  <a:lnTo>
                    <a:pt x="2774" y="9006"/>
                  </a:lnTo>
                  <a:cubicBezTo>
                    <a:pt x="2797" y="8937"/>
                    <a:pt x="2752" y="8915"/>
                    <a:pt x="2797" y="8915"/>
                  </a:cubicBezTo>
                  <a:lnTo>
                    <a:pt x="2797" y="9006"/>
                  </a:lnTo>
                  <a:cubicBezTo>
                    <a:pt x="2797" y="8979"/>
                    <a:pt x="2804" y="8970"/>
                    <a:pt x="2814" y="8970"/>
                  </a:cubicBezTo>
                  <a:cubicBezTo>
                    <a:pt x="2829" y="8970"/>
                    <a:pt x="2852" y="8992"/>
                    <a:pt x="2865" y="9006"/>
                  </a:cubicBezTo>
                  <a:lnTo>
                    <a:pt x="2888" y="8937"/>
                  </a:lnTo>
                  <a:lnTo>
                    <a:pt x="2888" y="8937"/>
                  </a:lnTo>
                  <a:lnTo>
                    <a:pt x="2865" y="8960"/>
                  </a:lnTo>
                  <a:cubicBezTo>
                    <a:pt x="2843" y="8915"/>
                    <a:pt x="2797" y="8869"/>
                    <a:pt x="2820" y="8846"/>
                  </a:cubicBezTo>
                  <a:cubicBezTo>
                    <a:pt x="2820" y="8812"/>
                    <a:pt x="2843" y="8812"/>
                    <a:pt x="2865" y="8812"/>
                  </a:cubicBezTo>
                  <a:cubicBezTo>
                    <a:pt x="2888" y="8812"/>
                    <a:pt x="2911" y="8812"/>
                    <a:pt x="2911" y="8778"/>
                  </a:cubicBezTo>
                  <a:cubicBezTo>
                    <a:pt x="2979" y="8392"/>
                    <a:pt x="3047" y="8028"/>
                    <a:pt x="3047" y="7641"/>
                  </a:cubicBezTo>
                  <a:lnTo>
                    <a:pt x="3070" y="7664"/>
                  </a:lnTo>
                  <a:cubicBezTo>
                    <a:pt x="3070" y="7527"/>
                    <a:pt x="3070" y="7436"/>
                    <a:pt x="3047" y="7323"/>
                  </a:cubicBezTo>
                  <a:lnTo>
                    <a:pt x="3138" y="7277"/>
                  </a:lnTo>
                  <a:lnTo>
                    <a:pt x="3138" y="7277"/>
                  </a:lnTo>
                  <a:cubicBezTo>
                    <a:pt x="3137" y="7278"/>
                    <a:pt x="3137" y="7278"/>
                    <a:pt x="3136" y="7278"/>
                  </a:cubicBezTo>
                  <a:cubicBezTo>
                    <a:pt x="3093" y="7278"/>
                    <a:pt x="3093" y="6709"/>
                    <a:pt x="3093" y="6709"/>
                  </a:cubicBezTo>
                  <a:lnTo>
                    <a:pt x="3002" y="6686"/>
                  </a:lnTo>
                  <a:cubicBezTo>
                    <a:pt x="3002" y="6572"/>
                    <a:pt x="3116" y="6663"/>
                    <a:pt x="3093" y="6550"/>
                  </a:cubicBezTo>
                  <a:cubicBezTo>
                    <a:pt x="2956" y="6504"/>
                    <a:pt x="3116" y="6390"/>
                    <a:pt x="3025" y="6345"/>
                  </a:cubicBezTo>
                  <a:cubicBezTo>
                    <a:pt x="3047" y="6345"/>
                    <a:pt x="3047" y="6299"/>
                    <a:pt x="3093" y="6299"/>
                  </a:cubicBezTo>
                  <a:cubicBezTo>
                    <a:pt x="3025" y="6277"/>
                    <a:pt x="3070" y="6254"/>
                    <a:pt x="3047" y="6209"/>
                  </a:cubicBezTo>
                  <a:lnTo>
                    <a:pt x="3047" y="6209"/>
                  </a:lnTo>
                  <a:lnTo>
                    <a:pt x="3002" y="6231"/>
                  </a:lnTo>
                  <a:lnTo>
                    <a:pt x="2979" y="6163"/>
                  </a:lnTo>
                  <a:lnTo>
                    <a:pt x="3070" y="6163"/>
                  </a:lnTo>
                  <a:cubicBezTo>
                    <a:pt x="3093" y="5958"/>
                    <a:pt x="3161" y="5026"/>
                    <a:pt x="3138" y="4821"/>
                  </a:cubicBezTo>
                  <a:lnTo>
                    <a:pt x="3138" y="4821"/>
                  </a:lnTo>
                  <a:cubicBezTo>
                    <a:pt x="3070" y="4844"/>
                    <a:pt x="3116" y="4912"/>
                    <a:pt x="3025" y="4935"/>
                  </a:cubicBezTo>
                  <a:cubicBezTo>
                    <a:pt x="2979" y="4890"/>
                    <a:pt x="3047" y="4867"/>
                    <a:pt x="2979" y="4844"/>
                  </a:cubicBezTo>
                  <a:cubicBezTo>
                    <a:pt x="3116" y="4821"/>
                    <a:pt x="3025" y="4708"/>
                    <a:pt x="3138" y="4685"/>
                  </a:cubicBezTo>
                  <a:lnTo>
                    <a:pt x="3070" y="4662"/>
                  </a:lnTo>
                  <a:lnTo>
                    <a:pt x="3116" y="4639"/>
                  </a:lnTo>
                  <a:cubicBezTo>
                    <a:pt x="3025" y="4389"/>
                    <a:pt x="3070" y="4571"/>
                    <a:pt x="3093" y="4367"/>
                  </a:cubicBezTo>
                  <a:cubicBezTo>
                    <a:pt x="3070" y="4230"/>
                    <a:pt x="2979" y="4185"/>
                    <a:pt x="3002" y="4116"/>
                  </a:cubicBezTo>
                  <a:lnTo>
                    <a:pt x="2934" y="4116"/>
                  </a:lnTo>
                  <a:cubicBezTo>
                    <a:pt x="3002" y="4116"/>
                    <a:pt x="2888" y="4025"/>
                    <a:pt x="2956" y="4025"/>
                  </a:cubicBezTo>
                  <a:cubicBezTo>
                    <a:pt x="2956" y="3985"/>
                    <a:pt x="2956" y="3908"/>
                    <a:pt x="2892" y="3908"/>
                  </a:cubicBezTo>
                  <a:cubicBezTo>
                    <a:pt x="2888" y="3908"/>
                    <a:pt x="2883" y="3909"/>
                    <a:pt x="2879" y="3909"/>
                  </a:cubicBezTo>
                  <a:lnTo>
                    <a:pt x="2879" y="3909"/>
                  </a:lnTo>
                  <a:cubicBezTo>
                    <a:pt x="2907" y="3898"/>
                    <a:pt x="2926" y="3854"/>
                    <a:pt x="2943" y="3854"/>
                  </a:cubicBezTo>
                  <a:cubicBezTo>
                    <a:pt x="2947" y="3854"/>
                    <a:pt x="2952" y="3857"/>
                    <a:pt x="2956" y="3866"/>
                  </a:cubicBezTo>
                  <a:lnTo>
                    <a:pt x="2956" y="3775"/>
                  </a:lnTo>
                  <a:lnTo>
                    <a:pt x="2934" y="3821"/>
                  </a:lnTo>
                  <a:cubicBezTo>
                    <a:pt x="2911" y="3730"/>
                    <a:pt x="2979" y="3662"/>
                    <a:pt x="2911" y="3593"/>
                  </a:cubicBezTo>
                  <a:lnTo>
                    <a:pt x="2865" y="3639"/>
                  </a:lnTo>
                  <a:cubicBezTo>
                    <a:pt x="2865" y="3571"/>
                    <a:pt x="2843" y="3525"/>
                    <a:pt x="2934" y="3502"/>
                  </a:cubicBezTo>
                  <a:lnTo>
                    <a:pt x="2979" y="3548"/>
                  </a:lnTo>
                  <a:cubicBezTo>
                    <a:pt x="2956" y="3457"/>
                    <a:pt x="2956" y="3389"/>
                    <a:pt x="2911" y="3321"/>
                  </a:cubicBezTo>
                  <a:lnTo>
                    <a:pt x="2911" y="3343"/>
                  </a:lnTo>
                  <a:cubicBezTo>
                    <a:pt x="2820" y="3230"/>
                    <a:pt x="2729" y="2661"/>
                    <a:pt x="2615" y="2570"/>
                  </a:cubicBezTo>
                  <a:lnTo>
                    <a:pt x="2547" y="2616"/>
                  </a:lnTo>
                  <a:lnTo>
                    <a:pt x="2479" y="2547"/>
                  </a:lnTo>
                  <a:lnTo>
                    <a:pt x="2479" y="2547"/>
                  </a:lnTo>
                  <a:lnTo>
                    <a:pt x="2683" y="2570"/>
                  </a:lnTo>
                  <a:cubicBezTo>
                    <a:pt x="2683" y="2388"/>
                    <a:pt x="2570" y="1433"/>
                    <a:pt x="2593" y="1251"/>
                  </a:cubicBezTo>
                  <a:cubicBezTo>
                    <a:pt x="2600" y="1228"/>
                    <a:pt x="2615" y="1221"/>
                    <a:pt x="2632" y="1221"/>
                  </a:cubicBezTo>
                  <a:cubicBezTo>
                    <a:pt x="2666" y="1221"/>
                    <a:pt x="2706" y="1251"/>
                    <a:pt x="2706" y="1251"/>
                  </a:cubicBezTo>
                  <a:cubicBezTo>
                    <a:pt x="2683" y="1160"/>
                    <a:pt x="2638" y="1206"/>
                    <a:pt x="2638" y="1138"/>
                  </a:cubicBezTo>
                  <a:lnTo>
                    <a:pt x="2638" y="1138"/>
                  </a:lnTo>
                  <a:lnTo>
                    <a:pt x="2706" y="1160"/>
                  </a:lnTo>
                  <a:lnTo>
                    <a:pt x="2683" y="1092"/>
                  </a:lnTo>
                  <a:cubicBezTo>
                    <a:pt x="2661" y="1138"/>
                    <a:pt x="2570" y="1115"/>
                    <a:pt x="2524" y="1138"/>
                  </a:cubicBezTo>
                  <a:lnTo>
                    <a:pt x="2524" y="1047"/>
                  </a:lnTo>
                  <a:lnTo>
                    <a:pt x="2570" y="1047"/>
                  </a:lnTo>
                  <a:cubicBezTo>
                    <a:pt x="2570" y="1024"/>
                    <a:pt x="2411" y="1001"/>
                    <a:pt x="2433" y="910"/>
                  </a:cubicBezTo>
                  <a:cubicBezTo>
                    <a:pt x="2456" y="751"/>
                    <a:pt x="2433" y="592"/>
                    <a:pt x="2433" y="433"/>
                  </a:cubicBezTo>
                  <a:lnTo>
                    <a:pt x="2433" y="433"/>
                  </a:lnTo>
                  <a:lnTo>
                    <a:pt x="2502" y="501"/>
                  </a:lnTo>
                  <a:lnTo>
                    <a:pt x="2502" y="433"/>
                  </a:lnTo>
                  <a:cubicBezTo>
                    <a:pt x="2494" y="440"/>
                    <a:pt x="2488" y="444"/>
                    <a:pt x="2484" y="444"/>
                  </a:cubicBezTo>
                  <a:cubicBezTo>
                    <a:pt x="2467" y="444"/>
                    <a:pt x="2471" y="399"/>
                    <a:pt x="2464" y="399"/>
                  </a:cubicBezTo>
                  <a:cubicBezTo>
                    <a:pt x="2463" y="399"/>
                    <a:pt x="2460" y="402"/>
                    <a:pt x="2456" y="410"/>
                  </a:cubicBezTo>
                  <a:cubicBezTo>
                    <a:pt x="2297" y="296"/>
                    <a:pt x="2411" y="137"/>
                    <a:pt x="2320"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6"/>
            <p:cNvSpPr/>
            <p:nvPr/>
          </p:nvSpPr>
          <p:spPr>
            <a:xfrm rot="2879640">
              <a:off x="6363718" y="1114894"/>
              <a:ext cx="27" cy="653"/>
            </a:xfrm>
            <a:custGeom>
              <a:avLst/>
              <a:gdLst/>
              <a:ahLst/>
              <a:cxnLst/>
              <a:rect l="l" t="t" r="r" b="b"/>
              <a:pathLst>
                <a:path w="1" h="24" extrusionOk="0">
                  <a:moveTo>
                    <a:pt x="0" y="1"/>
                  </a:moveTo>
                  <a:lnTo>
                    <a:pt x="0" y="23"/>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6"/>
            <p:cNvSpPr/>
            <p:nvPr/>
          </p:nvSpPr>
          <p:spPr>
            <a:xfrm rot="2879640">
              <a:off x="6256553" y="1103419"/>
              <a:ext cx="86641" cy="248520"/>
            </a:xfrm>
            <a:custGeom>
              <a:avLst/>
              <a:gdLst/>
              <a:ahLst/>
              <a:cxnLst/>
              <a:rect l="l" t="t" r="r" b="b"/>
              <a:pathLst>
                <a:path w="3184" h="9133" extrusionOk="0">
                  <a:moveTo>
                    <a:pt x="2502" y="2547"/>
                  </a:moveTo>
                  <a:lnTo>
                    <a:pt x="2612" y="2572"/>
                  </a:lnTo>
                  <a:lnTo>
                    <a:pt x="2612" y="2572"/>
                  </a:lnTo>
                  <a:lnTo>
                    <a:pt x="2547" y="2615"/>
                  </a:lnTo>
                  <a:lnTo>
                    <a:pt x="2502" y="2547"/>
                  </a:lnTo>
                  <a:close/>
                  <a:moveTo>
                    <a:pt x="3138" y="7277"/>
                  </a:moveTo>
                  <a:lnTo>
                    <a:pt x="3137" y="7277"/>
                  </a:lnTo>
                  <a:lnTo>
                    <a:pt x="3137" y="7277"/>
                  </a:lnTo>
                  <a:cubicBezTo>
                    <a:pt x="3138" y="7277"/>
                    <a:pt x="3138" y="7277"/>
                    <a:pt x="3138" y="7277"/>
                  </a:cubicBezTo>
                  <a:close/>
                  <a:moveTo>
                    <a:pt x="2820" y="8914"/>
                  </a:moveTo>
                  <a:lnTo>
                    <a:pt x="2801" y="8990"/>
                  </a:lnTo>
                  <a:lnTo>
                    <a:pt x="2801" y="8990"/>
                  </a:lnTo>
                  <a:cubicBezTo>
                    <a:pt x="2810" y="8934"/>
                    <a:pt x="2757" y="8914"/>
                    <a:pt x="2820" y="8914"/>
                  </a:cubicBezTo>
                  <a:close/>
                  <a:moveTo>
                    <a:pt x="159" y="0"/>
                  </a:moveTo>
                  <a:lnTo>
                    <a:pt x="137" y="91"/>
                  </a:lnTo>
                  <a:lnTo>
                    <a:pt x="228" y="91"/>
                  </a:lnTo>
                  <a:cubicBezTo>
                    <a:pt x="250" y="159"/>
                    <a:pt x="182" y="114"/>
                    <a:pt x="182" y="182"/>
                  </a:cubicBezTo>
                  <a:cubicBezTo>
                    <a:pt x="114" y="182"/>
                    <a:pt x="114" y="137"/>
                    <a:pt x="91" y="68"/>
                  </a:cubicBezTo>
                  <a:lnTo>
                    <a:pt x="91" y="68"/>
                  </a:lnTo>
                  <a:cubicBezTo>
                    <a:pt x="91" y="137"/>
                    <a:pt x="46" y="182"/>
                    <a:pt x="114" y="205"/>
                  </a:cubicBezTo>
                  <a:cubicBezTo>
                    <a:pt x="102" y="228"/>
                    <a:pt x="85" y="228"/>
                    <a:pt x="68" y="228"/>
                  </a:cubicBezTo>
                  <a:cubicBezTo>
                    <a:pt x="51" y="228"/>
                    <a:pt x="34" y="228"/>
                    <a:pt x="23" y="250"/>
                  </a:cubicBezTo>
                  <a:cubicBezTo>
                    <a:pt x="46" y="296"/>
                    <a:pt x="114" y="341"/>
                    <a:pt x="68" y="387"/>
                  </a:cubicBezTo>
                  <a:cubicBezTo>
                    <a:pt x="0" y="500"/>
                    <a:pt x="159" y="546"/>
                    <a:pt x="114" y="660"/>
                  </a:cubicBezTo>
                  <a:lnTo>
                    <a:pt x="91" y="660"/>
                  </a:lnTo>
                  <a:cubicBezTo>
                    <a:pt x="68" y="682"/>
                    <a:pt x="114" y="751"/>
                    <a:pt x="68" y="819"/>
                  </a:cubicBezTo>
                  <a:cubicBezTo>
                    <a:pt x="80" y="807"/>
                    <a:pt x="97" y="802"/>
                    <a:pt x="111" y="802"/>
                  </a:cubicBezTo>
                  <a:cubicBezTo>
                    <a:pt x="125" y="802"/>
                    <a:pt x="137" y="807"/>
                    <a:pt x="137" y="819"/>
                  </a:cubicBezTo>
                  <a:cubicBezTo>
                    <a:pt x="114" y="910"/>
                    <a:pt x="159" y="955"/>
                    <a:pt x="114" y="1001"/>
                  </a:cubicBezTo>
                  <a:lnTo>
                    <a:pt x="182" y="1069"/>
                  </a:lnTo>
                  <a:cubicBezTo>
                    <a:pt x="182" y="1319"/>
                    <a:pt x="364" y="2342"/>
                    <a:pt x="364" y="2615"/>
                  </a:cubicBezTo>
                  <a:lnTo>
                    <a:pt x="341" y="2615"/>
                  </a:lnTo>
                  <a:cubicBezTo>
                    <a:pt x="387" y="3002"/>
                    <a:pt x="409" y="3843"/>
                    <a:pt x="500" y="4275"/>
                  </a:cubicBezTo>
                  <a:cubicBezTo>
                    <a:pt x="455" y="4343"/>
                    <a:pt x="455" y="4412"/>
                    <a:pt x="455" y="4480"/>
                  </a:cubicBezTo>
                  <a:cubicBezTo>
                    <a:pt x="464" y="4470"/>
                    <a:pt x="478" y="4465"/>
                    <a:pt x="490" y="4465"/>
                  </a:cubicBezTo>
                  <a:cubicBezTo>
                    <a:pt x="508" y="4465"/>
                    <a:pt x="523" y="4476"/>
                    <a:pt x="523" y="4503"/>
                  </a:cubicBezTo>
                  <a:cubicBezTo>
                    <a:pt x="523" y="4605"/>
                    <a:pt x="529" y="4605"/>
                    <a:pt x="540" y="4605"/>
                  </a:cubicBezTo>
                  <a:cubicBezTo>
                    <a:pt x="552" y="4605"/>
                    <a:pt x="569" y="4605"/>
                    <a:pt x="591" y="4707"/>
                  </a:cubicBezTo>
                  <a:cubicBezTo>
                    <a:pt x="637" y="4957"/>
                    <a:pt x="569" y="5890"/>
                    <a:pt x="523" y="6094"/>
                  </a:cubicBezTo>
                  <a:cubicBezTo>
                    <a:pt x="614" y="6208"/>
                    <a:pt x="546" y="6367"/>
                    <a:pt x="614" y="6481"/>
                  </a:cubicBezTo>
                  <a:lnTo>
                    <a:pt x="591" y="6458"/>
                  </a:lnTo>
                  <a:lnTo>
                    <a:pt x="591" y="6458"/>
                  </a:lnTo>
                  <a:cubicBezTo>
                    <a:pt x="614" y="6572"/>
                    <a:pt x="546" y="7254"/>
                    <a:pt x="546" y="7413"/>
                  </a:cubicBezTo>
                  <a:lnTo>
                    <a:pt x="569" y="7391"/>
                  </a:lnTo>
                  <a:lnTo>
                    <a:pt x="569" y="7391"/>
                  </a:lnTo>
                  <a:cubicBezTo>
                    <a:pt x="614" y="7504"/>
                    <a:pt x="523" y="7482"/>
                    <a:pt x="478" y="7573"/>
                  </a:cubicBezTo>
                  <a:cubicBezTo>
                    <a:pt x="591" y="7573"/>
                    <a:pt x="637" y="7686"/>
                    <a:pt x="637" y="7732"/>
                  </a:cubicBezTo>
                  <a:lnTo>
                    <a:pt x="614" y="7709"/>
                  </a:lnTo>
                  <a:lnTo>
                    <a:pt x="614" y="7709"/>
                  </a:lnTo>
                  <a:cubicBezTo>
                    <a:pt x="637" y="7777"/>
                    <a:pt x="728" y="7914"/>
                    <a:pt x="728" y="8027"/>
                  </a:cubicBezTo>
                  <a:lnTo>
                    <a:pt x="682" y="8005"/>
                  </a:lnTo>
                  <a:lnTo>
                    <a:pt x="682" y="8005"/>
                  </a:lnTo>
                  <a:cubicBezTo>
                    <a:pt x="728" y="8096"/>
                    <a:pt x="705" y="8255"/>
                    <a:pt x="705" y="8323"/>
                  </a:cubicBezTo>
                  <a:cubicBezTo>
                    <a:pt x="682" y="8437"/>
                    <a:pt x="569" y="8641"/>
                    <a:pt x="637" y="8846"/>
                  </a:cubicBezTo>
                  <a:lnTo>
                    <a:pt x="478" y="8937"/>
                  </a:lnTo>
                  <a:lnTo>
                    <a:pt x="500" y="8960"/>
                  </a:lnTo>
                  <a:cubicBezTo>
                    <a:pt x="500" y="8960"/>
                    <a:pt x="1500" y="9133"/>
                    <a:pt x="2191" y="9133"/>
                  </a:cubicBezTo>
                  <a:cubicBezTo>
                    <a:pt x="2437" y="9133"/>
                    <a:pt x="2644" y="9110"/>
                    <a:pt x="2752" y="9051"/>
                  </a:cubicBezTo>
                  <a:lnTo>
                    <a:pt x="2797" y="9051"/>
                  </a:lnTo>
                  <a:lnTo>
                    <a:pt x="2797" y="9005"/>
                  </a:lnTo>
                  <a:cubicBezTo>
                    <a:pt x="2806" y="8978"/>
                    <a:pt x="2815" y="8969"/>
                    <a:pt x="2825" y="8969"/>
                  </a:cubicBezTo>
                  <a:cubicBezTo>
                    <a:pt x="2841" y="8969"/>
                    <a:pt x="2860" y="8991"/>
                    <a:pt x="2888" y="9005"/>
                  </a:cubicBezTo>
                  <a:lnTo>
                    <a:pt x="2911" y="8937"/>
                  </a:lnTo>
                  <a:lnTo>
                    <a:pt x="2865" y="8960"/>
                  </a:lnTo>
                  <a:cubicBezTo>
                    <a:pt x="2865" y="8914"/>
                    <a:pt x="2797" y="8869"/>
                    <a:pt x="2843" y="8846"/>
                  </a:cubicBezTo>
                  <a:cubicBezTo>
                    <a:pt x="2843" y="8812"/>
                    <a:pt x="2860" y="8812"/>
                    <a:pt x="2880" y="8812"/>
                  </a:cubicBezTo>
                  <a:cubicBezTo>
                    <a:pt x="2899" y="8812"/>
                    <a:pt x="2922" y="8812"/>
                    <a:pt x="2934" y="8778"/>
                  </a:cubicBezTo>
                  <a:cubicBezTo>
                    <a:pt x="2979" y="8391"/>
                    <a:pt x="3070" y="8027"/>
                    <a:pt x="3070" y="7641"/>
                  </a:cubicBezTo>
                  <a:lnTo>
                    <a:pt x="3093" y="7663"/>
                  </a:lnTo>
                  <a:cubicBezTo>
                    <a:pt x="3070" y="7550"/>
                    <a:pt x="3093" y="7436"/>
                    <a:pt x="3070" y="7322"/>
                  </a:cubicBezTo>
                  <a:lnTo>
                    <a:pt x="3137" y="7277"/>
                  </a:lnTo>
                  <a:lnTo>
                    <a:pt x="3137" y="7277"/>
                  </a:lnTo>
                  <a:cubicBezTo>
                    <a:pt x="3137" y="7278"/>
                    <a:pt x="3137" y="7278"/>
                    <a:pt x="3137" y="7278"/>
                  </a:cubicBezTo>
                  <a:cubicBezTo>
                    <a:pt x="3115" y="7278"/>
                    <a:pt x="3115" y="6708"/>
                    <a:pt x="3115" y="6708"/>
                  </a:cubicBezTo>
                  <a:lnTo>
                    <a:pt x="3025" y="6686"/>
                  </a:lnTo>
                  <a:cubicBezTo>
                    <a:pt x="3025" y="6572"/>
                    <a:pt x="3138" y="6663"/>
                    <a:pt x="3115" y="6549"/>
                  </a:cubicBezTo>
                  <a:cubicBezTo>
                    <a:pt x="2979" y="6504"/>
                    <a:pt x="3115" y="6390"/>
                    <a:pt x="3047" y="6345"/>
                  </a:cubicBezTo>
                  <a:cubicBezTo>
                    <a:pt x="3070" y="6345"/>
                    <a:pt x="3070" y="6299"/>
                    <a:pt x="3115" y="6299"/>
                  </a:cubicBezTo>
                  <a:cubicBezTo>
                    <a:pt x="3025" y="6276"/>
                    <a:pt x="3093" y="6254"/>
                    <a:pt x="3070" y="6208"/>
                  </a:cubicBezTo>
                  <a:lnTo>
                    <a:pt x="3070" y="6208"/>
                  </a:lnTo>
                  <a:lnTo>
                    <a:pt x="3025" y="6231"/>
                  </a:lnTo>
                  <a:lnTo>
                    <a:pt x="3002" y="6163"/>
                  </a:lnTo>
                  <a:lnTo>
                    <a:pt x="3070" y="6163"/>
                  </a:lnTo>
                  <a:cubicBezTo>
                    <a:pt x="3093" y="5958"/>
                    <a:pt x="3184" y="5026"/>
                    <a:pt x="3138" y="4821"/>
                  </a:cubicBezTo>
                  <a:lnTo>
                    <a:pt x="3138" y="4821"/>
                  </a:lnTo>
                  <a:cubicBezTo>
                    <a:pt x="3093" y="4844"/>
                    <a:pt x="3115" y="4912"/>
                    <a:pt x="3025" y="4935"/>
                  </a:cubicBezTo>
                  <a:cubicBezTo>
                    <a:pt x="2979" y="4889"/>
                    <a:pt x="3047" y="4866"/>
                    <a:pt x="3002" y="4844"/>
                  </a:cubicBezTo>
                  <a:cubicBezTo>
                    <a:pt x="3138" y="4821"/>
                    <a:pt x="3025" y="4707"/>
                    <a:pt x="3161" y="4685"/>
                  </a:cubicBezTo>
                  <a:lnTo>
                    <a:pt x="3093" y="4662"/>
                  </a:lnTo>
                  <a:lnTo>
                    <a:pt x="3138" y="4639"/>
                  </a:lnTo>
                  <a:cubicBezTo>
                    <a:pt x="3047" y="4389"/>
                    <a:pt x="3093" y="4571"/>
                    <a:pt x="3115" y="4366"/>
                  </a:cubicBezTo>
                  <a:cubicBezTo>
                    <a:pt x="3093" y="4230"/>
                    <a:pt x="2979" y="4184"/>
                    <a:pt x="3025" y="4116"/>
                  </a:cubicBezTo>
                  <a:lnTo>
                    <a:pt x="2956" y="4116"/>
                  </a:lnTo>
                  <a:cubicBezTo>
                    <a:pt x="3025" y="4116"/>
                    <a:pt x="2911" y="4025"/>
                    <a:pt x="2979" y="4025"/>
                  </a:cubicBezTo>
                  <a:cubicBezTo>
                    <a:pt x="2959" y="3985"/>
                    <a:pt x="2957" y="3908"/>
                    <a:pt x="2908" y="3908"/>
                  </a:cubicBezTo>
                  <a:cubicBezTo>
                    <a:pt x="2906" y="3908"/>
                    <a:pt x="2904" y="3908"/>
                    <a:pt x="2902" y="3908"/>
                  </a:cubicBezTo>
                  <a:lnTo>
                    <a:pt x="2902" y="3908"/>
                  </a:lnTo>
                  <a:cubicBezTo>
                    <a:pt x="2927" y="3896"/>
                    <a:pt x="2935" y="3853"/>
                    <a:pt x="2956" y="3853"/>
                  </a:cubicBezTo>
                  <a:cubicBezTo>
                    <a:pt x="2963" y="3853"/>
                    <a:pt x="2970" y="3857"/>
                    <a:pt x="2979" y="3866"/>
                  </a:cubicBezTo>
                  <a:lnTo>
                    <a:pt x="2979" y="3775"/>
                  </a:lnTo>
                  <a:lnTo>
                    <a:pt x="2956" y="3820"/>
                  </a:lnTo>
                  <a:cubicBezTo>
                    <a:pt x="2934" y="3729"/>
                    <a:pt x="3002" y="3661"/>
                    <a:pt x="2911" y="3593"/>
                  </a:cubicBezTo>
                  <a:lnTo>
                    <a:pt x="2888" y="3639"/>
                  </a:lnTo>
                  <a:cubicBezTo>
                    <a:pt x="2865" y="3570"/>
                    <a:pt x="2865" y="3525"/>
                    <a:pt x="2956" y="3502"/>
                  </a:cubicBezTo>
                  <a:lnTo>
                    <a:pt x="2979" y="3570"/>
                  </a:lnTo>
                  <a:cubicBezTo>
                    <a:pt x="2979" y="3457"/>
                    <a:pt x="2979" y="3388"/>
                    <a:pt x="2911" y="3320"/>
                  </a:cubicBezTo>
                  <a:lnTo>
                    <a:pt x="2911" y="3343"/>
                  </a:lnTo>
                  <a:cubicBezTo>
                    <a:pt x="2821" y="3231"/>
                    <a:pt x="2731" y="2674"/>
                    <a:pt x="2619" y="2573"/>
                  </a:cubicBezTo>
                  <a:lnTo>
                    <a:pt x="2619" y="2573"/>
                  </a:lnTo>
                  <a:lnTo>
                    <a:pt x="2706" y="2592"/>
                  </a:lnTo>
                  <a:cubicBezTo>
                    <a:pt x="2706" y="2388"/>
                    <a:pt x="2570" y="1433"/>
                    <a:pt x="2615" y="1274"/>
                  </a:cubicBezTo>
                  <a:cubicBezTo>
                    <a:pt x="2624" y="1237"/>
                    <a:pt x="2641" y="1226"/>
                    <a:pt x="2659" y="1226"/>
                  </a:cubicBezTo>
                  <a:cubicBezTo>
                    <a:pt x="2685" y="1226"/>
                    <a:pt x="2715" y="1251"/>
                    <a:pt x="2729" y="1251"/>
                  </a:cubicBezTo>
                  <a:cubicBezTo>
                    <a:pt x="2683" y="1160"/>
                    <a:pt x="2661" y="1205"/>
                    <a:pt x="2661" y="1137"/>
                  </a:cubicBezTo>
                  <a:lnTo>
                    <a:pt x="2661" y="1137"/>
                  </a:lnTo>
                  <a:lnTo>
                    <a:pt x="2706" y="1160"/>
                  </a:lnTo>
                  <a:lnTo>
                    <a:pt x="2706" y="1160"/>
                  </a:lnTo>
                  <a:lnTo>
                    <a:pt x="2683" y="1092"/>
                  </a:lnTo>
                  <a:cubicBezTo>
                    <a:pt x="2683" y="1137"/>
                    <a:pt x="2592" y="1114"/>
                    <a:pt x="2524" y="1137"/>
                  </a:cubicBezTo>
                  <a:lnTo>
                    <a:pt x="2524" y="1046"/>
                  </a:lnTo>
                  <a:lnTo>
                    <a:pt x="2592" y="1046"/>
                  </a:lnTo>
                  <a:cubicBezTo>
                    <a:pt x="2592" y="1023"/>
                    <a:pt x="2433" y="1001"/>
                    <a:pt x="2456" y="910"/>
                  </a:cubicBezTo>
                  <a:cubicBezTo>
                    <a:pt x="2479" y="751"/>
                    <a:pt x="2433" y="591"/>
                    <a:pt x="2433" y="432"/>
                  </a:cubicBezTo>
                  <a:lnTo>
                    <a:pt x="2433" y="432"/>
                  </a:lnTo>
                  <a:lnTo>
                    <a:pt x="2524" y="500"/>
                  </a:lnTo>
                  <a:lnTo>
                    <a:pt x="2524" y="432"/>
                  </a:lnTo>
                  <a:cubicBezTo>
                    <a:pt x="2516" y="440"/>
                    <a:pt x="2510" y="443"/>
                    <a:pt x="2504" y="443"/>
                  </a:cubicBezTo>
                  <a:cubicBezTo>
                    <a:pt x="2484" y="443"/>
                    <a:pt x="2477" y="399"/>
                    <a:pt x="2466" y="399"/>
                  </a:cubicBezTo>
                  <a:cubicBezTo>
                    <a:pt x="2463" y="399"/>
                    <a:pt x="2460" y="402"/>
                    <a:pt x="2456" y="409"/>
                  </a:cubicBezTo>
                  <a:cubicBezTo>
                    <a:pt x="2320" y="296"/>
                    <a:pt x="2433" y="137"/>
                    <a:pt x="2342" y="46"/>
                  </a:cubicBezTo>
                  <a:cubicBezTo>
                    <a:pt x="2206" y="46"/>
                    <a:pt x="296" y="46"/>
                    <a:pt x="159" y="68"/>
                  </a:cubicBezTo>
                  <a:lnTo>
                    <a:pt x="15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6"/>
            <p:cNvSpPr/>
            <p:nvPr/>
          </p:nvSpPr>
          <p:spPr>
            <a:xfrm rot="2879640">
              <a:off x="6245573" y="988116"/>
              <a:ext cx="1878" cy="3129"/>
            </a:xfrm>
            <a:custGeom>
              <a:avLst/>
              <a:gdLst/>
              <a:ahLst/>
              <a:cxnLst/>
              <a:rect l="l" t="t" r="r" b="b"/>
              <a:pathLst>
                <a:path w="69" h="115" extrusionOk="0">
                  <a:moveTo>
                    <a:pt x="69" y="1"/>
                  </a:moveTo>
                  <a:cubicBezTo>
                    <a:pt x="23" y="46"/>
                    <a:pt x="1" y="69"/>
                    <a:pt x="1" y="115"/>
                  </a:cubicBezTo>
                  <a:cubicBezTo>
                    <a:pt x="69" y="92"/>
                    <a:pt x="69" y="46"/>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6"/>
            <p:cNvSpPr/>
            <p:nvPr/>
          </p:nvSpPr>
          <p:spPr>
            <a:xfrm rot="2879640">
              <a:off x="6248270" y="989316"/>
              <a:ext cx="27" cy="27"/>
            </a:xfrm>
            <a:custGeom>
              <a:avLst/>
              <a:gdLst/>
              <a:ahLst/>
              <a:cxnLst/>
              <a:rect l="l" t="t" r="r" b="b"/>
              <a:pathLst>
                <a:path w="1" h="1" extrusionOk="0">
                  <a:moveTo>
                    <a:pt x="1" y="1"/>
                  </a:moveTo>
                  <a:lnTo>
                    <a:pt x="1" y="1"/>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6"/>
            <p:cNvSpPr/>
            <p:nvPr/>
          </p:nvSpPr>
          <p:spPr>
            <a:xfrm rot="2879640">
              <a:off x="6390082" y="778012"/>
              <a:ext cx="27" cy="653"/>
            </a:xfrm>
            <a:custGeom>
              <a:avLst/>
              <a:gdLst/>
              <a:ahLst/>
              <a:cxnLst/>
              <a:rect l="l" t="t" r="r" b="b"/>
              <a:pathLst>
                <a:path w="1" h="24" extrusionOk="0">
                  <a:moveTo>
                    <a:pt x="1" y="1"/>
                  </a:moveTo>
                  <a:lnTo>
                    <a:pt x="1" y="23"/>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6"/>
            <p:cNvSpPr/>
            <p:nvPr/>
          </p:nvSpPr>
          <p:spPr>
            <a:xfrm rot="2879640">
              <a:off x="6277847" y="755751"/>
              <a:ext cx="73661" cy="256820"/>
            </a:xfrm>
            <a:custGeom>
              <a:avLst/>
              <a:gdLst/>
              <a:ahLst/>
              <a:cxnLst/>
              <a:rect l="l" t="t" r="r" b="b"/>
              <a:pathLst>
                <a:path w="2707" h="9438" extrusionOk="0">
                  <a:moveTo>
                    <a:pt x="387" y="0"/>
                  </a:moveTo>
                  <a:lnTo>
                    <a:pt x="364" y="91"/>
                  </a:lnTo>
                  <a:cubicBezTo>
                    <a:pt x="366" y="91"/>
                    <a:pt x="367" y="91"/>
                    <a:pt x="369" y="91"/>
                  </a:cubicBezTo>
                  <a:lnTo>
                    <a:pt x="369" y="91"/>
                  </a:lnTo>
                  <a:lnTo>
                    <a:pt x="387" y="0"/>
                  </a:lnTo>
                  <a:close/>
                  <a:moveTo>
                    <a:pt x="2229" y="2956"/>
                  </a:moveTo>
                  <a:lnTo>
                    <a:pt x="2365" y="3002"/>
                  </a:lnTo>
                  <a:lnTo>
                    <a:pt x="2365" y="3002"/>
                  </a:lnTo>
                  <a:lnTo>
                    <a:pt x="2297" y="3047"/>
                  </a:lnTo>
                  <a:lnTo>
                    <a:pt x="2229" y="2956"/>
                  </a:lnTo>
                  <a:close/>
                  <a:moveTo>
                    <a:pt x="2525" y="9028"/>
                  </a:moveTo>
                  <a:lnTo>
                    <a:pt x="2525" y="9070"/>
                  </a:lnTo>
                  <a:lnTo>
                    <a:pt x="2525" y="9070"/>
                  </a:lnTo>
                  <a:cubicBezTo>
                    <a:pt x="2515" y="9048"/>
                    <a:pt x="2494" y="9043"/>
                    <a:pt x="2525" y="9028"/>
                  </a:cubicBezTo>
                  <a:close/>
                  <a:moveTo>
                    <a:pt x="319" y="68"/>
                  </a:moveTo>
                  <a:cubicBezTo>
                    <a:pt x="296" y="137"/>
                    <a:pt x="251" y="182"/>
                    <a:pt x="319" y="205"/>
                  </a:cubicBezTo>
                  <a:cubicBezTo>
                    <a:pt x="305" y="218"/>
                    <a:pt x="294" y="222"/>
                    <a:pt x="283" y="222"/>
                  </a:cubicBezTo>
                  <a:cubicBezTo>
                    <a:pt x="272" y="222"/>
                    <a:pt x="261" y="218"/>
                    <a:pt x="250" y="218"/>
                  </a:cubicBezTo>
                  <a:cubicBezTo>
                    <a:pt x="237" y="218"/>
                    <a:pt x="223" y="224"/>
                    <a:pt x="205" y="250"/>
                  </a:cubicBezTo>
                  <a:cubicBezTo>
                    <a:pt x="228" y="296"/>
                    <a:pt x="273" y="341"/>
                    <a:pt x="228" y="387"/>
                  </a:cubicBezTo>
                  <a:cubicBezTo>
                    <a:pt x="137" y="500"/>
                    <a:pt x="296" y="591"/>
                    <a:pt x="205" y="682"/>
                  </a:cubicBezTo>
                  <a:cubicBezTo>
                    <a:pt x="160" y="705"/>
                    <a:pt x="205" y="796"/>
                    <a:pt x="160" y="842"/>
                  </a:cubicBezTo>
                  <a:cubicBezTo>
                    <a:pt x="160" y="842"/>
                    <a:pt x="171" y="836"/>
                    <a:pt x="182" y="836"/>
                  </a:cubicBezTo>
                  <a:cubicBezTo>
                    <a:pt x="194" y="836"/>
                    <a:pt x="205" y="842"/>
                    <a:pt x="205" y="864"/>
                  </a:cubicBezTo>
                  <a:cubicBezTo>
                    <a:pt x="160" y="932"/>
                    <a:pt x="205" y="1001"/>
                    <a:pt x="137" y="1046"/>
                  </a:cubicBezTo>
                  <a:lnTo>
                    <a:pt x="205" y="1114"/>
                  </a:lnTo>
                  <a:cubicBezTo>
                    <a:pt x="160" y="1387"/>
                    <a:pt x="91" y="2479"/>
                    <a:pt x="114" y="2752"/>
                  </a:cubicBezTo>
                  <a:lnTo>
                    <a:pt x="91" y="2752"/>
                  </a:lnTo>
                  <a:cubicBezTo>
                    <a:pt x="91" y="3184"/>
                    <a:pt x="23" y="4048"/>
                    <a:pt x="91" y="4503"/>
                  </a:cubicBezTo>
                  <a:cubicBezTo>
                    <a:pt x="23" y="4548"/>
                    <a:pt x="23" y="4662"/>
                    <a:pt x="1" y="4730"/>
                  </a:cubicBezTo>
                  <a:cubicBezTo>
                    <a:pt x="20" y="4711"/>
                    <a:pt x="35" y="4704"/>
                    <a:pt x="46" y="4704"/>
                  </a:cubicBezTo>
                  <a:cubicBezTo>
                    <a:pt x="61" y="4704"/>
                    <a:pt x="69" y="4717"/>
                    <a:pt x="69" y="4730"/>
                  </a:cubicBezTo>
                  <a:cubicBezTo>
                    <a:pt x="46" y="4957"/>
                    <a:pt x="114" y="4753"/>
                    <a:pt x="137" y="4957"/>
                  </a:cubicBezTo>
                  <a:cubicBezTo>
                    <a:pt x="182" y="5230"/>
                    <a:pt x="114" y="6185"/>
                    <a:pt x="69" y="6413"/>
                  </a:cubicBezTo>
                  <a:cubicBezTo>
                    <a:pt x="137" y="6526"/>
                    <a:pt x="69" y="6686"/>
                    <a:pt x="137" y="6799"/>
                  </a:cubicBezTo>
                  <a:lnTo>
                    <a:pt x="114" y="6799"/>
                  </a:lnTo>
                  <a:cubicBezTo>
                    <a:pt x="137" y="6845"/>
                    <a:pt x="114" y="7072"/>
                    <a:pt x="114" y="7277"/>
                  </a:cubicBezTo>
                  <a:cubicBezTo>
                    <a:pt x="114" y="7482"/>
                    <a:pt x="114" y="7709"/>
                    <a:pt x="137" y="7777"/>
                  </a:cubicBezTo>
                  <a:lnTo>
                    <a:pt x="137" y="7754"/>
                  </a:lnTo>
                  <a:lnTo>
                    <a:pt x="137" y="7754"/>
                  </a:lnTo>
                  <a:cubicBezTo>
                    <a:pt x="205" y="7891"/>
                    <a:pt x="114" y="7868"/>
                    <a:pt x="91" y="7982"/>
                  </a:cubicBezTo>
                  <a:cubicBezTo>
                    <a:pt x="100" y="7980"/>
                    <a:pt x="108" y="7979"/>
                    <a:pt x="115" y="7979"/>
                  </a:cubicBezTo>
                  <a:cubicBezTo>
                    <a:pt x="194" y="7979"/>
                    <a:pt x="251" y="8077"/>
                    <a:pt x="251" y="8118"/>
                  </a:cubicBezTo>
                  <a:lnTo>
                    <a:pt x="228" y="8118"/>
                  </a:lnTo>
                  <a:cubicBezTo>
                    <a:pt x="251" y="8187"/>
                    <a:pt x="342" y="8323"/>
                    <a:pt x="364" y="8414"/>
                  </a:cubicBezTo>
                  <a:lnTo>
                    <a:pt x="319" y="8414"/>
                  </a:lnTo>
                  <a:cubicBezTo>
                    <a:pt x="364" y="8505"/>
                    <a:pt x="364" y="8664"/>
                    <a:pt x="364" y="8732"/>
                  </a:cubicBezTo>
                  <a:cubicBezTo>
                    <a:pt x="364" y="8869"/>
                    <a:pt x="273" y="9096"/>
                    <a:pt x="364" y="9278"/>
                  </a:cubicBezTo>
                  <a:lnTo>
                    <a:pt x="228" y="9437"/>
                  </a:lnTo>
                  <a:cubicBezTo>
                    <a:pt x="228" y="9437"/>
                    <a:pt x="2093" y="9437"/>
                    <a:pt x="2479" y="9164"/>
                  </a:cubicBezTo>
                  <a:lnTo>
                    <a:pt x="2525" y="9164"/>
                  </a:lnTo>
                  <a:lnTo>
                    <a:pt x="2525" y="9119"/>
                  </a:lnTo>
                  <a:cubicBezTo>
                    <a:pt x="2534" y="9092"/>
                    <a:pt x="2542" y="9083"/>
                    <a:pt x="2551" y="9083"/>
                  </a:cubicBezTo>
                  <a:cubicBezTo>
                    <a:pt x="2565" y="9083"/>
                    <a:pt x="2579" y="9105"/>
                    <a:pt x="2593" y="9119"/>
                  </a:cubicBezTo>
                  <a:lnTo>
                    <a:pt x="2616" y="9051"/>
                  </a:lnTo>
                  <a:lnTo>
                    <a:pt x="2593" y="9073"/>
                  </a:lnTo>
                  <a:cubicBezTo>
                    <a:pt x="2570" y="9028"/>
                    <a:pt x="2525" y="9005"/>
                    <a:pt x="2547" y="8960"/>
                  </a:cubicBezTo>
                  <a:cubicBezTo>
                    <a:pt x="2547" y="8914"/>
                    <a:pt x="2616" y="8960"/>
                    <a:pt x="2638" y="8891"/>
                  </a:cubicBezTo>
                  <a:cubicBezTo>
                    <a:pt x="2638" y="8528"/>
                    <a:pt x="2684" y="8187"/>
                    <a:pt x="2661" y="7823"/>
                  </a:cubicBezTo>
                  <a:lnTo>
                    <a:pt x="2661" y="7823"/>
                  </a:lnTo>
                  <a:lnTo>
                    <a:pt x="2684" y="7845"/>
                  </a:lnTo>
                  <a:cubicBezTo>
                    <a:pt x="2661" y="7732"/>
                    <a:pt x="2661" y="7641"/>
                    <a:pt x="2638" y="7550"/>
                  </a:cubicBezTo>
                  <a:lnTo>
                    <a:pt x="2707" y="7504"/>
                  </a:lnTo>
                  <a:lnTo>
                    <a:pt x="2707" y="7504"/>
                  </a:lnTo>
                  <a:cubicBezTo>
                    <a:pt x="2706" y="7505"/>
                    <a:pt x="2705" y="7505"/>
                    <a:pt x="2704" y="7505"/>
                  </a:cubicBezTo>
                  <a:cubicBezTo>
                    <a:pt x="2659" y="7505"/>
                    <a:pt x="2616" y="6959"/>
                    <a:pt x="2638" y="6959"/>
                  </a:cubicBezTo>
                  <a:lnTo>
                    <a:pt x="2547" y="6959"/>
                  </a:lnTo>
                  <a:cubicBezTo>
                    <a:pt x="2547" y="6845"/>
                    <a:pt x="2661" y="6913"/>
                    <a:pt x="2638" y="6822"/>
                  </a:cubicBezTo>
                  <a:cubicBezTo>
                    <a:pt x="2502" y="6777"/>
                    <a:pt x="2661" y="6663"/>
                    <a:pt x="2570" y="6617"/>
                  </a:cubicBezTo>
                  <a:cubicBezTo>
                    <a:pt x="2593" y="6617"/>
                    <a:pt x="2593" y="6572"/>
                    <a:pt x="2638" y="6572"/>
                  </a:cubicBezTo>
                  <a:cubicBezTo>
                    <a:pt x="2570" y="6572"/>
                    <a:pt x="2616" y="6526"/>
                    <a:pt x="2593" y="6504"/>
                  </a:cubicBezTo>
                  <a:lnTo>
                    <a:pt x="2593" y="6504"/>
                  </a:lnTo>
                  <a:lnTo>
                    <a:pt x="2547" y="6526"/>
                  </a:lnTo>
                  <a:lnTo>
                    <a:pt x="2525" y="6458"/>
                  </a:lnTo>
                  <a:lnTo>
                    <a:pt x="2616" y="6436"/>
                  </a:lnTo>
                  <a:cubicBezTo>
                    <a:pt x="2638" y="6254"/>
                    <a:pt x="2707" y="5389"/>
                    <a:pt x="2684" y="5208"/>
                  </a:cubicBezTo>
                  <a:lnTo>
                    <a:pt x="2684" y="5208"/>
                  </a:lnTo>
                  <a:cubicBezTo>
                    <a:pt x="2616" y="5230"/>
                    <a:pt x="2661" y="5276"/>
                    <a:pt x="2570" y="5299"/>
                  </a:cubicBezTo>
                  <a:cubicBezTo>
                    <a:pt x="2525" y="5253"/>
                    <a:pt x="2593" y="5230"/>
                    <a:pt x="2547" y="5208"/>
                  </a:cubicBezTo>
                  <a:cubicBezTo>
                    <a:pt x="2661" y="5185"/>
                    <a:pt x="2570" y="5094"/>
                    <a:pt x="2707" y="5048"/>
                  </a:cubicBezTo>
                  <a:lnTo>
                    <a:pt x="2638" y="5026"/>
                  </a:lnTo>
                  <a:lnTo>
                    <a:pt x="2684" y="5003"/>
                  </a:lnTo>
                  <a:cubicBezTo>
                    <a:pt x="2593" y="4776"/>
                    <a:pt x="2638" y="4957"/>
                    <a:pt x="2661" y="4753"/>
                  </a:cubicBezTo>
                  <a:cubicBezTo>
                    <a:pt x="2661" y="4639"/>
                    <a:pt x="2570" y="4571"/>
                    <a:pt x="2616" y="4525"/>
                  </a:cubicBezTo>
                  <a:lnTo>
                    <a:pt x="2547" y="4525"/>
                  </a:lnTo>
                  <a:cubicBezTo>
                    <a:pt x="2616" y="4525"/>
                    <a:pt x="2502" y="4434"/>
                    <a:pt x="2570" y="4434"/>
                  </a:cubicBezTo>
                  <a:cubicBezTo>
                    <a:pt x="2570" y="4394"/>
                    <a:pt x="2570" y="4317"/>
                    <a:pt x="2506" y="4317"/>
                  </a:cubicBezTo>
                  <a:cubicBezTo>
                    <a:pt x="2502" y="4317"/>
                    <a:pt x="2497" y="4317"/>
                    <a:pt x="2492" y="4318"/>
                  </a:cubicBezTo>
                  <a:lnTo>
                    <a:pt x="2492" y="4318"/>
                  </a:lnTo>
                  <a:cubicBezTo>
                    <a:pt x="2521" y="4307"/>
                    <a:pt x="2541" y="4263"/>
                    <a:pt x="2568" y="4263"/>
                  </a:cubicBezTo>
                  <a:cubicBezTo>
                    <a:pt x="2576" y="4263"/>
                    <a:pt x="2584" y="4266"/>
                    <a:pt x="2593" y="4275"/>
                  </a:cubicBezTo>
                  <a:lnTo>
                    <a:pt x="2593" y="4207"/>
                  </a:lnTo>
                  <a:lnTo>
                    <a:pt x="2570" y="4230"/>
                  </a:lnTo>
                  <a:cubicBezTo>
                    <a:pt x="2547" y="4139"/>
                    <a:pt x="2638" y="4093"/>
                    <a:pt x="2547" y="4025"/>
                  </a:cubicBezTo>
                  <a:lnTo>
                    <a:pt x="2525" y="4048"/>
                  </a:lnTo>
                  <a:cubicBezTo>
                    <a:pt x="2525" y="4002"/>
                    <a:pt x="2502" y="3934"/>
                    <a:pt x="2593" y="3934"/>
                  </a:cubicBezTo>
                  <a:lnTo>
                    <a:pt x="2616" y="3980"/>
                  </a:lnTo>
                  <a:cubicBezTo>
                    <a:pt x="2638" y="3889"/>
                    <a:pt x="2616" y="3820"/>
                    <a:pt x="2593" y="3752"/>
                  </a:cubicBezTo>
                  <a:lnTo>
                    <a:pt x="2570" y="3775"/>
                  </a:lnTo>
                  <a:cubicBezTo>
                    <a:pt x="2502" y="3661"/>
                    <a:pt x="2456" y="3116"/>
                    <a:pt x="2365" y="3002"/>
                  </a:cubicBezTo>
                  <a:lnTo>
                    <a:pt x="2365" y="3002"/>
                  </a:lnTo>
                  <a:lnTo>
                    <a:pt x="2434" y="3025"/>
                  </a:lnTo>
                  <a:cubicBezTo>
                    <a:pt x="2434" y="2843"/>
                    <a:pt x="2479" y="1933"/>
                    <a:pt x="2547" y="1774"/>
                  </a:cubicBezTo>
                  <a:cubicBezTo>
                    <a:pt x="2563" y="1751"/>
                    <a:pt x="2580" y="1744"/>
                    <a:pt x="2597" y="1744"/>
                  </a:cubicBezTo>
                  <a:cubicBezTo>
                    <a:pt x="2631" y="1744"/>
                    <a:pt x="2661" y="1774"/>
                    <a:pt x="2661" y="1774"/>
                  </a:cubicBezTo>
                  <a:cubicBezTo>
                    <a:pt x="2661" y="1683"/>
                    <a:pt x="2593" y="1728"/>
                    <a:pt x="2616" y="1660"/>
                  </a:cubicBezTo>
                  <a:lnTo>
                    <a:pt x="2616" y="1660"/>
                  </a:lnTo>
                  <a:lnTo>
                    <a:pt x="2684" y="1683"/>
                  </a:lnTo>
                  <a:lnTo>
                    <a:pt x="2661" y="1615"/>
                  </a:lnTo>
                  <a:cubicBezTo>
                    <a:pt x="2650" y="1637"/>
                    <a:pt x="2621" y="1643"/>
                    <a:pt x="2590" y="1643"/>
                  </a:cubicBezTo>
                  <a:cubicBezTo>
                    <a:pt x="2559" y="1643"/>
                    <a:pt x="2525" y="1637"/>
                    <a:pt x="2502" y="1637"/>
                  </a:cubicBezTo>
                  <a:lnTo>
                    <a:pt x="2525" y="1546"/>
                  </a:lnTo>
                  <a:lnTo>
                    <a:pt x="2570" y="1569"/>
                  </a:lnTo>
                  <a:cubicBezTo>
                    <a:pt x="2570" y="1546"/>
                    <a:pt x="2434" y="1501"/>
                    <a:pt x="2456" y="1410"/>
                  </a:cubicBezTo>
                  <a:cubicBezTo>
                    <a:pt x="2502" y="1274"/>
                    <a:pt x="2502" y="1114"/>
                    <a:pt x="2547" y="955"/>
                  </a:cubicBezTo>
                  <a:lnTo>
                    <a:pt x="2593" y="1046"/>
                  </a:lnTo>
                  <a:lnTo>
                    <a:pt x="2616" y="978"/>
                  </a:lnTo>
                  <a:lnTo>
                    <a:pt x="2616" y="978"/>
                  </a:lnTo>
                  <a:cubicBezTo>
                    <a:pt x="2610" y="981"/>
                    <a:pt x="2606" y="982"/>
                    <a:pt x="2603" y="982"/>
                  </a:cubicBezTo>
                  <a:cubicBezTo>
                    <a:pt x="2578" y="982"/>
                    <a:pt x="2587" y="929"/>
                    <a:pt x="2576" y="929"/>
                  </a:cubicBezTo>
                  <a:cubicBezTo>
                    <a:pt x="2575" y="929"/>
                    <a:pt x="2573" y="930"/>
                    <a:pt x="2570" y="932"/>
                  </a:cubicBezTo>
                  <a:cubicBezTo>
                    <a:pt x="2456" y="796"/>
                    <a:pt x="2593" y="682"/>
                    <a:pt x="2502" y="569"/>
                  </a:cubicBezTo>
                  <a:cubicBezTo>
                    <a:pt x="2389" y="546"/>
                    <a:pt x="538" y="100"/>
                    <a:pt x="369" y="91"/>
                  </a:cubicBezTo>
                  <a:lnTo>
                    <a:pt x="369" y="91"/>
                  </a:lnTo>
                  <a:lnTo>
                    <a:pt x="364" y="114"/>
                  </a:lnTo>
                  <a:lnTo>
                    <a:pt x="433" y="114"/>
                  </a:lnTo>
                  <a:cubicBezTo>
                    <a:pt x="455" y="205"/>
                    <a:pt x="387" y="137"/>
                    <a:pt x="387" y="205"/>
                  </a:cubicBezTo>
                  <a:cubicBezTo>
                    <a:pt x="319" y="205"/>
                    <a:pt x="319" y="137"/>
                    <a:pt x="319" y="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6"/>
            <p:cNvSpPr/>
            <p:nvPr/>
          </p:nvSpPr>
          <p:spPr>
            <a:xfrm rot="2879640">
              <a:off x="6672870" y="638573"/>
              <a:ext cx="1878" cy="2503"/>
            </a:xfrm>
            <a:custGeom>
              <a:avLst/>
              <a:gdLst/>
              <a:ahLst/>
              <a:cxnLst/>
              <a:rect l="l" t="t" r="r" b="b"/>
              <a:pathLst>
                <a:path w="69" h="92" extrusionOk="0">
                  <a:moveTo>
                    <a:pt x="69" y="1"/>
                  </a:moveTo>
                  <a:lnTo>
                    <a:pt x="69" y="1"/>
                  </a:lnTo>
                  <a:cubicBezTo>
                    <a:pt x="23" y="23"/>
                    <a:pt x="1" y="69"/>
                    <a:pt x="1" y="92"/>
                  </a:cubicBezTo>
                  <a:cubicBezTo>
                    <a:pt x="46" y="92"/>
                    <a:pt x="69" y="46"/>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6"/>
            <p:cNvSpPr/>
            <p:nvPr/>
          </p:nvSpPr>
          <p:spPr>
            <a:xfrm rot="2879640">
              <a:off x="6675334" y="639670"/>
              <a:ext cx="27" cy="27"/>
            </a:xfrm>
            <a:custGeom>
              <a:avLst/>
              <a:gdLst/>
              <a:ahLst/>
              <a:cxnLst/>
              <a:rect l="l" t="t" r="r" b="b"/>
              <a:pathLst>
                <a:path w="1" h="1" extrusionOk="0">
                  <a:moveTo>
                    <a:pt x="1" y="1"/>
                  </a:moveTo>
                  <a:lnTo>
                    <a:pt x="1" y="1"/>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6"/>
            <p:cNvSpPr/>
            <p:nvPr/>
          </p:nvSpPr>
          <p:spPr>
            <a:xfrm rot="2879640">
              <a:off x="6790174" y="458516"/>
              <a:ext cx="27" cy="653"/>
            </a:xfrm>
            <a:custGeom>
              <a:avLst/>
              <a:gdLst/>
              <a:ahLst/>
              <a:cxnLst/>
              <a:rect l="l" t="t" r="r" b="b"/>
              <a:pathLst>
                <a:path w="1" h="24"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6"/>
            <p:cNvSpPr/>
            <p:nvPr/>
          </p:nvSpPr>
          <p:spPr>
            <a:xfrm rot="2879640">
              <a:off x="6695922" y="445195"/>
              <a:ext cx="81688" cy="213418"/>
            </a:xfrm>
            <a:custGeom>
              <a:avLst/>
              <a:gdLst/>
              <a:ahLst/>
              <a:cxnLst/>
              <a:rect l="l" t="t" r="r" b="b"/>
              <a:pathLst>
                <a:path w="3002" h="7843" extrusionOk="0">
                  <a:moveTo>
                    <a:pt x="2783" y="5569"/>
                  </a:moveTo>
                  <a:cubicBezTo>
                    <a:pt x="2787" y="5571"/>
                    <a:pt x="2792" y="5573"/>
                    <a:pt x="2797" y="5575"/>
                  </a:cubicBezTo>
                  <a:cubicBezTo>
                    <a:pt x="2792" y="5572"/>
                    <a:pt x="2788" y="5570"/>
                    <a:pt x="2783" y="5569"/>
                  </a:cubicBezTo>
                  <a:close/>
                  <a:moveTo>
                    <a:pt x="2342" y="7689"/>
                  </a:moveTo>
                  <a:lnTo>
                    <a:pt x="2324" y="7745"/>
                  </a:lnTo>
                  <a:lnTo>
                    <a:pt x="2324" y="7745"/>
                  </a:lnTo>
                  <a:cubicBezTo>
                    <a:pt x="2330" y="7708"/>
                    <a:pt x="2281" y="7689"/>
                    <a:pt x="2342" y="7689"/>
                  </a:cubicBezTo>
                  <a:close/>
                  <a:moveTo>
                    <a:pt x="2446" y="1"/>
                  </a:moveTo>
                  <a:cubicBezTo>
                    <a:pt x="2108" y="1"/>
                    <a:pt x="467" y="120"/>
                    <a:pt x="341" y="162"/>
                  </a:cubicBezTo>
                  <a:lnTo>
                    <a:pt x="341" y="117"/>
                  </a:lnTo>
                  <a:lnTo>
                    <a:pt x="319" y="185"/>
                  </a:lnTo>
                  <a:lnTo>
                    <a:pt x="387" y="185"/>
                  </a:lnTo>
                  <a:cubicBezTo>
                    <a:pt x="432" y="231"/>
                    <a:pt x="341" y="208"/>
                    <a:pt x="364" y="253"/>
                  </a:cubicBezTo>
                  <a:cubicBezTo>
                    <a:pt x="296" y="253"/>
                    <a:pt x="273" y="208"/>
                    <a:pt x="273" y="185"/>
                  </a:cubicBezTo>
                  <a:lnTo>
                    <a:pt x="273" y="185"/>
                  </a:lnTo>
                  <a:cubicBezTo>
                    <a:pt x="273" y="208"/>
                    <a:pt x="228" y="253"/>
                    <a:pt x="296" y="253"/>
                  </a:cubicBezTo>
                  <a:cubicBezTo>
                    <a:pt x="273" y="299"/>
                    <a:pt x="228" y="276"/>
                    <a:pt x="205" y="322"/>
                  </a:cubicBezTo>
                  <a:cubicBezTo>
                    <a:pt x="228" y="344"/>
                    <a:pt x="273" y="367"/>
                    <a:pt x="250" y="390"/>
                  </a:cubicBezTo>
                  <a:lnTo>
                    <a:pt x="228" y="390"/>
                  </a:lnTo>
                  <a:cubicBezTo>
                    <a:pt x="182" y="481"/>
                    <a:pt x="341" y="504"/>
                    <a:pt x="296" y="595"/>
                  </a:cubicBezTo>
                  <a:lnTo>
                    <a:pt x="273" y="572"/>
                  </a:lnTo>
                  <a:lnTo>
                    <a:pt x="273" y="572"/>
                  </a:lnTo>
                  <a:cubicBezTo>
                    <a:pt x="228" y="617"/>
                    <a:pt x="296" y="640"/>
                    <a:pt x="250" y="708"/>
                  </a:cubicBezTo>
                  <a:lnTo>
                    <a:pt x="319" y="708"/>
                  </a:lnTo>
                  <a:cubicBezTo>
                    <a:pt x="296" y="754"/>
                    <a:pt x="341" y="776"/>
                    <a:pt x="273" y="822"/>
                  </a:cubicBezTo>
                  <a:lnTo>
                    <a:pt x="341" y="867"/>
                  </a:lnTo>
                  <a:cubicBezTo>
                    <a:pt x="341" y="1072"/>
                    <a:pt x="432" y="1913"/>
                    <a:pt x="410" y="2141"/>
                  </a:cubicBezTo>
                  <a:lnTo>
                    <a:pt x="387" y="2141"/>
                  </a:lnTo>
                  <a:cubicBezTo>
                    <a:pt x="410" y="2459"/>
                    <a:pt x="364" y="3164"/>
                    <a:pt x="410" y="3551"/>
                  </a:cubicBezTo>
                  <a:cubicBezTo>
                    <a:pt x="341" y="3596"/>
                    <a:pt x="341" y="3664"/>
                    <a:pt x="319" y="3733"/>
                  </a:cubicBezTo>
                  <a:lnTo>
                    <a:pt x="387" y="3733"/>
                  </a:lnTo>
                  <a:cubicBezTo>
                    <a:pt x="364" y="3915"/>
                    <a:pt x="432" y="3755"/>
                    <a:pt x="432" y="3937"/>
                  </a:cubicBezTo>
                  <a:cubicBezTo>
                    <a:pt x="478" y="4142"/>
                    <a:pt x="319" y="4938"/>
                    <a:pt x="250" y="5120"/>
                  </a:cubicBezTo>
                  <a:cubicBezTo>
                    <a:pt x="319" y="5211"/>
                    <a:pt x="250" y="5347"/>
                    <a:pt x="296" y="5438"/>
                  </a:cubicBezTo>
                  <a:lnTo>
                    <a:pt x="273" y="5438"/>
                  </a:lnTo>
                  <a:cubicBezTo>
                    <a:pt x="296" y="5529"/>
                    <a:pt x="137" y="6120"/>
                    <a:pt x="159" y="6257"/>
                  </a:cubicBezTo>
                  <a:lnTo>
                    <a:pt x="159" y="6234"/>
                  </a:lnTo>
                  <a:lnTo>
                    <a:pt x="159" y="6234"/>
                  </a:lnTo>
                  <a:cubicBezTo>
                    <a:pt x="205" y="6348"/>
                    <a:pt x="114" y="6325"/>
                    <a:pt x="68" y="6416"/>
                  </a:cubicBezTo>
                  <a:cubicBezTo>
                    <a:pt x="182" y="6416"/>
                    <a:pt x="228" y="6507"/>
                    <a:pt x="228" y="6552"/>
                  </a:cubicBezTo>
                  <a:lnTo>
                    <a:pt x="205" y="6552"/>
                  </a:lnTo>
                  <a:cubicBezTo>
                    <a:pt x="205" y="6598"/>
                    <a:pt x="296" y="6734"/>
                    <a:pt x="296" y="6825"/>
                  </a:cubicBezTo>
                  <a:lnTo>
                    <a:pt x="228" y="6803"/>
                  </a:lnTo>
                  <a:lnTo>
                    <a:pt x="228" y="6803"/>
                  </a:lnTo>
                  <a:cubicBezTo>
                    <a:pt x="273" y="6893"/>
                    <a:pt x="250" y="7030"/>
                    <a:pt x="250" y="7075"/>
                  </a:cubicBezTo>
                  <a:cubicBezTo>
                    <a:pt x="205" y="7212"/>
                    <a:pt x="114" y="7394"/>
                    <a:pt x="159" y="7576"/>
                  </a:cubicBezTo>
                  <a:lnTo>
                    <a:pt x="0" y="7667"/>
                  </a:lnTo>
                  <a:lnTo>
                    <a:pt x="0" y="7689"/>
                  </a:lnTo>
                  <a:cubicBezTo>
                    <a:pt x="0" y="7689"/>
                    <a:pt x="478" y="7758"/>
                    <a:pt x="978" y="7803"/>
                  </a:cubicBezTo>
                  <a:cubicBezTo>
                    <a:pt x="1240" y="7826"/>
                    <a:pt x="1507" y="7843"/>
                    <a:pt x="1734" y="7843"/>
                  </a:cubicBezTo>
                  <a:cubicBezTo>
                    <a:pt x="1962" y="7843"/>
                    <a:pt x="2149" y="7826"/>
                    <a:pt x="2251" y="7780"/>
                  </a:cubicBezTo>
                  <a:lnTo>
                    <a:pt x="2320" y="7803"/>
                  </a:lnTo>
                  <a:lnTo>
                    <a:pt x="2320" y="7758"/>
                  </a:lnTo>
                  <a:cubicBezTo>
                    <a:pt x="2329" y="7738"/>
                    <a:pt x="2339" y="7731"/>
                    <a:pt x="2349" y="7731"/>
                  </a:cubicBezTo>
                  <a:cubicBezTo>
                    <a:pt x="2362" y="7731"/>
                    <a:pt x="2375" y="7744"/>
                    <a:pt x="2388" y="7758"/>
                  </a:cubicBezTo>
                  <a:lnTo>
                    <a:pt x="2433" y="7712"/>
                  </a:lnTo>
                  <a:lnTo>
                    <a:pt x="2388" y="7712"/>
                  </a:lnTo>
                  <a:lnTo>
                    <a:pt x="2365" y="7621"/>
                  </a:lnTo>
                  <a:cubicBezTo>
                    <a:pt x="2365" y="7598"/>
                    <a:pt x="2382" y="7598"/>
                    <a:pt x="2402" y="7598"/>
                  </a:cubicBezTo>
                  <a:cubicBezTo>
                    <a:pt x="2422" y="7598"/>
                    <a:pt x="2445" y="7598"/>
                    <a:pt x="2456" y="7576"/>
                  </a:cubicBezTo>
                  <a:cubicBezTo>
                    <a:pt x="2524" y="7303"/>
                    <a:pt x="2615" y="7007"/>
                    <a:pt x="2638" y="6689"/>
                  </a:cubicBezTo>
                  <a:lnTo>
                    <a:pt x="2661" y="6689"/>
                  </a:lnTo>
                  <a:cubicBezTo>
                    <a:pt x="2661" y="6598"/>
                    <a:pt x="2684" y="6507"/>
                    <a:pt x="2661" y="6439"/>
                  </a:cubicBezTo>
                  <a:lnTo>
                    <a:pt x="2752" y="6393"/>
                  </a:lnTo>
                  <a:lnTo>
                    <a:pt x="2752" y="6393"/>
                  </a:lnTo>
                  <a:cubicBezTo>
                    <a:pt x="2751" y="6394"/>
                    <a:pt x="2750" y="6394"/>
                    <a:pt x="2749" y="6394"/>
                  </a:cubicBezTo>
                  <a:cubicBezTo>
                    <a:pt x="2708" y="6394"/>
                    <a:pt x="2752" y="5915"/>
                    <a:pt x="2752" y="5893"/>
                  </a:cubicBezTo>
                  <a:lnTo>
                    <a:pt x="2661" y="5893"/>
                  </a:lnTo>
                  <a:cubicBezTo>
                    <a:pt x="2684" y="5802"/>
                    <a:pt x="2775" y="5870"/>
                    <a:pt x="2775" y="5779"/>
                  </a:cubicBezTo>
                  <a:cubicBezTo>
                    <a:pt x="2638" y="5734"/>
                    <a:pt x="2797" y="5643"/>
                    <a:pt x="2729" y="5597"/>
                  </a:cubicBezTo>
                  <a:cubicBezTo>
                    <a:pt x="2747" y="5597"/>
                    <a:pt x="2751" y="5568"/>
                    <a:pt x="2775" y="5568"/>
                  </a:cubicBezTo>
                  <a:cubicBezTo>
                    <a:pt x="2777" y="5568"/>
                    <a:pt x="2780" y="5569"/>
                    <a:pt x="2783" y="5569"/>
                  </a:cubicBezTo>
                  <a:lnTo>
                    <a:pt x="2783" y="5569"/>
                  </a:lnTo>
                  <a:cubicBezTo>
                    <a:pt x="2736" y="5548"/>
                    <a:pt x="2775" y="5526"/>
                    <a:pt x="2775" y="5484"/>
                  </a:cubicBezTo>
                  <a:lnTo>
                    <a:pt x="2775" y="5484"/>
                  </a:lnTo>
                  <a:lnTo>
                    <a:pt x="2729" y="5506"/>
                  </a:lnTo>
                  <a:lnTo>
                    <a:pt x="2706" y="5438"/>
                  </a:lnTo>
                  <a:lnTo>
                    <a:pt x="2775" y="5438"/>
                  </a:lnTo>
                  <a:cubicBezTo>
                    <a:pt x="2820" y="5279"/>
                    <a:pt x="2979" y="4483"/>
                    <a:pt x="2956" y="4324"/>
                  </a:cubicBezTo>
                  <a:cubicBezTo>
                    <a:pt x="2911" y="4324"/>
                    <a:pt x="2934" y="4392"/>
                    <a:pt x="2843" y="4392"/>
                  </a:cubicBezTo>
                  <a:cubicBezTo>
                    <a:pt x="2797" y="4347"/>
                    <a:pt x="2865" y="4324"/>
                    <a:pt x="2820" y="4301"/>
                  </a:cubicBezTo>
                  <a:cubicBezTo>
                    <a:pt x="2956" y="4301"/>
                    <a:pt x="2865" y="4210"/>
                    <a:pt x="3002" y="4187"/>
                  </a:cubicBezTo>
                  <a:lnTo>
                    <a:pt x="2934" y="4165"/>
                  </a:lnTo>
                  <a:lnTo>
                    <a:pt x="2979" y="4142"/>
                  </a:lnTo>
                  <a:cubicBezTo>
                    <a:pt x="2911" y="3937"/>
                    <a:pt x="2934" y="4096"/>
                    <a:pt x="2979" y="3915"/>
                  </a:cubicBezTo>
                  <a:cubicBezTo>
                    <a:pt x="2979" y="3801"/>
                    <a:pt x="2865" y="3733"/>
                    <a:pt x="2911" y="3687"/>
                  </a:cubicBezTo>
                  <a:lnTo>
                    <a:pt x="2843" y="3687"/>
                  </a:lnTo>
                  <a:cubicBezTo>
                    <a:pt x="2911" y="3687"/>
                    <a:pt x="2820" y="3596"/>
                    <a:pt x="2888" y="3596"/>
                  </a:cubicBezTo>
                  <a:cubicBezTo>
                    <a:pt x="2868" y="3576"/>
                    <a:pt x="2884" y="3502"/>
                    <a:pt x="2823" y="3502"/>
                  </a:cubicBezTo>
                  <a:cubicBezTo>
                    <a:pt x="2816" y="3502"/>
                    <a:pt x="2807" y="3503"/>
                    <a:pt x="2797" y="3505"/>
                  </a:cubicBezTo>
                  <a:cubicBezTo>
                    <a:pt x="2832" y="3488"/>
                    <a:pt x="2853" y="3444"/>
                    <a:pt x="2881" y="3444"/>
                  </a:cubicBezTo>
                  <a:cubicBezTo>
                    <a:pt x="2890" y="3444"/>
                    <a:pt x="2900" y="3449"/>
                    <a:pt x="2911" y="3460"/>
                  </a:cubicBezTo>
                  <a:lnTo>
                    <a:pt x="2911" y="3392"/>
                  </a:lnTo>
                  <a:lnTo>
                    <a:pt x="2865" y="3437"/>
                  </a:lnTo>
                  <a:cubicBezTo>
                    <a:pt x="2865" y="3346"/>
                    <a:pt x="2934" y="3301"/>
                    <a:pt x="2865" y="3232"/>
                  </a:cubicBezTo>
                  <a:lnTo>
                    <a:pt x="2820" y="3255"/>
                  </a:lnTo>
                  <a:cubicBezTo>
                    <a:pt x="2820" y="3210"/>
                    <a:pt x="2820" y="3164"/>
                    <a:pt x="2911" y="3141"/>
                  </a:cubicBezTo>
                  <a:lnTo>
                    <a:pt x="2934" y="3210"/>
                  </a:lnTo>
                  <a:cubicBezTo>
                    <a:pt x="2956" y="3119"/>
                    <a:pt x="2934" y="3050"/>
                    <a:pt x="2911" y="2982"/>
                  </a:cubicBezTo>
                  <a:lnTo>
                    <a:pt x="2888" y="3005"/>
                  </a:lnTo>
                  <a:cubicBezTo>
                    <a:pt x="2820" y="2914"/>
                    <a:pt x="2775" y="2391"/>
                    <a:pt x="2661" y="2300"/>
                  </a:cubicBezTo>
                  <a:lnTo>
                    <a:pt x="2593" y="2345"/>
                  </a:lnTo>
                  <a:lnTo>
                    <a:pt x="2547" y="2255"/>
                  </a:lnTo>
                  <a:lnTo>
                    <a:pt x="2752" y="2323"/>
                  </a:lnTo>
                  <a:cubicBezTo>
                    <a:pt x="2752" y="2232"/>
                    <a:pt x="2752" y="1982"/>
                    <a:pt x="2752" y="1732"/>
                  </a:cubicBezTo>
                  <a:cubicBezTo>
                    <a:pt x="2729" y="1459"/>
                    <a:pt x="2729" y="1208"/>
                    <a:pt x="2752" y="1140"/>
                  </a:cubicBezTo>
                  <a:cubicBezTo>
                    <a:pt x="2771" y="1111"/>
                    <a:pt x="2795" y="1103"/>
                    <a:pt x="2816" y="1103"/>
                  </a:cubicBezTo>
                  <a:cubicBezTo>
                    <a:pt x="2843" y="1103"/>
                    <a:pt x="2865" y="1118"/>
                    <a:pt x="2865" y="1118"/>
                  </a:cubicBezTo>
                  <a:cubicBezTo>
                    <a:pt x="2843" y="1049"/>
                    <a:pt x="2797" y="1095"/>
                    <a:pt x="2797" y="1027"/>
                  </a:cubicBezTo>
                  <a:lnTo>
                    <a:pt x="2865" y="1027"/>
                  </a:lnTo>
                  <a:lnTo>
                    <a:pt x="2865" y="981"/>
                  </a:lnTo>
                  <a:cubicBezTo>
                    <a:pt x="2820" y="1004"/>
                    <a:pt x="2752" y="1004"/>
                    <a:pt x="2684" y="1027"/>
                  </a:cubicBezTo>
                  <a:lnTo>
                    <a:pt x="2706" y="936"/>
                  </a:lnTo>
                  <a:lnTo>
                    <a:pt x="2752" y="936"/>
                  </a:lnTo>
                  <a:cubicBezTo>
                    <a:pt x="2752" y="913"/>
                    <a:pt x="2593" y="890"/>
                    <a:pt x="2638" y="822"/>
                  </a:cubicBezTo>
                  <a:cubicBezTo>
                    <a:pt x="2661" y="685"/>
                    <a:pt x="2615" y="504"/>
                    <a:pt x="2615" y="367"/>
                  </a:cubicBezTo>
                  <a:lnTo>
                    <a:pt x="2615" y="367"/>
                  </a:lnTo>
                  <a:lnTo>
                    <a:pt x="2684" y="413"/>
                  </a:lnTo>
                  <a:lnTo>
                    <a:pt x="2706" y="344"/>
                  </a:lnTo>
                  <a:lnTo>
                    <a:pt x="2706" y="344"/>
                  </a:lnTo>
                  <a:cubicBezTo>
                    <a:pt x="2692" y="354"/>
                    <a:pt x="2682" y="357"/>
                    <a:pt x="2675" y="357"/>
                  </a:cubicBezTo>
                  <a:cubicBezTo>
                    <a:pt x="2650" y="357"/>
                    <a:pt x="2654" y="318"/>
                    <a:pt x="2644" y="318"/>
                  </a:cubicBezTo>
                  <a:cubicBezTo>
                    <a:pt x="2643" y="318"/>
                    <a:pt x="2641" y="319"/>
                    <a:pt x="2638" y="322"/>
                  </a:cubicBezTo>
                  <a:cubicBezTo>
                    <a:pt x="2502" y="231"/>
                    <a:pt x="2593" y="71"/>
                    <a:pt x="2502" y="3"/>
                  </a:cubicBezTo>
                  <a:cubicBezTo>
                    <a:pt x="2493" y="2"/>
                    <a:pt x="2474" y="1"/>
                    <a:pt x="24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6"/>
            <p:cNvSpPr/>
            <p:nvPr/>
          </p:nvSpPr>
          <p:spPr>
            <a:xfrm rot="2879640">
              <a:off x="6505983" y="991918"/>
              <a:ext cx="2503" cy="3102"/>
            </a:xfrm>
            <a:custGeom>
              <a:avLst/>
              <a:gdLst/>
              <a:ahLst/>
              <a:cxnLst/>
              <a:rect l="l" t="t" r="r" b="b"/>
              <a:pathLst>
                <a:path w="92" h="114" extrusionOk="0">
                  <a:moveTo>
                    <a:pt x="91" y="0"/>
                  </a:moveTo>
                  <a:lnTo>
                    <a:pt x="91" y="0"/>
                  </a:lnTo>
                  <a:cubicBezTo>
                    <a:pt x="23" y="23"/>
                    <a:pt x="0" y="68"/>
                    <a:pt x="23" y="114"/>
                  </a:cubicBezTo>
                  <a:cubicBezTo>
                    <a:pt x="68" y="91"/>
                    <a:pt x="68" y="23"/>
                    <a:pt x="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6"/>
            <p:cNvSpPr/>
            <p:nvPr/>
          </p:nvSpPr>
          <p:spPr>
            <a:xfrm rot="2879640">
              <a:off x="6509424" y="992824"/>
              <a:ext cx="27" cy="653"/>
            </a:xfrm>
            <a:custGeom>
              <a:avLst/>
              <a:gdLst/>
              <a:ahLst/>
              <a:cxnLst/>
              <a:rect l="l" t="t" r="r" b="b"/>
              <a:pathLst>
                <a:path w="1" h="24" extrusionOk="0">
                  <a:moveTo>
                    <a:pt x="0" y="0"/>
                  </a:moveTo>
                  <a:lnTo>
                    <a:pt x="0" y="0"/>
                  </a:lnTo>
                  <a:lnTo>
                    <a:pt x="0" y="23"/>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6"/>
            <p:cNvSpPr/>
            <p:nvPr/>
          </p:nvSpPr>
          <p:spPr>
            <a:xfrm rot="2879640">
              <a:off x="6634528" y="777026"/>
              <a:ext cx="653" cy="653"/>
            </a:xfrm>
            <a:custGeom>
              <a:avLst/>
              <a:gdLst/>
              <a:ahLst/>
              <a:cxnLst/>
              <a:rect l="l" t="t" r="r" b="b"/>
              <a:pathLst>
                <a:path w="24" h="24" extrusionOk="0">
                  <a:moveTo>
                    <a:pt x="0" y="0"/>
                  </a:moveTo>
                  <a:lnTo>
                    <a:pt x="23"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6"/>
            <p:cNvSpPr/>
            <p:nvPr/>
          </p:nvSpPr>
          <p:spPr>
            <a:xfrm rot="2879640">
              <a:off x="6529592" y="764868"/>
              <a:ext cx="83566" cy="244221"/>
            </a:xfrm>
            <a:custGeom>
              <a:avLst/>
              <a:gdLst/>
              <a:ahLst/>
              <a:cxnLst/>
              <a:rect l="l" t="t" r="r" b="b"/>
              <a:pathLst>
                <a:path w="3071" h="8975" extrusionOk="0">
                  <a:moveTo>
                    <a:pt x="182" y="1"/>
                  </a:moveTo>
                  <a:lnTo>
                    <a:pt x="160" y="69"/>
                  </a:lnTo>
                  <a:cubicBezTo>
                    <a:pt x="162" y="69"/>
                    <a:pt x="165" y="69"/>
                    <a:pt x="169" y="69"/>
                  </a:cubicBezTo>
                  <a:lnTo>
                    <a:pt x="169" y="69"/>
                  </a:lnTo>
                  <a:lnTo>
                    <a:pt x="182" y="1"/>
                  </a:lnTo>
                  <a:close/>
                  <a:moveTo>
                    <a:pt x="2388" y="2616"/>
                  </a:moveTo>
                  <a:lnTo>
                    <a:pt x="2516" y="2644"/>
                  </a:lnTo>
                  <a:lnTo>
                    <a:pt x="2516" y="2644"/>
                  </a:lnTo>
                  <a:lnTo>
                    <a:pt x="2456" y="2684"/>
                  </a:lnTo>
                  <a:lnTo>
                    <a:pt x="2388" y="2616"/>
                  </a:lnTo>
                  <a:close/>
                  <a:moveTo>
                    <a:pt x="2843" y="8710"/>
                  </a:moveTo>
                  <a:lnTo>
                    <a:pt x="2825" y="8766"/>
                  </a:lnTo>
                  <a:lnTo>
                    <a:pt x="2825" y="8766"/>
                  </a:lnTo>
                  <a:cubicBezTo>
                    <a:pt x="2831" y="8729"/>
                    <a:pt x="2782" y="8710"/>
                    <a:pt x="2843" y="8710"/>
                  </a:cubicBezTo>
                  <a:close/>
                  <a:moveTo>
                    <a:pt x="114" y="69"/>
                  </a:moveTo>
                  <a:cubicBezTo>
                    <a:pt x="91" y="137"/>
                    <a:pt x="46" y="183"/>
                    <a:pt x="114" y="206"/>
                  </a:cubicBezTo>
                  <a:cubicBezTo>
                    <a:pt x="103" y="228"/>
                    <a:pt x="86" y="228"/>
                    <a:pt x="69" y="228"/>
                  </a:cubicBezTo>
                  <a:cubicBezTo>
                    <a:pt x="52" y="228"/>
                    <a:pt x="35" y="228"/>
                    <a:pt x="23" y="251"/>
                  </a:cubicBezTo>
                  <a:cubicBezTo>
                    <a:pt x="46" y="296"/>
                    <a:pt x="91" y="342"/>
                    <a:pt x="69" y="387"/>
                  </a:cubicBezTo>
                  <a:lnTo>
                    <a:pt x="46" y="387"/>
                  </a:lnTo>
                  <a:cubicBezTo>
                    <a:pt x="1" y="501"/>
                    <a:pt x="160" y="569"/>
                    <a:pt x="91" y="660"/>
                  </a:cubicBezTo>
                  <a:lnTo>
                    <a:pt x="69" y="660"/>
                  </a:lnTo>
                  <a:cubicBezTo>
                    <a:pt x="46" y="706"/>
                    <a:pt x="91" y="774"/>
                    <a:pt x="46" y="842"/>
                  </a:cubicBezTo>
                  <a:cubicBezTo>
                    <a:pt x="59" y="829"/>
                    <a:pt x="80" y="816"/>
                    <a:pt x="95" y="816"/>
                  </a:cubicBezTo>
                  <a:cubicBezTo>
                    <a:pt x="106" y="816"/>
                    <a:pt x="114" y="823"/>
                    <a:pt x="114" y="842"/>
                  </a:cubicBezTo>
                  <a:cubicBezTo>
                    <a:pt x="69" y="910"/>
                    <a:pt x="114" y="956"/>
                    <a:pt x="69" y="1024"/>
                  </a:cubicBezTo>
                  <a:lnTo>
                    <a:pt x="137" y="1070"/>
                  </a:lnTo>
                  <a:cubicBezTo>
                    <a:pt x="114" y="1343"/>
                    <a:pt x="228" y="2366"/>
                    <a:pt x="251" y="2639"/>
                  </a:cubicBezTo>
                  <a:lnTo>
                    <a:pt x="228" y="2639"/>
                  </a:lnTo>
                  <a:cubicBezTo>
                    <a:pt x="273" y="3025"/>
                    <a:pt x="296" y="3867"/>
                    <a:pt x="387" y="4276"/>
                  </a:cubicBezTo>
                  <a:cubicBezTo>
                    <a:pt x="319" y="4344"/>
                    <a:pt x="342" y="4435"/>
                    <a:pt x="319" y="4503"/>
                  </a:cubicBezTo>
                  <a:cubicBezTo>
                    <a:pt x="328" y="4484"/>
                    <a:pt x="342" y="4477"/>
                    <a:pt x="355" y="4477"/>
                  </a:cubicBezTo>
                  <a:cubicBezTo>
                    <a:pt x="372" y="4477"/>
                    <a:pt x="387" y="4490"/>
                    <a:pt x="387" y="4503"/>
                  </a:cubicBezTo>
                  <a:cubicBezTo>
                    <a:pt x="387" y="4708"/>
                    <a:pt x="433" y="4503"/>
                    <a:pt x="455" y="4731"/>
                  </a:cubicBezTo>
                  <a:cubicBezTo>
                    <a:pt x="524" y="4958"/>
                    <a:pt x="478" y="5868"/>
                    <a:pt x="433" y="6095"/>
                  </a:cubicBezTo>
                  <a:cubicBezTo>
                    <a:pt x="524" y="6186"/>
                    <a:pt x="455" y="6345"/>
                    <a:pt x="524" y="6459"/>
                  </a:cubicBezTo>
                  <a:lnTo>
                    <a:pt x="501" y="6436"/>
                  </a:lnTo>
                  <a:lnTo>
                    <a:pt x="501" y="6436"/>
                  </a:lnTo>
                  <a:cubicBezTo>
                    <a:pt x="524" y="6550"/>
                    <a:pt x="455" y="7232"/>
                    <a:pt x="501" y="7369"/>
                  </a:cubicBezTo>
                  <a:cubicBezTo>
                    <a:pt x="569" y="7482"/>
                    <a:pt x="455" y="7460"/>
                    <a:pt x="433" y="7551"/>
                  </a:cubicBezTo>
                  <a:cubicBezTo>
                    <a:pt x="546" y="7551"/>
                    <a:pt x="592" y="7641"/>
                    <a:pt x="592" y="7687"/>
                  </a:cubicBezTo>
                  <a:cubicBezTo>
                    <a:pt x="592" y="7755"/>
                    <a:pt x="683" y="7869"/>
                    <a:pt x="705" y="7983"/>
                  </a:cubicBezTo>
                  <a:lnTo>
                    <a:pt x="637" y="7983"/>
                  </a:lnTo>
                  <a:cubicBezTo>
                    <a:pt x="705" y="8051"/>
                    <a:pt x="683" y="8210"/>
                    <a:pt x="705" y="8278"/>
                  </a:cubicBezTo>
                  <a:cubicBezTo>
                    <a:pt x="683" y="8415"/>
                    <a:pt x="592" y="8619"/>
                    <a:pt x="660" y="8801"/>
                  </a:cubicBezTo>
                  <a:lnTo>
                    <a:pt x="501" y="8915"/>
                  </a:lnTo>
                  <a:lnTo>
                    <a:pt x="524" y="8938"/>
                  </a:lnTo>
                  <a:cubicBezTo>
                    <a:pt x="524" y="8938"/>
                    <a:pt x="1031" y="8975"/>
                    <a:pt x="1572" y="8975"/>
                  </a:cubicBezTo>
                  <a:cubicBezTo>
                    <a:pt x="2067" y="8975"/>
                    <a:pt x="2590" y="8944"/>
                    <a:pt x="2775" y="8824"/>
                  </a:cubicBezTo>
                  <a:lnTo>
                    <a:pt x="2820" y="8824"/>
                  </a:lnTo>
                  <a:lnTo>
                    <a:pt x="2820" y="8778"/>
                  </a:lnTo>
                  <a:cubicBezTo>
                    <a:pt x="2828" y="8763"/>
                    <a:pt x="2835" y="8758"/>
                    <a:pt x="2844" y="8758"/>
                  </a:cubicBezTo>
                  <a:cubicBezTo>
                    <a:pt x="2861" y="8758"/>
                    <a:pt x="2881" y="8778"/>
                    <a:pt x="2911" y="8778"/>
                  </a:cubicBezTo>
                  <a:lnTo>
                    <a:pt x="2934" y="8710"/>
                  </a:lnTo>
                  <a:lnTo>
                    <a:pt x="2888" y="8733"/>
                  </a:lnTo>
                  <a:cubicBezTo>
                    <a:pt x="2888" y="8710"/>
                    <a:pt x="2820" y="8665"/>
                    <a:pt x="2843" y="8619"/>
                  </a:cubicBezTo>
                  <a:cubicBezTo>
                    <a:pt x="2866" y="8574"/>
                    <a:pt x="2934" y="8619"/>
                    <a:pt x="2934" y="8551"/>
                  </a:cubicBezTo>
                  <a:cubicBezTo>
                    <a:pt x="2979" y="8187"/>
                    <a:pt x="3025" y="7846"/>
                    <a:pt x="3002" y="7482"/>
                  </a:cubicBezTo>
                  <a:lnTo>
                    <a:pt x="3002" y="7482"/>
                  </a:lnTo>
                  <a:lnTo>
                    <a:pt x="3048" y="7505"/>
                  </a:lnTo>
                  <a:cubicBezTo>
                    <a:pt x="3025" y="7391"/>
                    <a:pt x="3025" y="7300"/>
                    <a:pt x="3002" y="7187"/>
                  </a:cubicBezTo>
                  <a:lnTo>
                    <a:pt x="3070" y="7141"/>
                  </a:lnTo>
                  <a:lnTo>
                    <a:pt x="3070" y="7141"/>
                  </a:lnTo>
                  <a:cubicBezTo>
                    <a:pt x="3070" y="7142"/>
                    <a:pt x="3069" y="7142"/>
                    <a:pt x="3068" y="7142"/>
                  </a:cubicBezTo>
                  <a:cubicBezTo>
                    <a:pt x="3025" y="7142"/>
                    <a:pt x="3025" y="6595"/>
                    <a:pt x="3025" y="6595"/>
                  </a:cubicBezTo>
                  <a:lnTo>
                    <a:pt x="2934" y="6573"/>
                  </a:lnTo>
                  <a:cubicBezTo>
                    <a:pt x="2934" y="6482"/>
                    <a:pt x="3048" y="6550"/>
                    <a:pt x="3025" y="6459"/>
                  </a:cubicBezTo>
                  <a:cubicBezTo>
                    <a:pt x="2888" y="6414"/>
                    <a:pt x="3025" y="6277"/>
                    <a:pt x="2957" y="6254"/>
                  </a:cubicBezTo>
                  <a:cubicBezTo>
                    <a:pt x="2957" y="6254"/>
                    <a:pt x="2957" y="6209"/>
                    <a:pt x="3002" y="6209"/>
                  </a:cubicBezTo>
                  <a:cubicBezTo>
                    <a:pt x="2934" y="6186"/>
                    <a:pt x="3002" y="6163"/>
                    <a:pt x="2979" y="6118"/>
                  </a:cubicBezTo>
                  <a:lnTo>
                    <a:pt x="2979" y="6118"/>
                  </a:lnTo>
                  <a:lnTo>
                    <a:pt x="2934" y="6141"/>
                  </a:lnTo>
                  <a:lnTo>
                    <a:pt x="2911" y="6072"/>
                  </a:lnTo>
                  <a:lnTo>
                    <a:pt x="2979" y="6072"/>
                  </a:lnTo>
                  <a:cubicBezTo>
                    <a:pt x="3002" y="5891"/>
                    <a:pt x="3048" y="5004"/>
                    <a:pt x="3002" y="4799"/>
                  </a:cubicBezTo>
                  <a:lnTo>
                    <a:pt x="3002" y="4799"/>
                  </a:lnTo>
                  <a:cubicBezTo>
                    <a:pt x="2957" y="4822"/>
                    <a:pt x="3002" y="4890"/>
                    <a:pt x="2911" y="4913"/>
                  </a:cubicBezTo>
                  <a:cubicBezTo>
                    <a:pt x="2866" y="4867"/>
                    <a:pt x="2934" y="4844"/>
                    <a:pt x="2866" y="4822"/>
                  </a:cubicBezTo>
                  <a:cubicBezTo>
                    <a:pt x="3002" y="4799"/>
                    <a:pt x="2888" y="4685"/>
                    <a:pt x="3025" y="4663"/>
                  </a:cubicBezTo>
                  <a:lnTo>
                    <a:pt x="2957" y="4640"/>
                  </a:lnTo>
                  <a:lnTo>
                    <a:pt x="3002" y="4617"/>
                  </a:lnTo>
                  <a:cubicBezTo>
                    <a:pt x="2911" y="4390"/>
                    <a:pt x="2957" y="4572"/>
                    <a:pt x="2979" y="4367"/>
                  </a:cubicBezTo>
                  <a:cubicBezTo>
                    <a:pt x="2957" y="4230"/>
                    <a:pt x="2866" y="4185"/>
                    <a:pt x="2888" y="4117"/>
                  </a:cubicBezTo>
                  <a:lnTo>
                    <a:pt x="2820" y="4117"/>
                  </a:lnTo>
                  <a:cubicBezTo>
                    <a:pt x="2888" y="4117"/>
                    <a:pt x="2775" y="4049"/>
                    <a:pt x="2843" y="4026"/>
                  </a:cubicBezTo>
                  <a:cubicBezTo>
                    <a:pt x="2843" y="4007"/>
                    <a:pt x="2843" y="3924"/>
                    <a:pt x="2790" y="3924"/>
                  </a:cubicBezTo>
                  <a:cubicBezTo>
                    <a:pt x="2779" y="3924"/>
                    <a:pt x="2767" y="3927"/>
                    <a:pt x="2752" y="3935"/>
                  </a:cubicBezTo>
                  <a:cubicBezTo>
                    <a:pt x="2786" y="3918"/>
                    <a:pt x="2807" y="3864"/>
                    <a:pt x="2834" y="3864"/>
                  </a:cubicBezTo>
                  <a:cubicBezTo>
                    <a:pt x="2843" y="3864"/>
                    <a:pt x="2854" y="3871"/>
                    <a:pt x="2866" y="3889"/>
                  </a:cubicBezTo>
                  <a:lnTo>
                    <a:pt x="2843" y="3798"/>
                  </a:lnTo>
                  <a:lnTo>
                    <a:pt x="2820" y="3844"/>
                  </a:lnTo>
                  <a:cubicBezTo>
                    <a:pt x="2820" y="3753"/>
                    <a:pt x="2888" y="3685"/>
                    <a:pt x="2798" y="3617"/>
                  </a:cubicBezTo>
                  <a:lnTo>
                    <a:pt x="2752" y="3662"/>
                  </a:lnTo>
                  <a:cubicBezTo>
                    <a:pt x="2752" y="3594"/>
                    <a:pt x="2752" y="3548"/>
                    <a:pt x="2843" y="3526"/>
                  </a:cubicBezTo>
                  <a:lnTo>
                    <a:pt x="2866" y="3594"/>
                  </a:lnTo>
                  <a:cubicBezTo>
                    <a:pt x="2866" y="3480"/>
                    <a:pt x="2843" y="3435"/>
                    <a:pt x="2798" y="3344"/>
                  </a:cubicBezTo>
                  <a:lnTo>
                    <a:pt x="2798" y="3389"/>
                  </a:lnTo>
                  <a:cubicBezTo>
                    <a:pt x="2709" y="3279"/>
                    <a:pt x="2643" y="2764"/>
                    <a:pt x="2535" y="2649"/>
                  </a:cubicBezTo>
                  <a:lnTo>
                    <a:pt x="2535" y="2649"/>
                  </a:lnTo>
                  <a:lnTo>
                    <a:pt x="2593" y="2661"/>
                  </a:lnTo>
                  <a:cubicBezTo>
                    <a:pt x="2570" y="2480"/>
                    <a:pt x="2502" y="1547"/>
                    <a:pt x="2547" y="1388"/>
                  </a:cubicBezTo>
                  <a:cubicBezTo>
                    <a:pt x="2563" y="1365"/>
                    <a:pt x="2580" y="1358"/>
                    <a:pt x="2597" y="1358"/>
                  </a:cubicBezTo>
                  <a:cubicBezTo>
                    <a:pt x="2631" y="1358"/>
                    <a:pt x="2661" y="1388"/>
                    <a:pt x="2661" y="1388"/>
                  </a:cubicBezTo>
                  <a:cubicBezTo>
                    <a:pt x="2638" y="1297"/>
                    <a:pt x="2593" y="1343"/>
                    <a:pt x="2593" y="1274"/>
                  </a:cubicBezTo>
                  <a:lnTo>
                    <a:pt x="2593" y="1274"/>
                  </a:lnTo>
                  <a:lnTo>
                    <a:pt x="2661" y="1297"/>
                  </a:lnTo>
                  <a:lnTo>
                    <a:pt x="2638" y="1229"/>
                  </a:lnTo>
                  <a:cubicBezTo>
                    <a:pt x="2616" y="1274"/>
                    <a:pt x="2547" y="1252"/>
                    <a:pt x="2479" y="1274"/>
                  </a:cubicBezTo>
                  <a:lnTo>
                    <a:pt x="2479" y="1183"/>
                  </a:lnTo>
                  <a:lnTo>
                    <a:pt x="2547" y="1183"/>
                  </a:lnTo>
                  <a:cubicBezTo>
                    <a:pt x="2547" y="1161"/>
                    <a:pt x="2388" y="1138"/>
                    <a:pt x="2411" y="1047"/>
                  </a:cubicBezTo>
                  <a:cubicBezTo>
                    <a:pt x="2434" y="910"/>
                    <a:pt x="2411" y="751"/>
                    <a:pt x="2434" y="615"/>
                  </a:cubicBezTo>
                  <a:lnTo>
                    <a:pt x="2502" y="660"/>
                  </a:lnTo>
                  <a:lnTo>
                    <a:pt x="2525" y="592"/>
                  </a:lnTo>
                  <a:lnTo>
                    <a:pt x="2525" y="592"/>
                  </a:lnTo>
                  <a:cubicBezTo>
                    <a:pt x="2511" y="601"/>
                    <a:pt x="2500" y="605"/>
                    <a:pt x="2493" y="605"/>
                  </a:cubicBezTo>
                  <a:cubicBezTo>
                    <a:pt x="2468" y="605"/>
                    <a:pt x="2472" y="566"/>
                    <a:pt x="2463" y="566"/>
                  </a:cubicBezTo>
                  <a:cubicBezTo>
                    <a:pt x="2461" y="566"/>
                    <a:pt x="2459" y="567"/>
                    <a:pt x="2456" y="569"/>
                  </a:cubicBezTo>
                  <a:cubicBezTo>
                    <a:pt x="2320" y="456"/>
                    <a:pt x="2434" y="319"/>
                    <a:pt x="2343" y="228"/>
                  </a:cubicBezTo>
                  <a:cubicBezTo>
                    <a:pt x="2231" y="228"/>
                    <a:pt x="365" y="75"/>
                    <a:pt x="169" y="69"/>
                  </a:cubicBezTo>
                  <a:lnTo>
                    <a:pt x="169" y="69"/>
                  </a:lnTo>
                  <a:lnTo>
                    <a:pt x="160" y="115"/>
                  </a:lnTo>
                  <a:lnTo>
                    <a:pt x="228" y="115"/>
                  </a:lnTo>
                  <a:cubicBezTo>
                    <a:pt x="239" y="149"/>
                    <a:pt x="228" y="149"/>
                    <a:pt x="214" y="149"/>
                  </a:cubicBezTo>
                  <a:cubicBezTo>
                    <a:pt x="199" y="149"/>
                    <a:pt x="182" y="149"/>
                    <a:pt x="182" y="183"/>
                  </a:cubicBezTo>
                  <a:cubicBezTo>
                    <a:pt x="176" y="186"/>
                    <a:pt x="171" y="187"/>
                    <a:pt x="165" y="187"/>
                  </a:cubicBezTo>
                  <a:cubicBezTo>
                    <a:pt x="131" y="187"/>
                    <a:pt x="114" y="128"/>
                    <a:pt x="114" y="6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5" name="Google Shape;285;p26"/>
          <p:cNvSpPr/>
          <p:nvPr/>
        </p:nvSpPr>
        <p:spPr>
          <a:xfrm rot="1321364">
            <a:off x="1001872" y="1158982"/>
            <a:ext cx="174513" cy="174513"/>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48"/>
        <p:cNvGrpSpPr/>
        <p:nvPr/>
      </p:nvGrpSpPr>
      <p:grpSpPr>
        <a:xfrm>
          <a:off x="0" y="0"/>
          <a:ext cx="0" cy="0"/>
          <a:chOff x="0" y="0"/>
          <a:chExt cx="0" cy="0"/>
        </a:xfrm>
      </p:grpSpPr>
      <p:sp>
        <p:nvSpPr>
          <p:cNvPr id="649" name="Google Shape;649;p35"/>
          <p:cNvSpPr/>
          <p:nvPr/>
        </p:nvSpPr>
        <p:spPr>
          <a:xfrm rot="-9949836" flipH="1">
            <a:off x="1846360" y="1017991"/>
            <a:ext cx="2176034" cy="149537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5"/>
          <p:cNvSpPr txBox="1">
            <a:spLocks noGrp="1"/>
          </p:cNvSpPr>
          <p:nvPr>
            <p:ph type="title"/>
          </p:nvPr>
        </p:nvSpPr>
        <p:spPr>
          <a:xfrm>
            <a:off x="2674600" y="2549275"/>
            <a:ext cx="5020200" cy="66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Antecedentes del tema. </a:t>
            </a:r>
            <a:endParaRPr/>
          </a:p>
        </p:txBody>
      </p:sp>
      <p:sp>
        <p:nvSpPr>
          <p:cNvPr id="651" name="Google Shape;651;p35"/>
          <p:cNvSpPr txBox="1">
            <a:spLocks noGrp="1"/>
          </p:cNvSpPr>
          <p:nvPr>
            <p:ph type="title" idx="2"/>
          </p:nvPr>
        </p:nvSpPr>
        <p:spPr>
          <a:xfrm>
            <a:off x="2499788" y="1394660"/>
            <a:ext cx="1480200" cy="898200"/>
          </a:xfrm>
          <a:prstGeom prst="rect">
            <a:avLst/>
          </a:prstGeom>
        </p:spPr>
        <p:txBody>
          <a:bodyPr spcFirstLastPara="1" wrap="square" lIns="85725" tIns="91425" rIns="91425" bIns="91425" anchor="ctr" anchorCtr="0">
            <a:noAutofit/>
          </a:bodyPr>
          <a:lstStyle/>
          <a:p>
            <a:pPr marL="0" lvl="0" indent="0" algn="ctr" rtl="0">
              <a:spcBef>
                <a:spcPts val="0"/>
              </a:spcBef>
              <a:spcAft>
                <a:spcPts val="0"/>
              </a:spcAft>
              <a:buNone/>
            </a:pPr>
            <a:r>
              <a:rPr lang="en"/>
              <a:t>03</a:t>
            </a:r>
            <a:endParaRPr/>
          </a:p>
        </p:txBody>
      </p:sp>
      <p:sp>
        <p:nvSpPr>
          <p:cNvPr id="652" name="Google Shape;652;p35"/>
          <p:cNvSpPr/>
          <p:nvPr/>
        </p:nvSpPr>
        <p:spPr>
          <a:xfrm rot="3405976">
            <a:off x="7467642" y="1382016"/>
            <a:ext cx="623758" cy="623758"/>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5"/>
          <p:cNvSpPr/>
          <p:nvPr/>
        </p:nvSpPr>
        <p:spPr>
          <a:xfrm rot="3405881">
            <a:off x="7014090" y="1573712"/>
            <a:ext cx="240359" cy="240359"/>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4" name="Google Shape;654;p35"/>
          <p:cNvGrpSpPr/>
          <p:nvPr/>
        </p:nvGrpSpPr>
        <p:grpSpPr>
          <a:xfrm>
            <a:off x="7467468" y="3910875"/>
            <a:ext cx="1787058" cy="1928262"/>
            <a:chOff x="7467468" y="3910875"/>
            <a:chExt cx="1787058" cy="1928262"/>
          </a:xfrm>
        </p:grpSpPr>
        <p:sp>
          <p:nvSpPr>
            <p:cNvPr id="655" name="Google Shape;655;p35"/>
            <p:cNvSpPr/>
            <p:nvPr/>
          </p:nvSpPr>
          <p:spPr>
            <a:xfrm rot="2879632">
              <a:off x="7839525" y="4685906"/>
              <a:ext cx="2251" cy="4503"/>
            </a:xfrm>
            <a:custGeom>
              <a:avLst/>
              <a:gdLst/>
              <a:ahLst/>
              <a:cxnLst/>
              <a:rect l="l" t="t" r="r" b="b"/>
              <a:pathLst>
                <a:path w="69" h="138" extrusionOk="0">
                  <a:moveTo>
                    <a:pt x="68" y="1"/>
                  </a:moveTo>
                  <a:lnTo>
                    <a:pt x="68" y="1"/>
                  </a:lnTo>
                  <a:cubicBezTo>
                    <a:pt x="23" y="46"/>
                    <a:pt x="0" y="69"/>
                    <a:pt x="23" y="137"/>
                  </a:cubicBezTo>
                  <a:cubicBezTo>
                    <a:pt x="68" y="92"/>
                    <a:pt x="68" y="46"/>
                    <a:pt x="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5"/>
            <p:cNvSpPr/>
            <p:nvPr/>
          </p:nvSpPr>
          <p:spPr>
            <a:xfrm rot="2879632">
              <a:off x="7843037" y="4687469"/>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5"/>
            <p:cNvSpPr/>
            <p:nvPr/>
          </p:nvSpPr>
          <p:spPr>
            <a:xfrm rot="2879632">
              <a:off x="7993609" y="4429312"/>
              <a:ext cx="33" cy="1534"/>
            </a:xfrm>
            <a:custGeom>
              <a:avLst/>
              <a:gdLst/>
              <a:ahLst/>
              <a:cxnLst/>
              <a:rect l="l" t="t" r="r" b="b"/>
              <a:pathLst>
                <a:path w="1" h="47" extrusionOk="0">
                  <a:moveTo>
                    <a:pt x="0" y="1"/>
                  </a:moveTo>
                  <a:lnTo>
                    <a:pt x="0" y="46"/>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5"/>
            <p:cNvSpPr/>
            <p:nvPr/>
          </p:nvSpPr>
          <p:spPr>
            <a:xfrm rot="2879632">
              <a:off x="7864542" y="4412418"/>
              <a:ext cx="97231" cy="299036"/>
            </a:xfrm>
            <a:custGeom>
              <a:avLst/>
              <a:gdLst/>
              <a:ahLst/>
              <a:cxnLst/>
              <a:rect l="l" t="t" r="r" b="b"/>
              <a:pathLst>
                <a:path w="2980" h="9165" extrusionOk="0">
                  <a:moveTo>
                    <a:pt x="56" y="823"/>
                  </a:moveTo>
                  <a:cubicBezTo>
                    <a:pt x="50" y="828"/>
                    <a:pt x="46" y="835"/>
                    <a:pt x="46" y="841"/>
                  </a:cubicBezTo>
                  <a:cubicBezTo>
                    <a:pt x="50" y="836"/>
                    <a:pt x="53" y="829"/>
                    <a:pt x="56" y="823"/>
                  </a:cubicBezTo>
                  <a:close/>
                  <a:moveTo>
                    <a:pt x="2275" y="2752"/>
                  </a:moveTo>
                  <a:lnTo>
                    <a:pt x="2402" y="2780"/>
                  </a:lnTo>
                  <a:lnTo>
                    <a:pt x="2402" y="2780"/>
                  </a:lnTo>
                  <a:lnTo>
                    <a:pt x="2343" y="2820"/>
                  </a:lnTo>
                  <a:lnTo>
                    <a:pt x="2275" y="2752"/>
                  </a:lnTo>
                  <a:close/>
                  <a:moveTo>
                    <a:pt x="2843" y="8687"/>
                  </a:moveTo>
                  <a:lnTo>
                    <a:pt x="2843" y="8717"/>
                  </a:lnTo>
                  <a:lnTo>
                    <a:pt x="2843" y="8717"/>
                  </a:lnTo>
                  <a:cubicBezTo>
                    <a:pt x="2833" y="8697"/>
                    <a:pt x="2813" y="8687"/>
                    <a:pt x="2843" y="8687"/>
                  </a:cubicBezTo>
                  <a:close/>
                  <a:moveTo>
                    <a:pt x="228" y="0"/>
                  </a:moveTo>
                  <a:lnTo>
                    <a:pt x="182" y="91"/>
                  </a:lnTo>
                  <a:lnTo>
                    <a:pt x="251" y="114"/>
                  </a:lnTo>
                  <a:cubicBezTo>
                    <a:pt x="273" y="148"/>
                    <a:pt x="262" y="148"/>
                    <a:pt x="248" y="148"/>
                  </a:cubicBezTo>
                  <a:cubicBezTo>
                    <a:pt x="234" y="148"/>
                    <a:pt x="217" y="148"/>
                    <a:pt x="228" y="182"/>
                  </a:cubicBezTo>
                  <a:cubicBezTo>
                    <a:pt x="160" y="182"/>
                    <a:pt x="137" y="114"/>
                    <a:pt x="137" y="68"/>
                  </a:cubicBezTo>
                  <a:lnTo>
                    <a:pt x="137" y="68"/>
                  </a:lnTo>
                  <a:cubicBezTo>
                    <a:pt x="137" y="114"/>
                    <a:pt x="92" y="159"/>
                    <a:pt x="160" y="182"/>
                  </a:cubicBezTo>
                  <a:cubicBezTo>
                    <a:pt x="137" y="205"/>
                    <a:pt x="114" y="205"/>
                    <a:pt x="94" y="205"/>
                  </a:cubicBezTo>
                  <a:cubicBezTo>
                    <a:pt x="74" y="205"/>
                    <a:pt x="57" y="205"/>
                    <a:pt x="46" y="227"/>
                  </a:cubicBezTo>
                  <a:cubicBezTo>
                    <a:pt x="69" y="273"/>
                    <a:pt x="114" y="341"/>
                    <a:pt x="92" y="387"/>
                  </a:cubicBezTo>
                  <a:lnTo>
                    <a:pt x="69" y="387"/>
                  </a:lnTo>
                  <a:cubicBezTo>
                    <a:pt x="1" y="500"/>
                    <a:pt x="160" y="569"/>
                    <a:pt x="92" y="659"/>
                  </a:cubicBezTo>
                  <a:lnTo>
                    <a:pt x="69" y="659"/>
                  </a:lnTo>
                  <a:cubicBezTo>
                    <a:pt x="48" y="680"/>
                    <a:pt x="84" y="758"/>
                    <a:pt x="56" y="823"/>
                  </a:cubicBezTo>
                  <a:lnTo>
                    <a:pt x="56" y="823"/>
                  </a:lnTo>
                  <a:cubicBezTo>
                    <a:pt x="62" y="818"/>
                    <a:pt x="70" y="815"/>
                    <a:pt x="78" y="815"/>
                  </a:cubicBezTo>
                  <a:cubicBezTo>
                    <a:pt x="91" y="815"/>
                    <a:pt x="105" y="822"/>
                    <a:pt x="114" y="841"/>
                  </a:cubicBezTo>
                  <a:cubicBezTo>
                    <a:pt x="69" y="910"/>
                    <a:pt x="92" y="978"/>
                    <a:pt x="46" y="1023"/>
                  </a:cubicBezTo>
                  <a:lnTo>
                    <a:pt x="114" y="1092"/>
                  </a:lnTo>
                  <a:cubicBezTo>
                    <a:pt x="92" y="1342"/>
                    <a:pt x="114" y="2410"/>
                    <a:pt x="137" y="2683"/>
                  </a:cubicBezTo>
                  <a:cubicBezTo>
                    <a:pt x="160" y="3093"/>
                    <a:pt x="160" y="3934"/>
                    <a:pt x="228" y="4366"/>
                  </a:cubicBezTo>
                  <a:cubicBezTo>
                    <a:pt x="182" y="4434"/>
                    <a:pt x="182" y="4525"/>
                    <a:pt x="160" y="4593"/>
                  </a:cubicBezTo>
                  <a:cubicBezTo>
                    <a:pt x="179" y="4574"/>
                    <a:pt x="194" y="4567"/>
                    <a:pt x="205" y="4567"/>
                  </a:cubicBezTo>
                  <a:cubicBezTo>
                    <a:pt x="220" y="4567"/>
                    <a:pt x="228" y="4580"/>
                    <a:pt x="228" y="4593"/>
                  </a:cubicBezTo>
                  <a:cubicBezTo>
                    <a:pt x="228" y="4798"/>
                    <a:pt x="273" y="4616"/>
                    <a:pt x="296" y="4821"/>
                  </a:cubicBezTo>
                  <a:cubicBezTo>
                    <a:pt x="364" y="5071"/>
                    <a:pt x="342" y="6003"/>
                    <a:pt x="296" y="6208"/>
                  </a:cubicBezTo>
                  <a:cubicBezTo>
                    <a:pt x="387" y="6322"/>
                    <a:pt x="319" y="6481"/>
                    <a:pt x="387" y="6595"/>
                  </a:cubicBezTo>
                  <a:lnTo>
                    <a:pt x="364" y="6572"/>
                  </a:lnTo>
                  <a:lnTo>
                    <a:pt x="364" y="6572"/>
                  </a:lnTo>
                  <a:cubicBezTo>
                    <a:pt x="387" y="6640"/>
                    <a:pt x="387" y="6845"/>
                    <a:pt x="387" y="7049"/>
                  </a:cubicBezTo>
                  <a:cubicBezTo>
                    <a:pt x="387" y="7254"/>
                    <a:pt x="387" y="7481"/>
                    <a:pt x="410" y="7550"/>
                  </a:cubicBezTo>
                  <a:lnTo>
                    <a:pt x="433" y="7527"/>
                  </a:lnTo>
                  <a:lnTo>
                    <a:pt x="433" y="7527"/>
                  </a:lnTo>
                  <a:cubicBezTo>
                    <a:pt x="501" y="7641"/>
                    <a:pt x="387" y="7641"/>
                    <a:pt x="364" y="7732"/>
                  </a:cubicBezTo>
                  <a:cubicBezTo>
                    <a:pt x="375" y="7730"/>
                    <a:pt x="384" y="7729"/>
                    <a:pt x="394" y="7729"/>
                  </a:cubicBezTo>
                  <a:cubicBezTo>
                    <a:pt x="490" y="7729"/>
                    <a:pt x="546" y="7827"/>
                    <a:pt x="546" y="7868"/>
                  </a:cubicBezTo>
                  <a:lnTo>
                    <a:pt x="524" y="7868"/>
                  </a:lnTo>
                  <a:cubicBezTo>
                    <a:pt x="546" y="7914"/>
                    <a:pt x="637" y="8050"/>
                    <a:pt x="660" y="8164"/>
                  </a:cubicBezTo>
                  <a:lnTo>
                    <a:pt x="615" y="8164"/>
                  </a:lnTo>
                  <a:cubicBezTo>
                    <a:pt x="683" y="8232"/>
                    <a:pt x="683" y="8391"/>
                    <a:pt x="683" y="8459"/>
                  </a:cubicBezTo>
                  <a:cubicBezTo>
                    <a:pt x="683" y="8596"/>
                    <a:pt x="592" y="8823"/>
                    <a:pt x="683" y="9005"/>
                  </a:cubicBezTo>
                  <a:lnTo>
                    <a:pt x="546" y="9141"/>
                  </a:lnTo>
                  <a:lnTo>
                    <a:pt x="569" y="9164"/>
                  </a:lnTo>
                  <a:cubicBezTo>
                    <a:pt x="569" y="9164"/>
                    <a:pt x="2434" y="9096"/>
                    <a:pt x="2798" y="8800"/>
                  </a:cubicBezTo>
                  <a:lnTo>
                    <a:pt x="2843" y="8800"/>
                  </a:lnTo>
                  <a:lnTo>
                    <a:pt x="2843" y="8755"/>
                  </a:lnTo>
                  <a:cubicBezTo>
                    <a:pt x="2853" y="8736"/>
                    <a:pt x="2862" y="8729"/>
                    <a:pt x="2872" y="8729"/>
                  </a:cubicBezTo>
                  <a:cubicBezTo>
                    <a:pt x="2885" y="8729"/>
                    <a:pt x="2898" y="8742"/>
                    <a:pt x="2911" y="8755"/>
                  </a:cubicBezTo>
                  <a:lnTo>
                    <a:pt x="2934" y="8687"/>
                  </a:lnTo>
                  <a:lnTo>
                    <a:pt x="2911" y="8709"/>
                  </a:lnTo>
                  <a:cubicBezTo>
                    <a:pt x="2889" y="8687"/>
                    <a:pt x="2843" y="8641"/>
                    <a:pt x="2866" y="8618"/>
                  </a:cubicBezTo>
                  <a:cubicBezTo>
                    <a:pt x="2866" y="8550"/>
                    <a:pt x="2934" y="8596"/>
                    <a:pt x="2934" y="8528"/>
                  </a:cubicBezTo>
                  <a:cubicBezTo>
                    <a:pt x="2957" y="8186"/>
                    <a:pt x="2980" y="7845"/>
                    <a:pt x="2934" y="7504"/>
                  </a:cubicBezTo>
                  <a:lnTo>
                    <a:pt x="2980" y="7504"/>
                  </a:lnTo>
                  <a:cubicBezTo>
                    <a:pt x="2934" y="7413"/>
                    <a:pt x="2934" y="7322"/>
                    <a:pt x="2911" y="7231"/>
                  </a:cubicBezTo>
                  <a:lnTo>
                    <a:pt x="2980" y="7186"/>
                  </a:lnTo>
                  <a:lnTo>
                    <a:pt x="2980" y="7186"/>
                  </a:lnTo>
                  <a:cubicBezTo>
                    <a:pt x="2979" y="7186"/>
                    <a:pt x="2978" y="7187"/>
                    <a:pt x="2977" y="7187"/>
                  </a:cubicBezTo>
                  <a:cubicBezTo>
                    <a:pt x="2932" y="7187"/>
                    <a:pt x="2889" y="6662"/>
                    <a:pt x="2911" y="6640"/>
                  </a:cubicBezTo>
                  <a:lnTo>
                    <a:pt x="2820" y="6640"/>
                  </a:lnTo>
                  <a:cubicBezTo>
                    <a:pt x="2798" y="6526"/>
                    <a:pt x="2911" y="6617"/>
                    <a:pt x="2889" y="6504"/>
                  </a:cubicBezTo>
                  <a:cubicBezTo>
                    <a:pt x="2752" y="6481"/>
                    <a:pt x="2889" y="6344"/>
                    <a:pt x="2820" y="6322"/>
                  </a:cubicBezTo>
                  <a:cubicBezTo>
                    <a:pt x="2843" y="6322"/>
                    <a:pt x="2843" y="6276"/>
                    <a:pt x="2889" y="6276"/>
                  </a:cubicBezTo>
                  <a:cubicBezTo>
                    <a:pt x="2798" y="6254"/>
                    <a:pt x="2866" y="6231"/>
                    <a:pt x="2843" y="6185"/>
                  </a:cubicBezTo>
                  <a:lnTo>
                    <a:pt x="2843" y="6185"/>
                  </a:lnTo>
                  <a:lnTo>
                    <a:pt x="2798" y="6208"/>
                  </a:lnTo>
                  <a:lnTo>
                    <a:pt x="2775" y="6140"/>
                  </a:lnTo>
                  <a:lnTo>
                    <a:pt x="2843" y="6140"/>
                  </a:lnTo>
                  <a:cubicBezTo>
                    <a:pt x="2866" y="5958"/>
                    <a:pt x="2911" y="5094"/>
                    <a:pt x="2866" y="4912"/>
                  </a:cubicBezTo>
                  <a:lnTo>
                    <a:pt x="2866" y="4912"/>
                  </a:lnTo>
                  <a:cubicBezTo>
                    <a:pt x="2798" y="4935"/>
                    <a:pt x="2843" y="5003"/>
                    <a:pt x="2752" y="5026"/>
                  </a:cubicBezTo>
                  <a:cubicBezTo>
                    <a:pt x="2707" y="4957"/>
                    <a:pt x="2775" y="4935"/>
                    <a:pt x="2707" y="4912"/>
                  </a:cubicBezTo>
                  <a:cubicBezTo>
                    <a:pt x="2843" y="4889"/>
                    <a:pt x="2752" y="4798"/>
                    <a:pt x="2866" y="4775"/>
                  </a:cubicBezTo>
                  <a:lnTo>
                    <a:pt x="2798" y="4753"/>
                  </a:lnTo>
                  <a:lnTo>
                    <a:pt x="2843" y="4730"/>
                  </a:lnTo>
                  <a:cubicBezTo>
                    <a:pt x="2775" y="4503"/>
                    <a:pt x="2798" y="4684"/>
                    <a:pt x="2820" y="4480"/>
                  </a:cubicBezTo>
                  <a:cubicBezTo>
                    <a:pt x="2820" y="4366"/>
                    <a:pt x="2707" y="4298"/>
                    <a:pt x="2752" y="4230"/>
                  </a:cubicBezTo>
                  <a:lnTo>
                    <a:pt x="2752" y="4230"/>
                  </a:lnTo>
                  <a:lnTo>
                    <a:pt x="2684" y="4252"/>
                  </a:lnTo>
                  <a:cubicBezTo>
                    <a:pt x="2752" y="4230"/>
                    <a:pt x="2638" y="4161"/>
                    <a:pt x="2707" y="4161"/>
                  </a:cubicBezTo>
                  <a:cubicBezTo>
                    <a:pt x="2707" y="4125"/>
                    <a:pt x="2707" y="4058"/>
                    <a:pt x="2658" y="4058"/>
                  </a:cubicBezTo>
                  <a:cubicBezTo>
                    <a:pt x="2647" y="4058"/>
                    <a:pt x="2633" y="4062"/>
                    <a:pt x="2616" y="4070"/>
                  </a:cubicBezTo>
                  <a:cubicBezTo>
                    <a:pt x="2652" y="4052"/>
                    <a:pt x="2674" y="3990"/>
                    <a:pt x="2693" y="3990"/>
                  </a:cubicBezTo>
                  <a:cubicBezTo>
                    <a:pt x="2698" y="3990"/>
                    <a:pt x="2702" y="3993"/>
                    <a:pt x="2707" y="4002"/>
                  </a:cubicBezTo>
                  <a:lnTo>
                    <a:pt x="2707" y="3934"/>
                  </a:lnTo>
                  <a:lnTo>
                    <a:pt x="2684" y="3957"/>
                  </a:lnTo>
                  <a:cubicBezTo>
                    <a:pt x="2684" y="3866"/>
                    <a:pt x="2752" y="3820"/>
                    <a:pt x="2661" y="3752"/>
                  </a:cubicBezTo>
                  <a:lnTo>
                    <a:pt x="2638" y="3798"/>
                  </a:lnTo>
                  <a:cubicBezTo>
                    <a:pt x="2616" y="3729"/>
                    <a:pt x="2616" y="3684"/>
                    <a:pt x="2707" y="3661"/>
                  </a:cubicBezTo>
                  <a:lnTo>
                    <a:pt x="2729" y="3729"/>
                  </a:lnTo>
                  <a:cubicBezTo>
                    <a:pt x="2729" y="3616"/>
                    <a:pt x="2729" y="3570"/>
                    <a:pt x="2684" y="3479"/>
                  </a:cubicBezTo>
                  <a:lnTo>
                    <a:pt x="2684" y="3525"/>
                  </a:lnTo>
                  <a:cubicBezTo>
                    <a:pt x="2595" y="3414"/>
                    <a:pt x="2528" y="2914"/>
                    <a:pt x="2420" y="2784"/>
                  </a:cubicBezTo>
                  <a:lnTo>
                    <a:pt x="2420" y="2784"/>
                  </a:lnTo>
                  <a:lnTo>
                    <a:pt x="2479" y="2797"/>
                  </a:lnTo>
                  <a:cubicBezTo>
                    <a:pt x="2456" y="2615"/>
                    <a:pt x="2456" y="1706"/>
                    <a:pt x="2502" y="1546"/>
                  </a:cubicBezTo>
                  <a:cubicBezTo>
                    <a:pt x="2517" y="1531"/>
                    <a:pt x="2535" y="1526"/>
                    <a:pt x="2552" y="1526"/>
                  </a:cubicBezTo>
                  <a:cubicBezTo>
                    <a:pt x="2585" y="1526"/>
                    <a:pt x="2616" y="1546"/>
                    <a:pt x="2616" y="1546"/>
                  </a:cubicBezTo>
                  <a:cubicBezTo>
                    <a:pt x="2593" y="1478"/>
                    <a:pt x="2547" y="1501"/>
                    <a:pt x="2547" y="1433"/>
                  </a:cubicBezTo>
                  <a:lnTo>
                    <a:pt x="2547" y="1433"/>
                  </a:lnTo>
                  <a:lnTo>
                    <a:pt x="2616" y="1455"/>
                  </a:lnTo>
                  <a:lnTo>
                    <a:pt x="2616" y="1410"/>
                  </a:lnTo>
                  <a:cubicBezTo>
                    <a:pt x="2593" y="1421"/>
                    <a:pt x="2565" y="1421"/>
                    <a:pt x="2533" y="1421"/>
                  </a:cubicBezTo>
                  <a:cubicBezTo>
                    <a:pt x="2502" y="1421"/>
                    <a:pt x="2468" y="1421"/>
                    <a:pt x="2434" y="1433"/>
                  </a:cubicBezTo>
                  <a:lnTo>
                    <a:pt x="2456" y="1342"/>
                  </a:lnTo>
                  <a:lnTo>
                    <a:pt x="2502" y="1342"/>
                  </a:lnTo>
                  <a:cubicBezTo>
                    <a:pt x="2502" y="1342"/>
                    <a:pt x="2366" y="1296"/>
                    <a:pt x="2388" y="1205"/>
                  </a:cubicBezTo>
                  <a:cubicBezTo>
                    <a:pt x="2411" y="1069"/>
                    <a:pt x="2411" y="910"/>
                    <a:pt x="2434" y="773"/>
                  </a:cubicBezTo>
                  <a:lnTo>
                    <a:pt x="2502" y="841"/>
                  </a:lnTo>
                  <a:lnTo>
                    <a:pt x="2525" y="773"/>
                  </a:lnTo>
                  <a:lnTo>
                    <a:pt x="2525" y="773"/>
                  </a:lnTo>
                  <a:cubicBezTo>
                    <a:pt x="2517" y="776"/>
                    <a:pt x="2510" y="777"/>
                    <a:pt x="2505" y="777"/>
                  </a:cubicBezTo>
                  <a:cubicBezTo>
                    <a:pt x="2467" y="777"/>
                    <a:pt x="2474" y="724"/>
                    <a:pt x="2463" y="724"/>
                  </a:cubicBezTo>
                  <a:cubicBezTo>
                    <a:pt x="2461" y="724"/>
                    <a:pt x="2459" y="725"/>
                    <a:pt x="2456" y="728"/>
                  </a:cubicBezTo>
                  <a:cubicBezTo>
                    <a:pt x="2320" y="614"/>
                    <a:pt x="2456" y="500"/>
                    <a:pt x="2366" y="387"/>
                  </a:cubicBezTo>
                  <a:cubicBezTo>
                    <a:pt x="2252" y="387"/>
                    <a:pt x="342" y="68"/>
                    <a:pt x="205" y="68"/>
                  </a:cubicBezTo>
                  <a:lnTo>
                    <a:pt x="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5"/>
            <p:cNvSpPr/>
            <p:nvPr/>
          </p:nvSpPr>
          <p:spPr>
            <a:xfrm rot="2879632">
              <a:off x="8673457" y="4237571"/>
              <a:ext cx="3002" cy="4470"/>
            </a:xfrm>
            <a:custGeom>
              <a:avLst/>
              <a:gdLst/>
              <a:ahLst/>
              <a:cxnLst/>
              <a:rect l="l" t="t" r="r" b="b"/>
              <a:pathLst>
                <a:path w="92" h="137" extrusionOk="0">
                  <a:moveTo>
                    <a:pt x="91" y="0"/>
                  </a:moveTo>
                  <a:lnTo>
                    <a:pt x="91" y="0"/>
                  </a:lnTo>
                  <a:cubicBezTo>
                    <a:pt x="23" y="46"/>
                    <a:pt x="0" y="91"/>
                    <a:pt x="23" y="137"/>
                  </a:cubicBezTo>
                  <a:cubicBezTo>
                    <a:pt x="68" y="91"/>
                    <a:pt x="68" y="46"/>
                    <a:pt x="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5"/>
            <p:cNvSpPr/>
            <p:nvPr/>
          </p:nvSpPr>
          <p:spPr>
            <a:xfrm rot="2879632">
              <a:off x="8677584" y="4239408"/>
              <a:ext cx="33" cy="33"/>
            </a:xfrm>
            <a:custGeom>
              <a:avLst/>
              <a:gdLst/>
              <a:ahLst/>
              <a:cxnLst/>
              <a:rect l="l" t="t" r="r" b="b"/>
              <a:pathLst>
                <a:path w="1" h="1" extrusionOk="0">
                  <a:moveTo>
                    <a:pt x="0" y="0"/>
                  </a:moveTo>
                  <a:lnTo>
                    <a:pt x="0" y="0"/>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5"/>
            <p:cNvSpPr/>
            <p:nvPr/>
          </p:nvSpPr>
          <p:spPr>
            <a:xfrm rot="2879632">
              <a:off x="8827387" y="3981325"/>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5"/>
            <p:cNvSpPr/>
            <p:nvPr/>
          </p:nvSpPr>
          <p:spPr>
            <a:xfrm rot="2879632">
              <a:off x="8698611" y="3963778"/>
              <a:ext cx="97231" cy="299036"/>
            </a:xfrm>
            <a:custGeom>
              <a:avLst/>
              <a:gdLst/>
              <a:ahLst/>
              <a:cxnLst/>
              <a:rect l="l" t="t" r="r" b="b"/>
              <a:pathLst>
                <a:path w="2980" h="9165" extrusionOk="0">
                  <a:moveTo>
                    <a:pt x="54" y="829"/>
                  </a:moveTo>
                  <a:lnTo>
                    <a:pt x="54" y="829"/>
                  </a:lnTo>
                  <a:cubicBezTo>
                    <a:pt x="49" y="832"/>
                    <a:pt x="46" y="836"/>
                    <a:pt x="46" y="842"/>
                  </a:cubicBezTo>
                  <a:cubicBezTo>
                    <a:pt x="49" y="838"/>
                    <a:pt x="52" y="833"/>
                    <a:pt x="54" y="829"/>
                  </a:cubicBezTo>
                  <a:close/>
                  <a:moveTo>
                    <a:pt x="2843" y="8687"/>
                  </a:moveTo>
                  <a:lnTo>
                    <a:pt x="2843" y="8724"/>
                  </a:lnTo>
                  <a:lnTo>
                    <a:pt x="2843" y="8724"/>
                  </a:lnTo>
                  <a:cubicBezTo>
                    <a:pt x="2833" y="8697"/>
                    <a:pt x="2813" y="8687"/>
                    <a:pt x="2843" y="8687"/>
                  </a:cubicBezTo>
                  <a:close/>
                  <a:moveTo>
                    <a:pt x="228" y="1"/>
                  </a:moveTo>
                  <a:lnTo>
                    <a:pt x="183" y="114"/>
                  </a:lnTo>
                  <a:lnTo>
                    <a:pt x="274" y="114"/>
                  </a:lnTo>
                  <a:cubicBezTo>
                    <a:pt x="296" y="182"/>
                    <a:pt x="228" y="137"/>
                    <a:pt x="228" y="205"/>
                  </a:cubicBezTo>
                  <a:cubicBezTo>
                    <a:pt x="160" y="205"/>
                    <a:pt x="160" y="137"/>
                    <a:pt x="137" y="69"/>
                  </a:cubicBezTo>
                  <a:lnTo>
                    <a:pt x="137" y="69"/>
                  </a:lnTo>
                  <a:cubicBezTo>
                    <a:pt x="137" y="137"/>
                    <a:pt x="92" y="182"/>
                    <a:pt x="160" y="205"/>
                  </a:cubicBezTo>
                  <a:cubicBezTo>
                    <a:pt x="153" y="219"/>
                    <a:pt x="142" y="222"/>
                    <a:pt x="130" y="222"/>
                  </a:cubicBezTo>
                  <a:cubicBezTo>
                    <a:pt x="117" y="222"/>
                    <a:pt x="102" y="218"/>
                    <a:pt x="88" y="218"/>
                  </a:cubicBezTo>
                  <a:cubicBezTo>
                    <a:pt x="71" y="218"/>
                    <a:pt x="55" y="224"/>
                    <a:pt x="46" y="251"/>
                  </a:cubicBezTo>
                  <a:cubicBezTo>
                    <a:pt x="69" y="296"/>
                    <a:pt x="137" y="342"/>
                    <a:pt x="92" y="387"/>
                  </a:cubicBezTo>
                  <a:lnTo>
                    <a:pt x="69" y="387"/>
                  </a:lnTo>
                  <a:cubicBezTo>
                    <a:pt x="1" y="501"/>
                    <a:pt x="160" y="569"/>
                    <a:pt x="92" y="683"/>
                  </a:cubicBezTo>
                  <a:lnTo>
                    <a:pt x="69" y="660"/>
                  </a:lnTo>
                  <a:lnTo>
                    <a:pt x="69" y="660"/>
                  </a:lnTo>
                  <a:cubicBezTo>
                    <a:pt x="48" y="703"/>
                    <a:pt x="86" y="765"/>
                    <a:pt x="54" y="829"/>
                  </a:cubicBezTo>
                  <a:lnTo>
                    <a:pt x="54" y="829"/>
                  </a:lnTo>
                  <a:cubicBezTo>
                    <a:pt x="58" y="826"/>
                    <a:pt x="65" y="825"/>
                    <a:pt x="72" y="825"/>
                  </a:cubicBezTo>
                  <a:cubicBezTo>
                    <a:pt x="86" y="825"/>
                    <a:pt x="103" y="831"/>
                    <a:pt x="114" y="842"/>
                  </a:cubicBezTo>
                  <a:cubicBezTo>
                    <a:pt x="69" y="933"/>
                    <a:pt x="92" y="978"/>
                    <a:pt x="46" y="1024"/>
                  </a:cubicBezTo>
                  <a:lnTo>
                    <a:pt x="114" y="1092"/>
                  </a:lnTo>
                  <a:cubicBezTo>
                    <a:pt x="92" y="1365"/>
                    <a:pt x="114" y="2434"/>
                    <a:pt x="137" y="2707"/>
                  </a:cubicBezTo>
                  <a:lnTo>
                    <a:pt x="137" y="2684"/>
                  </a:lnTo>
                  <a:cubicBezTo>
                    <a:pt x="160" y="3093"/>
                    <a:pt x="160" y="3957"/>
                    <a:pt x="228" y="4367"/>
                  </a:cubicBezTo>
                  <a:cubicBezTo>
                    <a:pt x="183" y="4435"/>
                    <a:pt x="183" y="4526"/>
                    <a:pt x="183" y="4594"/>
                  </a:cubicBezTo>
                  <a:cubicBezTo>
                    <a:pt x="192" y="4575"/>
                    <a:pt x="202" y="4568"/>
                    <a:pt x="210" y="4568"/>
                  </a:cubicBezTo>
                  <a:cubicBezTo>
                    <a:pt x="221" y="4568"/>
                    <a:pt x="228" y="4581"/>
                    <a:pt x="228" y="4594"/>
                  </a:cubicBezTo>
                  <a:cubicBezTo>
                    <a:pt x="228" y="4821"/>
                    <a:pt x="274" y="4617"/>
                    <a:pt x="296" y="4821"/>
                  </a:cubicBezTo>
                  <a:cubicBezTo>
                    <a:pt x="365" y="5072"/>
                    <a:pt x="342" y="6004"/>
                    <a:pt x="296" y="6231"/>
                  </a:cubicBezTo>
                  <a:cubicBezTo>
                    <a:pt x="387" y="6345"/>
                    <a:pt x="342" y="6481"/>
                    <a:pt x="387" y="6595"/>
                  </a:cubicBezTo>
                  <a:lnTo>
                    <a:pt x="365" y="6595"/>
                  </a:lnTo>
                  <a:cubicBezTo>
                    <a:pt x="387" y="6641"/>
                    <a:pt x="387" y="6845"/>
                    <a:pt x="387" y="7050"/>
                  </a:cubicBezTo>
                  <a:cubicBezTo>
                    <a:pt x="387" y="7277"/>
                    <a:pt x="387" y="7482"/>
                    <a:pt x="410" y="7550"/>
                  </a:cubicBezTo>
                  <a:lnTo>
                    <a:pt x="433" y="7527"/>
                  </a:lnTo>
                  <a:lnTo>
                    <a:pt x="433" y="7527"/>
                  </a:lnTo>
                  <a:cubicBezTo>
                    <a:pt x="501" y="7664"/>
                    <a:pt x="387" y="7641"/>
                    <a:pt x="365" y="7755"/>
                  </a:cubicBezTo>
                  <a:cubicBezTo>
                    <a:pt x="377" y="7752"/>
                    <a:pt x="389" y="7751"/>
                    <a:pt x="400" y="7751"/>
                  </a:cubicBezTo>
                  <a:cubicBezTo>
                    <a:pt x="492" y="7751"/>
                    <a:pt x="547" y="7828"/>
                    <a:pt x="547" y="7869"/>
                  </a:cubicBezTo>
                  <a:lnTo>
                    <a:pt x="524" y="7869"/>
                  </a:lnTo>
                  <a:cubicBezTo>
                    <a:pt x="547" y="7937"/>
                    <a:pt x="637" y="8050"/>
                    <a:pt x="683" y="8164"/>
                  </a:cubicBezTo>
                  <a:lnTo>
                    <a:pt x="615" y="8164"/>
                  </a:lnTo>
                  <a:cubicBezTo>
                    <a:pt x="683" y="8232"/>
                    <a:pt x="683" y="8414"/>
                    <a:pt x="683" y="8460"/>
                  </a:cubicBezTo>
                  <a:cubicBezTo>
                    <a:pt x="683" y="8596"/>
                    <a:pt x="615" y="8824"/>
                    <a:pt x="706" y="9006"/>
                  </a:cubicBezTo>
                  <a:lnTo>
                    <a:pt x="547" y="9165"/>
                  </a:lnTo>
                  <a:lnTo>
                    <a:pt x="569" y="9165"/>
                  </a:lnTo>
                  <a:cubicBezTo>
                    <a:pt x="569" y="9165"/>
                    <a:pt x="2434" y="9097"/>
                    <a:pt x="2798" y="8824"/>
                  </a:cubicBezTo>
                  <a:lnTo>
                    <a:pt x="2843" y="8824"/>
                  </a:lnTo>
                  <a:lnTo>
                    <a:pt x="2843" y="8778"/>
                  </a:lnTo>
                  <a:cubicBezTo>
                    <a:pt x="2853" y="8749"/>
                    <a:pt x="2863" y="8741"/>
                    <a:pt x="2874" y="8741"/>
                  </a:cubicBezTo>
                  <a:cubicBezTo>
                    <a:pt x="2890" y="8741"/>
                    <a:pt x="2908" y="8755"/>
                    <a:pt x="2934" y="8755"/>
                  </a:cubicBezTo>
                  <a:lnTo>
                    <a:pt x="2957" y="8687"/>
                  </a:lnTo>
                  <a:lnTo>
                    <a:pt x="2911" y="8710"/>
                  </a:lnTo>
                  <a:cubicBezTo>
                    <a:pt x="2889" y="8687"/>
                    <a:pt x="2843" y="8664"/>
                    <a:pt x="2866" y="8619"/>
                  </a:cubicBezTo>
                  <a:cubicBezTo>
                    <a:pt x="2866" y="8551"/>
                    <a:pt x="2957" y="8596"/>
                    <a:pt x="2957" y="8528"/>
                  </a:cubicBezTo>
                  <a:cubicBezTo>
                    <a:pt x="2957" y="8187"/>
                    <a:pt x="2980" y="7846"/>
                    <a:pt x="2934" y="7505"/>
                  </a:cubicBezTo>
                  <a:lnTo>
                    <a:pt x="2934" y="7505"/>
                  </a:lnTo>
                  <a:lnTo>
                    <a:pt x="2980" y="7527"/>
                  </a:lnTo>
                  <a:cubicBezTo>
                    <a:pt x="2934" y="7414"/>
                    <a:pt x="2934" y="7323"/>
                    <a:pt x="2911" y="7232"/>
                  </a:cubicBezTo>
                  <a:lnTo>
                    <a:pt x="2980" y="7186"/>
                  </a:lnTo>
                  <a:lnTo>
                    <a:pt x="2980" y="7186"/>
                  </a:lnTo>
                  <a:cubicBezTo>
                    <a:pt x="2979" y="7187"/>
                    <a:pt x="2978" y="7187"/>
                    <a:pt x="2977" y="7187"/>
                  </a:cubicBezTo>
                  <a:cubicBezTo>
                    <a:pt x="2932" y="7187"/>
                    <a:pt x="2889" y="6663"/>
                    <a:pt x="2911" y="6663"/>
                  </a:cubicBezTo>
                  <a:lnTo>
                    <a:pt x="2821" y="6663"/>
                  </a:lnTo>
                  <a:cubicBezTo>
                    <a:pt x="2798" y="6550"/>
                    <a:pt x="2911" y="6618"/>
                    <a:pt x="2889" y="6527"/>
                  </a:cubicBezTo>
                  <a:cubicBezTo>
                    <a:pt x="2752" y="6481"/>
                    <a:pt x="2911" y="6368"/>
                    <a:pt x="2821" y="6322"/>
                  </a:cubicBezTo>
                  <a:cubicBezTo>
                    <a:pt x="2843" y="6322"/>
                    <a:pt x="2843" y="6277"/>
                    <a:pt x="2889" y="6277"/>
                  </a:cubicBezTo>
                  <a:cubicBezTo>
                    <a:pt x="2798" y="6277"/>
                    <a:pt x="2866" y="6231"/>
                    <a:pt x="2843" y="6209"/>
                  </a:cubicBezTo>
                  <a:lnTo>
                    <a:pt x="2843" y="6209"/>
                  </a:lnTo>
                  <a:lnTo>
                    <a:pt x="2798" y="6231"/>
                  </a:lnTo>
                  <a:lnTo>
                    <a:pt x="2775" y="6163"/>
                  </a:lnTo>
                  <a:lnTo>
                    <a:pt x="2843" y="6140"/>
                  </a:lnTo>
                  <a:cubicBezTo>
                    <a:pt x="2866" y="5958"/>
                    <a:pt x="2911" y="5117"/>
                    <a:pt x="2866" y="4912"/>
                  </a:cubicBezTo>
                  <a:lnTo>
                    <a:pt x="2866" y="4912"/>
                  </a:lnTo>
                  <a:cubicBezTo>
                    <a:pt x="2798" y="4935"/>
                    <a:pt x="2843" y="5003"/>
                    <a:pt x="2752" y="5026"/>
                  </a:cubicBezTo>
                  <a:cubicBezTo>
                    <a:pt x="2707" y="4981"/>
                    <a:pt x="2775" y="4958"/>
                    <a:pt x="2730" y="4935"/>
                  </a:cubicBezTo>
                  <a:cubicBezTo>
                    <a:pt x="2843" y="4912"/>
                    <a:pt x="2752" y="4821"/>
                    <a:pt x="2889" y="4776"/>
                  </a:cubicBezTo>
                  <a:lnTo>
                    <a:pt x="2798" y="4753"/>
                  </a:lnTo>
                  <a:lnTo>
                    <a:pt x="2843" y="4730"/>
                  </a:lnTo>
                  <a:cubicBezTo>
                    <a:pt x="2775" y="4503"/>
                    <a:pt x="2821" y="4685"/>
                    <a:pt x="2821" y="4480"/>
                  </a:cubicBezTo>
                  <a:cubicBezTo>
                    <a:pt x="2821" y="4367"/>
                    <a:pt x="2707" y="4321"/>
                    <a:pt x="2752" y="4253"/>
                  </a:cubicBezTo>
                  <a:lnTo>
                    <a:pt x="2684" y="4253"/>
                  </a:lnTo>
                  <a:cubicBezTo>
                    <a:pt x="2752" y="4253"/>
                    <a:pt x="2639" y="4185"/>
                    <a:pt x="2707" y="4162"/>
                  </a:cubicBezTo>
                  <a:cubicBezTo>
                    <a:pt x="2707" y="4143"/>
                    <a:pt x="2707" y="4060"/>
                    <a:pt x="2654" y="4060"/>
                  </a:cubicBezTo>
                  <a:cubicBezTo>
                    <a:pt x="2643" y="4060"/>
                    <a:pt x="2631" y="4064"/>
                    <a:pt x="2616" y="4071"/>
                  </a:cubicBezTo>
                  <a:cubicBezTo>
                    <a:pt x="2649" y="4054"/>
                    <a:pt x="2670" y="4001"/>
                    <a:pt x="2697" y="4001"/>
                  </a:cubicBezTo>
                  <a:cubicBezTo>
                    <a:pt x="2707" y="4001"/>
                    <a:pt x="2718" y="4007"/>
                    <a:pt x="2730" y="4026"/>
                  </a:cubicBezTo>
                  <a:lnTo>
                    <a:pt x="2707" y="3935"/>
                  </a:lnTo>
                  <a:lnTo>
                    <a:pt x="2684" y="3980"/>
                  </a:lnTo>
                  <a:cubicBezTo>
                    <a:pt x="2684" y="3889"/>
                    <a:pt x="2752" y="3821"/>
                    <a:pt x="2661" y="3775"/>
                  </a:cubicBezTo>
                  <a:lnTo>
                    <a:pt x="2639" y="3798"/>
                  </a:lnTo>
                  <a:cubicBezTo>
                    <a:pt x="2616" y="3753"/>
                    <a:pt x="2616" y="3684"/>
                    <a:pt x="2707" y="3662"/>
                  </a:cubicBezTo>
                  <a:lnTo>
                    <a:pt x="2730" y="3730"/>
                  </a:lnTo>
                  <a:cubicBezTo>
                    <a:pt x="2730" y="3639"/>
                    <a:pt x="2730" y="3571"/>
                    <a:pt x="2684" y="3502"/>
                  </a:cubicBezTo>
                  <a:lnTo>
                    <a:pt x="2684" y="3525"/>
                  </a:lnTo>
                  <a:cubicBezTo>
                    <a:pt x="2593" y="3434"/>
                    <a:pt x="2525" y="2889"/>
                    <a:pt x="2411" y="2798"/>
                  </a:cubicBezTo>
                  <a:lnTo>
                    <a:pt x="2343" y="2843"/>
                  </a:lnTo>
                  <a:lnTo>
                    <a:pt x="2275" y="2752"/>
                  </a:lnTo>
                  <a:lnTo>
                    <a:pt x="2479" y="2798"/>
                  </a:lnTo>
                  <a:cubicBezTo>
                    <a:pt x="2457" y="2638"/>
                    <a:pt x="2457" y="1729"/>
                    <a:pt x="2502" y="1570"/>
                  </a:cubicBezTo>
                  <a:cubicBezTo>
                    <a:pt x="2522" y="1540"/>
                    <a:pt x="2545" y="1532"/>
                    <a:pt x="2566" y="1532"/>
                  </a:cubicBezTo>
                  <a:cubicBezTo>
                    <a:pt x="2594" y="1532"/>
                    <a:pt x="2616" y="1547"/>
                    <a:pt x="2616" y="1547"/>
                  </a:cubicBezTo>
                  <a:cubicBezTo>
                    <a:pt x="2593" y="1479"/>
                    <a:pt x="2548" y="1524"/>
                    <a:pt x="2570" y="1456"/>
                  </a:cubicBezTo>
                  <a:lnTo>
                    <a:pt x="2570" y="1456"/>
                  </a:lnTo>
                  <a:lnTo>
                    <a:pt x="2616" y="1479"/>
                  </a:lnTo>
                  <a:lnTo>
                    <a:pt x="2616" y="1410"/>
                  </a:lnTo>
                  <a:cubicBezTo>
                    <a:pt x="2605" y="1433"/>
                    <a:pt x="2576" y="1439"/>
                    <a:pt x="2542" y="1439"/>
                  </a:cubicBezTo>
                  <a:cubicBezTo>
                    <a:pt x="2508" y="1439"/>
                    <a:pt x="2468" y="1433"/>
                    <a:pt x="2434" y="1433"/>
                  </a:cubicBezTo>
                  <a:lnTo>
                    <a:pt x="2457" y="1365"/>
                  </a:lnTo>
                  <a:lnTo>
                    <a:pt x="2502" y="1365"/>
                  </a:lnTo>
                  <a:cubicBezTo>
                    <a:pt x="2502" y="1342"/>
                    <a:pt x="2366" y="1297"/>
                    <a:pt x="2388" y="1229"/>
                  </a:cubicBezTo>
                  <a:cubicBezTo>
                    <a:pt x="2434" y="1069"/>
                    <a:pt x="2411" y="933"/>
                    <a:pt x="2434" y="774"/>
                  </a:cubicBezTo>
                  <a:lnTo>
                    <a:pt x="2502" y="842"/>
                  </a:lnTo>
                  <a:lnTo>
                    <a:pt x="2525" y="774"/>
                  </a:lnTo>
                  <a:lnTo>
                    <a:pt x="2525" y="774"/>
                  </a:lnTo>
                  <a:cubicBezTo>
                    <a:pt x="2511" y="783"/>
                    <a:pt x="2501" y="787"/>
                    <a:pt x="2493" y="787"/>
                  </a:cubicBezTo>
                  <a:cubicBezTo>
                    <a:pt x="2468" y="787"/>
                    <a:pt x="2473" y="747"/>
                    <a:pt x="2463" y="747"/>
                  </a:cubicBezTo>
                  <a:cubicBezTo>
                    <a:pt x="2461" y="747"/>
                    <a:pt x="2459" y="748"/>
                    <a:pt x="2457" y="751"/>
                  </a:cubicBezTo>
                  <a:cubicBezTo>
                    <a:pt x="2320" y="637"/>
                    <a:pt x="2457" y="501"/>
                    <a:pt x="2366" y="410"/>
                  </a:cubicBezTo>
                  <a:cubicBezTo>
                    <a:pt x="2252" y="387"/>
                    <a:pt x="342" y="92"/>
                    <a:pt x="205" y="69"/>
                  </a:cubicBezTo>
                  <a:lnTo>
                    <a:pt x="22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5"/>
            <p:cNvSpPr/>
            <p:nvPr/>
          </p:nvSpPr>
          <p:spPr>
            <a:xfrm rot="2879632">
              <a:off x="7829138" y="4998327"/>
              <a:ext cx="3002" cy="3752"/>
            </a:xfrm>
            <a:custGeom>
              <a:avLst/>
              <a:gdLst/>
              <a:ahLst/>
              <a:cxnLst/>
              <a:rect l="l" t="t" r="r" b="b"/>
              <a:pathLst>
                <a:path w="92" h="115" extrusionOk="0">
                  <a:moveTo>
                    <a:pt x="91" y="1"/>
                  </a:moveTo>
                  <a:lnTo>
                    <a:pt x="91" y="1"/>
                  </a:lnTo>
                  <a:cubicBezTo>
                    <a:pt x="23" y="24"/>
                    <a:pt x="0" y="69"/>
                    <a:pt x="0" y="115"/>
                  </a:cubicBezTo>
                  <a:cubicBezTo>
                    <a:pt x="68" y="92"/>
                    <a:pt x="68"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5"/>
            <p:cNvSpPr/>
            <p:nvPr/>
          </p:nvSpPr>
          <p:spPr>
            <a:xfrm rot="2879632">
              <a:off x="7832998" y="5000046"/>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5"/>
            <p:cNvSpPr/>
            <p:nvPr/>
          </p:nvSpPr>
          <p:spPr>
            <a:xfrm rot="2879632">
              <a:off x="7974082" y="4767774"/>
              <a:ext cx="33" cy="750"/>
            </a:xfrm>
            <a:custGeom>
              <a:avLst/>
              <a:gdLst/>
              <a:ahLst/>
              <a:cxnLst/>
              <a:rect l="l" t="t" r="r" b="b"/>
              <a:pathLst>
                <a:path w="1" h="23" extrusionOk="0">
                  <a:moveTo>
                    <a:pt x="1" y="0"/>
                  </a:moveTo>
                  <a:lnTo>
                    <a:pt x="1" y="23"/>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5"/>
            <p:cNvSpPr/>
            <p:nvPr/>
          </p:nvSpPr>
          <p:spPr>
            <a:xfrm rot="2879632">
              <a:off x="7858420" y="4754839"/>
              <a:ext cx="92761" cy="264287"/>
            </a:xfrm>
            <a:custGeom>
              <a:avLst/>
              <a:gdLst/>
              <a:ahLst/>
              <a:cxnLst/>
              <a:rect l="l" t="t" r="r" b="b"/>
              <a:pathLst>
                <a:path w="2843" h="8100" extrusionOk="0">
                  <a:moveTo>
                    <a:pt x="57" y="714"/>
                  </a:moveTo>
                  <a:cubicBezTo>
                    <a:pt x="50" y="716"/>
                    <a:pt x="46" y="721"/>
                    <a:pt x="46" y="728"/>
                  </a:cubicBezTo>
                  <a:cubicBezTo>
                    <a:pt x="50" y="724"/>
                    <a:pt x="54" y="719"/>
                    <a:pt x="57" y="714"/>
                  </a:cubicBezTo>
                  <a:close/>
                  <a:moveTo>
                    <a:pt x="2431" y="7931"/>
                  </a:moveTo>
                  <a:cubicBezTo>
                    <a:pt x="2436" y="7931"/>
                    <a:pt x="2443" y="7933"/>
                    <a:pt x="2456" y="7937"/>
                  </a:cubicBezTo>
                  <a:lnTo>
                    <a:pt x="2437" y="7993"/>
                  </a:lnTo>
                  <a:lnTo>
                    <a:pt x="2437" y="7993"/>
                  </a:lnTo>
                  <a:cubicBezTo>
                    <a:pt x="2443" y="7960"/>
                    <a:pt x="2412" y="7931"/>
                    <a:pt x="2431" y="7931"/>
                  </a:cubicBezTo>
                  <a:close/>
                  <a:moveTo>
                    <a:pt x="205" y="1"/>
                  </a:moveTo>
                  <a:lnTo>
                    <a:pt x="182" y="91"/>
                  </a:lnTo>
                  <a:lnTo>
                    <a:pt x="250" y="91"/>
                  </a:lnTo>
                  <a:cubicBezTo>
                    <a:pt x="273" y="160"/>
                    <a:pt x="205" y="114"/>
                    <a:pt x="205" y="160"/>
                  </a:cubicBezTo>
                  <a:cubicBezTo>
                    <a:pt x="159" y="160"/>
                    <a:pt x="137" y="114"/>
                    <a:pt x="137" y="46"/>
                  </a:cubicBezTo>
                  <a:lnTo>
                    <a:pt x="137" y="46"/>
                  </a:lnTo>
                  <a:cubicBezTo>
                    <a:pt x="137" y="91"/>
                    <a:pt x="91" y="137"/>
                    <a:pt x="159" y="160"/>
                  </a:cubicBezTo>
                  <a:cubicBezTo>
                    <a:pt x="137" y="182"/>
                    <a:pt x="114" y="182"/>
                    <a:pt x="94" y="182"/>
                  </a:cubicBezTo>
                  <a:cubicBezTo>
                    <a:pt x="74" y="182"/>
                    <a:pt x="57" y="182"/>
                    <a:pt x="46" y="205"/>
                  </a:cubicBezTo>
                  <a:cubicBezTo>
                    <a:pt x="68" y="251"/>
                    <a:pt x="114" y="296"/>
                    <a:pt x="91" y="342"/>
                  </a:cubicBezTo>
                  <a:lnTo>
                    <a:pt x="68" y="342"/>
                  </a:lnTo>
                  <a:cubicBezTo>
                    <a:pt x="0" y="433"/>
                    <a:pt x="159" y="501"/>
                    <a:pt x="91" y="592"/>
                  </a:cubicBezTo>
                  <a:lnTo>
                    <a:pt x="68" y="569"/>
                  </a:lnTo>
                  <a:lnTo>
                    <a:pt x="68" y="569"/>
                  </a:lnTo>
                  <a:cubicBezTo>
                    <a:pt x="48" y="610"/>
                    <a:pt x="82" y="669"/>
                    <a:pt x="57" y="714"/>
                  </a:cubicBezTo>
                  <a:lnTo>
                    <a:pt x="57" y="714"/>
                  </a:lnTo>
                  <a:cubicBezTo>
                    <a:pt x="61" y="712"/>
                    <a:pt x="66" y="711"/>
                    <a:pt x="71" y="711"/>
                  </a:cubicBezTo>
                  <a:cubicBezTo>
                    <a:pt x="85" y="711"/>
                    <a:pt x="102" y="717"/>
                    <a:pt x="114" y="728"/>
                  </a:cubicBezTo>
                  <a:cubicBezTo>
                    <a:pt x="68" y="796"/>
                    <a:pt x="114" y="842"/>
                    <a:pt x="46" y="887"/>
                  </a:cubicBezTo>
                  <a:lnTo>
                    <a:pt x="114" y="956"/>
                  </a:lnTo>
                  <a:cubicBezTo>
                    <a:pt x="91" y="1183"/>
                    <a:pt x="159" y="2138"/>
                    <a:pt x="159" y="2365"/>
                  </a:cubicBezTo>
                  <a:lnTo>
                    <a:pt x="137" y="2365"/>
                  </a:lnTo>
                  <a:cubicBezTo>
                    <a:pt x="159" y="2729"/>
                    <a:pt x="137" y="3457"/>
                    <a:pt x="205" y="3844"/>
                  </a:cubicBezTo>
                  <a:cubicBezTo>
                    <a:pt x="137" y="3889"/>
                    <a:pt x="159" y="3980"/>
                    <a:pt x="137" y="4048"/>
                  </a:cubicBezTo>
                  <a:lnTo>
                    <a:pt x="205" y="4048"/>
                  </a:lnTo>
                  <a:cubicBezTo>
                    <a:pt x="182" y="4230"/>
                    <a:pt x="227" y="4048"/>
                    <a:pt x="250" y="4253"/>
                  </a:cubicBezTo>
                  <a:cubicBezTo>
                    <a:pt x="296" y="4458"/>
                    <a:pt x="227" y="5253"/>
                    <a:pt x="159" y="5435"/>
                  </a:cubicBezTo>
                  <a:cubicBezTo>
                    <a:pt x="250" y="5549"/>
                    <a:pt x="182" y="5663"/>
                    <a:pt x="227" y="5776"/>
                  </a:cubicBezTo>
                  <a:lnTo>
                    <a:pt x="205" y="5754"/>
                  </a:lnTo>
                  <a:lnTo>
                    <a:pt x="205" y="5754"/>
                  </a:lnTo>
                  <a:cubicBezTo>
                    <a:pt x="250" y="5867"/>
                    <a:pt x="137" y="6459"/>
                    <a:pt x="182" y="6572"/>
                  </a:cubicBezTo>
                  <a:cubicBezTo>
                    <a:pt x="227" y="6663"/>
                    <a:pt x="137" y="6663"/>
                    <a:pt x="114" y="6732"/>
                  </a:cubicBezTo>
                  <a:cubicBezTo>
                    <a:pt x="205" y="6732"/>
                    <a:pt x="273" y="6822"/>
                    <a:pt x="273" y="6868"/>
                  </a:cubicBezTo>
                  <a:lnTo>
                    <a:pt x="250" y="6868"/>
                  </a:lnTo>
                  <a:cubicBezTo>
                    <a:pt x="273" y="6913"/>
                    <a:pt x="341" y="7027"/>
                    <a:pt x="364" y="7118"/>
                  </a:cubicBezTo>
                  <a:lnTo>
                    <a:pt x="296" y="7118"/>
                  </a:lnTo>
                  <a:cubicBezTo>
                    <a:pt x="364" y="7186"/>
                    <a:pt x="341" y="7323"/>
                    <a:pt x="341" y="7368"/>
                  </a:cubicBezTo>
                  <a:cubicBezTo>
                    <a:pt x="318" y="7505"/>
                    <a:pt x="205" y="7664"/>
                    <a:pt x="273" y="7846"/>
                  </a:cubicBezTo>
                  <a:lnTo>
                    <a:pt x="114" y="7937"/>
                  </a:lnTo>
                  <a:lnTo>
                    <a:pt x="137" y="7937"/>
                  </a:lnTo>
                  <a:cubicBezTo>
                    <a:pt x="137" y="7937"/>
                    <a:pt x="1153" y="8100"/>
                    <a:pt x="1844" y="8100"/>
                  </a:cubicBezTo>
                  <a:cubicBezTo>
                    <a:pt x="2083" y="8100"/>
                    <a:pt x="2283" y="8080"/>
                    <a:pt x="2388" y="8028"/>
                  </a:cubicBezTo>
                  <a:lnTo>
                    <a:pt x="2433" y="8050"/>
                  </a:lnTo>
                  <a:lnTo>
                    <a:pt x="2433" y="8005"/>
                  </a:lnTo>
                  <a:cubicBezTo>
                    <a:pt x="2443" y="7986"/>
                    <a:pt x="2452" y="7979"/>
                    <a:pt x="2464" y="7979"/>
                  </a:cubicBezTo>
                  <a:cubicBezTo>
                    <a:pt x="2479" y="7979"/>
                    <a:pt x="2498" y="7992"/>
                    <a:pt x="2524" y="8005"/>
                  </a:cubicBezTo>
                  <a:lnTo>
                    <a:pt x="2547" y="7959"/>
                  </a:lnTo>
                  <a:lnTo>
                    <a:pt x="2524" y="7959"/>
                  </a:lnTo>
                  <a:lnTo>
                    <a:pt x="2479" y="7869"/>
                  </a:lnTo>
                  <a:cubicBezTo>
                    <a:pt x="2479" y="7834"/>
                    <a:pt x="2501" y="7834"/>
                    <a:pt x="2524" y="7834"/>
                  </a:cubicBezTo>
                  <a:cubicBezTo>
                    <a:pt x="2547" y="7834"/>
                    <a:pt x="2570" y="7834"/>
                    <a:pt x="2570" y="7800"/>
                  </a:cubicBezTo>
                  <a:cubicBezTo>
                    <a:pt x="2615" y="7482"/>
                    <a:pt x="2683" y="7164"/>
                    <a:pt x="2683" y="6845"/>
                  </a:cubicBezTo>
                  <a:lnTo>
                    <a:pt x="2706" y="6845"/>
                  </a:lnTo>
                  <a:cubicBezTo>
                    <a:pt x="2706" y="6754"/>
                    <a:pt x="2706" y="6663"/>
                    <a:pt x="2683" y="6572"/>
                  </a:cubicBezTo>
                  <a:lnTo>
                    <a:pt x="2774" y="6550"/>
                  </a:lnTo>
                  <a:cubicBezTo>
                    <a:pt x="2729" y="6550"/>
                    <a:pt x="2729" y="6049"/>
                    <a:pt x="2752" y="6027"/>
                  </a:cubicBezTo>
                  <a:lnTo>
                    <a:pt x="2638" y="6027"/>
                  </a:lnTo>
                  <a:cubicBezTo>
                    <a:pt x="2638" y="5936"/>
                    <a:pt x="2752" y="6004"/>
                    <a:pt x="2729" y="5913"/>
                  </a:cubicBezTo>
                  <a:cubicBezTo>
                    <a:pt x="2592" y="5867"/>
                    <a:pt x="2752" y="5754"/>
                    <a:pt x="2683" y="5731"/>
                  </a:cubicBezTo>
                  <a:cubicBezTo>
                    <a:pt x="2683" y="5731"/>
                    <a:pt x="2706" y="5685"/>
                    <a:pt x="2752" y="5685"/>
                  </a:cubicBezTo>
                  <a:cubicBezTo>
                    <a:pt x="2661" y="5663"/>
                    <a:pt x="2729" y="5640"/>
                    <a:pt x="2706" y="5617"/>
                  </a:cubicBezTo>
                  <a:lnTo>
                    <a:pt x="2661" y="5617"/>
                  </a:lnTo>
                  <a:lnTo>
                    <a:pt x="2638" y="5572"/>
                  </a:lnTo>
                  <a:lnTo>
                    <a:pt x="2706" y="5572"/>
                  </a:lnTo>
                  <a:cubicBezTo>
                    <a:pt x="2752" y="5390"/>
                    <a:pt x="2843" y="4594"/>
                    <a:pt x="2797" y="4412"/>
                  </a:cubicBezTo>
                  <a:lnTo>
                    <a:pt x="2797" y="4412"/>
                  </a:lnTo>
                  <a:cubicBezTo>
                    <a:pt x="2752" y="4435"/>
                    <a:pt x="2774" y="4503"/>
                    <a:pt x="2683" y="4526"/>
                  </a:cubicBezTo>
                  <a:cubicBezTo>
                    <a:pt x="2638" y="4458"/>
                    <a:pt x="2706" y="4458"/>
                    <a:pt x="2661" y="4435"/>
                  </a:cubicBezTo>
                  <a:cubicBezTo>
                    <a:pt x="2797" y="4412"/>
                    <a:pt x="2706" y="4321"/>
                    <a:pt x="2843" y="4298"/>
                  </a:cubicBezTo>
                  <a:lnTo>
                    <a:pt x="2752" y="4276"/>
                  </a:lnTo>
                  <a:lnTo>
                    <a:pt x="2797" y="4253"/>
                  </a:lnTo>
                  <a:cubicBezTo>
                    <a:pt x="2729" y="4048"/>
                    <a:pt x="2774" y="4207"/>
                    <a:pt x="2797" y="4025"/>
                  </a:cubicBezTo>
                  <a:cubicBezTo>
                    <a:pt x="2774" y="3935"/>
                    <a:pt x="2683" y="3866"/>
                    <a:pt x="2729" y="3821"/>
                  </a:cubicBezTo>
                  <a:lnTo>
                    <a:pt x="2661" y="3821"/>
                  </a:lnTo>
                  <a:cubicBezTo>
                    <a:pt x="2729" y="3821"/>
                    <a:pt x="2615" y="3753"/>
                    <a:pt x="2683" y="3730"/>
                  </a:cubicBezTo>
                  <a:cubicBezTo>
                    <a:pt x="2665" y="3712"/>
                    <a:pt x="2676" y="3649"/>
                    <a:pt x="2634" y="3649"/>
                  </a:cubicBezTo>
                  <a:cubicBezTo>
                    <a:pt x="2624" y="3649"/>
                    <a:pt x="2610" y="3653"/>
                    <a:pt x="2592" y="3662"/>
                  </a:cubicBezTo>
                  <a:cubicBezTo>
                    <a:pt x="2627" y="3644"/>
                    <a:pt x="2648" y="3601"/>
                    <a:pt x="2667" y="3601"/>
                  </a:cubicBezTo>
                  <a:cubicBezTo>
                    <a:pt x="2672" y="3601"/>
                    <a:pt x="2678" y="3605"/>
                    <a:pt x="2683" y="3616"/>
                  </a:cubicBezTo>
                  <a:lnTo>
                    <a:pt x="2683" y="3548"/>
                  </a:lnTo>
                  <a:lnTo>
                    <a:pt x="2661" y="3571"/>
                  </a:lnTo>
                  <a:cubicBezTo>
                    <a:pt x="2661" y="3480"/>
                    <a:pt x="2729" y="3434"/>
                    <a:pt x="2638" y="3389"/>
                  </a:cubicBezTo>
                  <a:lnTo>
                    <a:pt x="2615" y="3411"/>
                  </a:lnTo>
                  <a:cubicBezTo>
                    <a:pt x="2615" y="3366"/>
                    <a:pt x="2592" y="3321"/>
                    <a:pt x="2683" y="3298"/>
                  </a:cubicBezTo>
                  <a:lnTo>
                    <a:pt x="2706" y="3343"/>
                  </a:lnTo>
                  <a:cubicBezTo>
                    <a:pt x="2706" y="3275"/>
                    <a:pt x="2706" y="3207"/>
                    <a:pt x="2661" y="3139"/>
                  </a:cubicBezTo>
                  <a:lnTo>
                    <a:pt x="2661" y="3161"/>
                  </a:lnTo>
                  <a:cubicBezTo>
                    <a:pt x="2570" y="3070"/>
                    <a:pt x="2524" y="2593"/>
                    <a:pt x="2411" y="2502"/>
                  </a:cubicBezTo>
                  <a:lnTo>
                    <a:pt x="2342" y="2547"/>
                  </a:lnTo>
                  <a:lnTo>
                    <a:pt x="2297" y="2456"/>
                  </a:lnTo>
                  <a:lnTo>
                    <a:pt x="2297" y="2456"/>
                  </a:lnTo>
                  <a:lnTo>
                    <a:pt x="2479" y="2525"/>
                  </a:lnTo>
                  <a:cubicBezTo>
                    <a:pt x="2479" y="2365"/>
                    <a:pt x="2456" y="1547"/>
                    <a:pt x="2501" y="1410"/>
                  </a:cubicBezTo>
                  <a:cubicBezTo>
                    <a:pt x="2517" y="1388"/>
                    <a:pt x="2534" y="1380"/>
                    <a:pt x="2552" y="1380"/>
                  </a:cubicBezTo>
                  <a:cubicBezTo>
                    <a:pt x="2587" y="1380"/>
                    <a:pt x="2623" y="1410"/>
                    <a:pt x="2638" y="1410"/>
                  </a:cubicBezTo>
                  <a:cubicBezTo>
                    <a:pt x="2615" y="1319"/>
                    <a:pt x="2570" y="1365"/>
                    <a:pt x="2570" y="1297"/>
                  </a:cubicBezTo>
                  <a:lnTo>
                    <a:pt x="2570" y="1297"/>
                  </a:lnTo>
                  <a:lnTo>
                    <a:pt x="2638" y="1319"/>
                  </a:lnTo>
                  <a:lnTo>
                    <a:pt x="2615" y="1274"/>
                  </a:lnTo>
                  <a:cubicBezTo>
                    <a:pt x="2604" y="1285"/>
                    <a:pt x="2575" y="1285"/>
                    <a:pt x="2544" y="1285"/>
                  </a:cubicBezTo>
                  <a:cubicBezTo>
                    <a:pt x="2513" y="1285"/>
                    <a:pt x="2479" y="1285"/>
                    <a:pt x="2456" y="1297"/>
                  </a:cubicBezTo>
                  <a:lnTo>
                    <a:pt x="2456" y="1228"/>
                  </a:lnTo>
                  <a:lnTo>
                    <a:pt x="2501" y="1228"/>
                  </a:lnTo>
                  <a:cubicBezTo>
                    <a:pt x="2524" y="1206"/>
                    <a:pt x="2365" y="1183"/>
                    <a:pt x="2388" y="1092"/>
                  </a:cubicBezTo>
                  <a:cubicBezTo>
                    <a:pt x="2433" y="978"/>
                    <a:pt x="2411" y="842"/>
                    <a:pt x="2433" y="705"/>
                  </a:cubicBezTo>
                  <a:lnTo>
                    <a:pt x="2501" y="774"/>
                  </a:lnTo>
                  <a:lnTo>
                    <a:pt x="2524" y="705"/>
                  </a:lnTo>
                  <a:lnTo>
                    <a:pt x="2524" y="705"/>
                  </a:lnTo>
                  <a:cubicBezTo>
                    <a:pt x="2514" y="709"/>
                    <a:pt x="2507" y="710"/>
                    <a:pt x="2500" y="710"/>
                  </a:cubicBezTo>
                  <a:cubicBezTo>
                    <a:pt x="2462" y="710"/>
                    <a:pt x="2476" y="660"/>
                    <a:pt x="2456" y="660"/>
                  </a:cubicBezTo>
                  <a:cubicBezTo>
                    <a:pt x="2320" y="569"/>
                    <a:pt x="2456" y="455"/>
                    <a:pt x="2365" y="364"/>
                  </a:cubicBezTo>
                  <a:cubicBezTo>
                    <a:pt x="2251" y="364"/>
                    <a:pt x="341" y="69"/>
                    <a:pt x="205" y="69"/>
                  </a:cubicBezTo>
                  <a:lnTo>
                    <a:pt x="20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5"/>
            <p:cNvSpPr/>
            <p:nvPr/>
          </p:nvSpPr>
          <p:spPr>
            <a:xfrm rot="2879632">
              <a:off x="8068212" y="5208352"/>
              <a:ext cx="3002" cy="3752"/>
            </a:xfrm>
            <a:custGeom>
              <a:avLst/>
              <a:gdLst/>
              <a:ahLst/>
              <a:cxnLst/>
              <a:rect l="l" t="t" r="r" b="b"/>
              <a:pathLst>
                <a:path w="92" h="115" extrusionOk="0">
                  <a:moveTo>
                    <a:pt x="91" y="1"/>
                  </a:moveTo>
                  <a:lnTo>
                    <a:pt x="91" y="1"/>
                  </a:lnTo>
                  <a:cubicBezTo>
                    <a:pt x="23" y="46"/>
                    <a:pt x="0" y="69"/>
                    <a:pt x="0" y="115"/>
                  </a:cubicBezTo>
                  <a:cubicBezTo>
                    <a:pt x="69" y="92"/>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5"/>
            <p:cNvSpPr/>
            <p:nvPr/>
          </p:nvSpPr>
          <p:spPr>
            <a:xfrm rot="2879632">
              <a:off x="8072072" y="5210070"/>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5"/>
            <p:cNvSpPr/>
            <p:nvPr/>
          </p:nvSpPr>
          <p:spPr>
            <a:xfrm rot="2879632">
              <a:off x="8201099" y="4987674"/>
              <a:ext cx="33" cy="783"/>
            </a:xfrm>
            <a:custGeom>
              <a:avLst/>
              <a:gdLst/>
              <a:ahLst/>
              <a:cxnLst/>
              <a:rect l="l" t="t" r="r" b="b"/>
              <a:pathLst>
                <a:path w="1" h="24" extrusionOk="0">
                  <a:moveTo>
                    <a:pt x="0" y="1"/>
                  </a:moveTo>
                  <a:lnTo>
                    <a:pt x="0" y="24"/>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5"/>
            <p:cNvSpPr/>
            <p:nvPr/>
          </p:nvSpPr>
          <p:spPr>
            <a:xfrm rot="2879632">
              <a:off x="8091183" y="4977650"/>
              <a:ext cx="93512" cy="248397"/>
            </a:xfrm>
            <a:custGeom>
              <a:avLst/>
              <a:gdLst/>
              <a:ahLst/>
              <a:cxnLst/>
              <a:rect l="l" t="t" r="r" b="b"/>
              <a:pathLst>
                <a:path w="2866" h="7613" extrusionOk="0">
                  <a:moveTo>
                    <a:pt x="205" y="0"/>
                  </a:moveTo>
                  <a:lnTo>
                    <a:pt x="182" y="46"/>
                  </a:lnTo>
                  <a:cubicBezTo>
                    <a:pt x="185" y="46"/>
                    <a:pt x="187" y="46"/>
                    <a:pt x="190" y="47"/>
                  </a:cubicBezTo>
                  <a:lnTo>
                    <a:pt x="190" y="47"/>
                  </a:lnTo>
                  <a:lnTo>
                    <a:pt x="205" y="0"/>
                  </a:lnTo>
                  <a:close/>
                  <a:moveTo>
                    <a:pt x="2479" y="7459"/>
                  </a:moveTo>
                  <a:lnTo>
                    <a:pt x="2461" y="7514"/>
                  </a:lnTo>
                  <a:lnTo>
                    <a:pt x="2461" y="7514"/>
                  </a:lnTo>
                  <a:cubicBezTo>
                    <a:pt x="2467" y="7477"/>
                    <a:pt x="2418" y="7459"/>
                    <a:pt x="2479" y="7459"/>
                  </a:cubicBezTo>
                  <a:close/>
                  <a:moveTo>
                    <a:pt x="137" y="46"/>
                  </a:moveTo>
                  <a:cubicBezTo>
                    <a:pt x="114" y="91"/>
                    <a:pt x="69" y="136"/>
                    <a:pt x="137" y="159"/>
                  </a:cubicBezTo>
                  <a:cubicBezTo>
                    <a:pt x="126" y="182"/>
                    <a:pt x="109" y="182"/>
                    <a:pt x="92" y="182"/>
                  </a:cubicBezTo>
                  <a:cubicBezTo>
                    <a:pt x="74" y="182"/>
                    <a:pt x="57" y="182"/>
                    <a:pt x="46" y="205"/>
                  </a:cubicBezTo>
                  <a:cubicBezTo>
                    <a:pt x="46" y="227"/>
                    <a:pt x="114" y="273"/>
                    <a:pt x="69" y="318"/>
                  </a:cubicBezTo>
                  <a:cubicBezTo>
                    <a:pt x="1" y="409"/>
                    <a:pt x="160" y="478"/>
                    <a:pt x="92" y="546"/>
                  </a:cubicBezTo>
                  <a:lnTo>
                    <a:pt x="69" y="546"/>
                  </a:lnTo>
                  <a:cubicBezTo>
                    <a:pt x="23" y="569"/>
                    <a:pt x="69" y="637"/>
                    <a:pt x="46" y="682"/>
                  </a:cubicBezTo>
                  <a:lnTo>
                    <a:pt x="114" y="705"/>
                  </a:lnTo>
                  <a:cubicBezTo>
                    <a:pt x="69" y="750"/>
                    <a:pt x="92" y="796"/>
                    <a:pt x="46" y="841"/>
                  </a:cubicBezTo>
                  <a:lnTo>
                    <a:pt x="114" y="910"/>
                  </a:lnTo>
                  <a:cubicBezTo>
                    <a:pt x="92" y="1114"/>
                    <a:pt x="160" y="2001"/>
                    <a:pt x="160" y="2229"/>
                  </a:cubicBezTo>
                  <a:lnTo>
                    <a:pt x="137" y="2229"/>
                  </a:lnTo>
                  <a:cubicBezTo>
                    <a:pt x="160" y="2570"/>
                    <a:pt x="137" y="3275"/>
                    <a:pt x="228" y="3616"/>
                  </a:cubicBezTo>
                  <a:cubicBezTo>
                    <a:pt x="160" y="3684"/>
                    <a:pt x="160" y="3752"/>
                    <a:pt x="160" y="3820"/>
                  </a:cubicBezTo>
                  <a:lnTo>
                    <a:pt x="205" y="3820"/>
                  </a:lnTo>
                  <a:cubicBezTo>
                    <a:pt x="205" y="3980"/>
                    <a:pt x="251" y="3820"/>
                    <a:pt x="273" y="4002"/>
                  </a:cubicBezTo>
                  <a:cubicBezTo>
                    <a:pt x="319" y="4207"/>
                    <a:pt x="251" y="4957"/>
                    <a:pt x="182" y="5117"/>
                  </a:cubicBezTo>
                  <a:cubicBezTo>
                    <a:pt x="273" y="5207"/>
                    <a:pt x="205" y="5344"/>
                    <a:pt x="251" y="5435"/>
                  </a:cubicBezTo>
                  <a:lnTo>
                    <a:pt x="228" y="5412"/>
                  </a:lnTo>
                  <a:lnTo>
                    <a:pt x="228" y="5412"/>
                  </a:lnTo>
                  <a:cubicBezTo>
                    <a:pt x="273" y="5526"/>
                    <a:pt x="160" y="6072"/>
                    <a:pt x="205" y="6185"/>
                  </a:cubicBezTo>
                  <a:lnTo>
                    <a:pt x="205" y="6163"/>
                  </a:lnTo>
                  <a:lnTo>
                    <a:pt x="205" y="6163"/>
                  </a:lnTo>
                  <a:cubicBezTo>
                    <a:pt x="251" y="6276"/>
                    <a:pt x="160" y="6254"/>
                    <a:pt x="137" y="6344"/>
                  </a:cubicBezTo>
                  <a:cubicBezTo>
                    <a:pt x="147" y="6342"/>
                    <a:pt x="156" y="6341"/>
                    <a:pt x="165" y="6341"/>
                  </a:cubicBezTo>
                  <a:cubicBezTo>
                    <a:pt x="238" y="6341"/>
                    <a:pt x="276" y="6418"/>
                    <a:pt x="296" y="6458"/>
                  </a:cubicBezTo>
                  <a:lnTo>
                    <a:pt x="273" y="6458"/>
                  </a:lnTo>
                  <a:cubicBezTo>
                    <a:pt x="273" y="6504"/>
                    <a:pt x="364" y="6617"/>
                    <a:pt x="387" y="6686"/>
                  </a:cubicBezTo>
                  <a:lnTo>
                    <a:pt x="319" y="6686"/>
                  </a:lnTo>
                  <a:cubicBezTo>
                    <a:pt x="387" y="6754"/>
                    <a:pt x="342" y="6890"/>
                    <a:pt x="364" y="6936"/>
                  </a:cubicBezTo>
                  <a:cubicBezTo>
                    <a:pt x="342" y="7049"/>
                    <a:pt x="228" y="7209"/>
                    <a:pt x="296" y="7368"/>
                  </a:cubicBezTo>
                  <a:lnTo>
                    <a:pt x="137" y="7459"/>
                  </a:lnTo>
                  <a:lnTo>
                    <a:pt x="160" y="7459"/>
                  </a:lnTo>
                  <a:cubicBezTo>
                    <a:pt x="160" y="7459"/>
                    <a:pt x="1196" y="7612"/>
                    <a:pt x="1887" y="7612"/>
                  </a:cubicBezTo>
                  <a:cubicBezTo>
                    <a:pt x="2117" y="7612"/>
                    <a:pt x="2309" y="7595"/>
                    <a:pt x="2411" y="7550"/>
                  </a:cubicBezTo>
                  <a:lnTo>
                    <a:pt x="2456" y="7572"/>
                  </a:lnTo>
                  <a:lnTo>
                    <a:pt x="2456" y="7527"/>
                  </a:lnTo>
                  <a:cubicBezTo>
                    <a:pt x="2466" y="7508"/>
                    <a:pt x="2476" y="7501"/>
                    <a:pt x="2487" y="7501"/>
                  </a:cubicBezTo>
                  <a:cubicBezTo>
                    <a:pt x="2503" y="7501"/>
                    <a:pt x="2521" y="7514"/>
                    <a:pt x="2547" y="7527"/>
                  </a:cubicBezTo>
                  <a:lnTo>
                    <a:pt x="2570" y="7481"/>
                  </a:lnTo>
                  <a:lnTo>
                    <a:pt x="2525" y="7504"/>
                  </a:lnTo>
                  <a:lnTo>
                    <a:pt x="2502" y="7391"/>
                  </a:lnTo>
                  <a:cubicBezTo>
                    <a:pt x="2502" y="7368"/>
                    <a:pt x="2519" y="7368"/>
                    <a:pt x="2539" y="7368"/>
                  </a:cubicBezTo>
                  <a:cubicBezTo>
                    <a:pt x="2559" y="7368"/>
                    <a:pt x="2582" y="7368"/>
                    <a:pt x="2593" y="7345"/>
                  </a:cubicBezTo>
                  <a:cubicBezTo>
                    <a:pt x="2638" y="7049"/>
                    <a:pt x="2707" y="6754"/>
                    <a:pt x="2707" y="6435"/>
                  </a:cubicBezTo>
                  <a:lnTo>
                    <a:pt x="2729" y="6458"/>
                  </a:lnTo>
                  <a:cubicBezTo>
                    <a:pt x="2707" y="6344"/>
                    <a:pt x="2729" y="6276"/>
                    <a:pt x="2707" y="6185"/>
                  </a:cubicBezTo>
                  <a:lnTo>
                    <a:pt x="2775" y="6163"/>
                  </a:lnTo>
                  <a:cubicBezTo>
                    <a:pt x="2729" y="6163"/>
                    <a:pt x="2752" y="5685"/>
                    <a:pt x="2752" y="5685"/>
                  </a:cubicBezTo>
                  <a:lnTo>
                    <a:pt x="2661" y="5662"/>
                  </a:lnTo>
                  <a:cubicBezTo>
                    <a:pt x="2661" y="5571"/>
                    <a:pt x="2775" y="5640"/>
                    <a:pt x="2752" y="5549"/>
                  </a:cubicBezTo>
                  <a:cubicBezTo>
                    <a:pt x="2616" y="5526"/>
                    <a:pt x="2775" y="5412"/>
                    <a:pt x="2707" y="5389"/>
                  </a:cubicBezTo>
                  <a:cubicBezTo>
                    <a:pt x="2707" y="5389"/>
                    <a:pt x="2707" y="5344"/>
                    <a:pt x="2752" y="5344"/>
                  </a:cubicBezTo>
                  <a:cubicBezTo>
                    <a:pt x="2684" y="5344"/>
                    <a:pt x="2752" y="5298"/>
                    <a:pt x="2729" y="5276"/>
                  </a:cubicBezTo>
                  <a:lnTo>
                    <a:pt x="2729" y="5276"/>
                  </a:lnTo>
                  <a:lnTo>
                    <a:pt x="2684" y="5298"/>
                  </a:lnTo>
                  <a:lnTo>
                    <a:pt x="2661" y="5230"/>
                  </a:lnTo>
                  <a:lnTo>
                    <a:pt x="2729" y="5230"/>
                  </a:lnTo>
                  <a:cubicBezTo>
                    <a:pt x="2752" y="5071"/>
                    <a:pt x="2866" y="4321"/>
                    <a:pt x="2820" y="4161"/>
                  </a:cubicBezTo>
                  <a:lnTo>
                    <a:pt x="2820" y="4161"/>
                  </a:lnTo>
                  <a:cubicBezTo>
                    <a:pt x="2775" y="4184"/>
                    <a:pt x="2798" y="4230"/>
                    <a:pt x="2707" y="4252"/>
                  </a:cubicBezTo>
                  <a:cubicBezTo>
                    <a:pt x="2661" y="4207"/>
                    <a:pt x="2729" y="4184"/>
                    <a:pt x="2684" y="4161"/>
                  </a:cubicBezTo>
                  <a:cubicBezTo>
                    <a:pt x="2820" y="4139"/>
                    <a:pt x="2707" y="4070"/>
                    <a:pt x="2843" y="4025"/>
                  </a:cubicBezTo>
                  <a:lnTo>
                    <a:pt x="2775" y="4025"/>
                  </a:lnTo>
                  <a:lnTo>
                    <a:pt x="2820" y="4002"/>
                  </a:lnTo>
                  <a:cubicBezTo>
                    <a:pt x="2752" y="3798"/>
                    <a:pt x="2775" y="3957"/>
                    <a:pt x="2798" y="3775"/>
                  </a:cubicBezTo>
                  <a:cubicBezTo>
                    <a:pt x="2798" y="3684"/>
                    <a:pt x="2707" y="3638"/>
                    <a:pt x="2729" y="3593"/>
                  </a:cubicBezTo>
                  <a:lnTo>
                    <a:pt x="2661" y="3593"/>
                  </a:lnTo>
                  <a:cubicBezTo>
                    <a:pt x="2729" y="3593"/>
                    <a:pt x="2616" y="3525"/>
                    <a:pt x="2684" y="3502"/>
                  </a:cubicBezTo>
                  <a:cubicBezTo>
                    <a:pt x="2684" y="3482"/>
                    <a:pt x="2701" y="3429"/>
                    <a:pt x="2647" y="3429"/>
                  </a:cubicBezTo>
                  <a:cubicBezTo>
                    <a:pt x="2639" y="3429"/>
                    <a:pt x="2628" y="3431"/>
                    <a:pt x="2616" y="3434"/>
                  </a:cubicBezTo>
                  <a:cubicBezTo>
                    <a:pt x="2650" y="3417"/>
                    <a:pt x="2659" y="3373"/>
                    <a:pt x="2680" y="3373"/>
                  </a:cubicBezTo>
                  <a:cubicBezTo>
                    <a:pt x="2687" y="3373"/>
                    <a:pt x="2696" y="3377"/>
                    <a:pt x="2707" y="3388"/>
                  </a:cubicBezTo>
                  <a:lnTo>
                    <a:pt x="2707" y="3320"/>
                  </a:lnTo>
                  <a:lnTo>
                    <a:pt x="2684" y="3343"/>
                  </a:lnTo>
                  <a:cubicBezTo>
                    <a:pt x="2661" y="3275"/>
                    <a:pt x="2729" y="3229"/>
                    <a:pt x="2661" y="3184"/>
                  </a:cubicBezTo>
                  <a:lnTo>
                    <a:pt x="2616" y="3206"/>
                  </a:lnTo>
                  <a:cubicBezTo>
                    <a:pt x="2616" y="3161"/>
                    <a:pt x="2616" y="3115"/>
                    <a:pt x="2707" y="3093"/>
                  </a:cubicBezTo>
                  <a:lnTo>
                    <a:pt x="2729" y="3138"/>
                  </a:lnTo>
                  <a:cubicBezTo>
                    <a:pt x="2729" y="3070"/>
                    <a:pt x="2729" y="3024"/>
                    <a:pt x="2684" y="2956"/>
                  </a:cubicBezTo>
                  <a:lnTo>
                    <a:pt x="2684" y="2979"/>
                  </a:lnTo>
                  <a:cubicBezTo>
                    <a:pt x="2593" y="2888"/>
                    <a:pt x="2525" y="2433"/>
                    <a:pt x="2411" y="2365"/>
                  </a:cubicBezTo>
                  <a:lnTo>
                    <a:pt x="2343" y="2388"/>
                  </a:lnTo>
                  <a:lnTo>
                    <a:pt x="2297" y="2320"/>
                  </a:lnTo>
                  <a:lnTo>
                    <a:pt x="2502" y="2365"/>
                  </a:lnTo>
                  <a:cubicBezTo>
                    <a:pt x="2502" y="2229"/>
                    <a:pt x="2456" y="1455"/>
                    <a:pt x="2502" y="1319"/>
                  </a:cubicBezTo>
                  <a:cubicBezTo>
                    <a:pt x="2517" y="1304"/>
                    <a:pt x="2535" y="1299"/>
                    <a:pt x="2552" y="1299"/>
                  </a:cubicBezTo>
                  <a:cubicBezTo>
                    <a:pt x="2588" y="1299"/>
                    <a:pt x="2623" y="1319"/>
                    <a:pt x="2638" y="1319"/>
                  </a:cubicBezTo>
                  <a:cubicBezTo>
                    <a:pt x="2616" y="1251"/>
                    <a:pt x="2570" y="1296"/>
                    <a:pt x="2570" y="1228"/>
                  </a:cubicBezTo>
                  <a:lnTo>
                    <a:pt x="2570" y="1228"/>
                  </a:lnTo>
                  <a:lnTo>
                    <a:pt x="2638" y="1251"/>
                  </a:lnTo>
                  <a:lnTo>
                    <a:pt x="2616" y="1205"/>
                  </a:lnTo>
                  <a:cubicBezTo>
                    <a:pt x="2604" y="1217"/>
                    <a:pt x="2576" y="1217"/>
                    <a:pt x="2545" y="1217"/>
                  </a:cubicBezTo>
                  <a:cubicBezTo>
                    <a:pt x="2513" y="1217"/>
                    <a:pt x="2479" y="1217"/>
                    <a:pt x="2456" y="1228"/>
                  </a:cubicBezTo>
                  <a:lnTo>
                    <a:pt x="2456" y="1160"/>
                  </a:lnTo>
                  <a:lnTo>
                    <a:pt x="2502" y="1160"/>
                  </a:lnTo>
                  <a:cubicBezTo>
                    <a:pt x="2525" y="1137"/>
                    <a:pt x="2366" y="1114"/>
                    <a:pt x="2388" y="1046"/>
                  </a:cubicBezTo>
                  <a:cubicBezTo>
                    <a:pt x="2434" y="910"/>
                    <a:pt x="2411" y="796"/>
                    <a:pt x="2434" y="660"/>
                  </a:cubicBezTo>
                  <a:lnTo>
                    <a:pt x="2502" y="728"/>
                  </a:lnTo>
                  <a:lnTo>
                    <a:pt x="2502" y="682"/>
                  </a:lnTo>
                  <a:cubicBezTo>
                    <a:pt x="2497" y="685"/>
                    <a:pt x="2493" y="686"/>
                    <a:pt x="2489" y="686"/>
                  </a:cubicBezTo>
                  <a:cubicBezTo>
                    <a:pt x="2465" y="686"/>
                    <a:pt x="2473" y="633"/>
                    <a:pt x="2463" y="633"/>
                  </a:cubicBezTo>
                  <a:cubicBezTo>
                    <a:pt x="2461" y="633"/>
                    <a:pt x="2459" y="634"/>
                    <a:pt x="2456" y="637"/>
                  </a:cubicBezTo>
                  <a:cubicBezTo>
                    <a:pt x="2320" y="546"/>
                    <a:pt x="2434" y="432"/>
                    <a:pt x="2366" y="364"/>
                  </a:cubicBezTo>
                  <a:cubicBezTo>
                    <a:pt x="2231" y="341"/>
                    <a:pt x="375" y="76"/>
                    <a:pt x="190" y="47"/>
                  </a:cubicBezTo>
                  <a:lnTo>
                    <a:pt x="190" y="47"/>
                  </a:lnTo>
                  <a:lnTo>
                    <a:pt x="182" y="68"/>
                  </a:lnTo>
                  <a:lnTo>
                    <a:pt x="251" y="91"/>
                  </a:lnTo>
                  <a:cubicBezTo>
                    <a:pt x="262" y="125"/>
                    <a:pt x="251" y="125"/>
                    <a:pt x="236" y="125"/>
                  </a:cubicBezTo>
                  <a:cubicBezTo>
                    <a:pt x="222" y="125"/>
                    <a:pt x="205" y="125"/>
                    <a:pt x="205" y="159"/>
                  </a:cubicBezTo>
                  <a:cubicBezTo>
                    <a:pt x="137" y="159"/>
                    <a:pt x="137" y="114"/>
                    <a:pt x="137"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5"/>
            <p:cNvSpPr/>
            <p:nvPr/>
          </p:nvSpPr>
          <p:spPr>
            <a:xfrm rot="2879632">
              <a:off x="7654195" y="4485766"/>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5"/>
            <p:cNvSpPr/>
            <p:nvPr/>
          </p:nvSpPr>
          <p:spPr>
            <a:xfrm rot="2879632">
              <a:off x="7544291" y="4475713"/>
              <a:ext cx="93512" cy="248397"/>
            </a:xfrm>
            <a:custGeom>
              <a:avLst/>
              <a:gdLst/>
              <a:ahLst/>
              <a:cxnLst/>
              <a:rect l="l" t="t" r="r" b="b"/>
              <a:pathLst>
                <a:path w="2866" h="7613" extrusionOk="0">
                  <a:moveTo>
                    <a:pt x="228" y="0"/>
                  </a:moveTo>
                  <a:lnTo>
                    <a:pt x="183" y="69"/>
                  </a:lnTo>
                  <a:lnTo>
                    <a:pt x="251" y="69"/>
                  </a:lnTo>
                  <a:cubicBezTo>
                    <a:pt x="296" y="137"/>
                    <a:pt x="205" y="91"/>
                    <a:pt x="228" y="137"/>
                  </a:cubicBezTo>
                  <a:cubicBezTo>
                    <a:pt x="160" y="137"/>
                    <a:pt x="137" y="91"/>
                    <a:pt x="137" y="46"/>
                  </a:cubicBezTo>
                  <a:lnTo>
                    <a:pt x="137" y="46"/>
                  </a:lnTo>
                  <a:cubicBezTo>
                    <a:pt x="137" y="91"/>
                    <a:pt x="92" y="137"/>
                    <a:pt x="160" y="137"/>
                  </a:cubicBezTo>
                  <a:cubicBezTo>
                    <a:pt x="148" y="160"/>
                    <a:pt x="126" y="160"/>
                    <a:pt x="103" y="160"/>
                  </a:cubicBezTo>
                  <a:cubicBezTo>
                    <a:pt x="80" y="160"/>
                    <a:pt x="57" y="160"/>
                    <a:pt x="46" y="182"/>
                  </a:cubicBezTo>
                  <a:cubicBezTo>
                    <a:pt x="69" y="228"/>
                    <a:pt x="137" y="273"/>
                    <a:pt x="92" y="319"/>
                  </a:cubicBezTo>
                  <a:lnTo>
                    <a:pt x="69" y="296"/>
                  </a:lnTo>
                  <a:lnTo>
                    <a:pt x="69" y="296"/>
                  </a:lnTo>
                  <a:cubicBezTo>
                    <a:pt x="1" y="410"/>
                    <a:pt x="160" y="455"/>
                    <a:pt x="92" y="546"/>
                  </a:cubicBezTo>
                  <a:lnTo>
                    <a:pt x="92" y="523"/>
                  </a:lnTo>
                  <a:cubicBezTo>
                    <a:pt x="46" y="569"/>
                    <a:pt x="92" y="614"/>
                    <a:pt x="46" y="683"/>
                  </a:cubicBezTo>
                  <a:lnTo>
                    <a:pt x="114" y="683"/>
                  </a:lnTo>
                  <a:cubicBezTo>
                    <a:pt x="69" y="751"/>
                    <a:pt x="114" y="796"/>
                    <a:pt x="69" y="842"/>
                  </a:cubicBezTo>
                  <a:lnTo>
                    <a:pt x="114" y="887"/>
                  </a:lnTo>
                  <a:cubicBezTo>
                    <a:pt x="114" y="1115"/>
                    <a:pt x="160" y="2001"/>
                    <a:pt x="160" y="2229"/>
                  </a:cubicBezTo>
                  <a:lnTo>
                    <a:pt x="160" y="2206"/>
                  </a:lnTo>
                  <a:cubicBezTo>
                    <a:pt x="183" y="2547"/>
                    <a:pt x="160" y="3252"/>
                    <a:pt x="228" y="3616"/>
                  </a:cubicBezTo>
                  <a:cubicBezTo>
                    <a:pt x="160" y="3661"/>
                    <a:pt x="183" y="3752"/>
                    <a:pt x="160" y="3798"/>
                  </a:cubicBezTo>
                  <a:lnTo>
                    <a:pt x="228" y="3798"/>
                  </a:lnTo>
                  <a:cubicBezTo>
                    <a:pt x="205" y="3980"/>
                    <a:pt x="273" y="3821"/>
                    <a:pt x="296" y="3980"/>
                  </a:cubicBezTo>
                  <a:cubicBezTo>
                    <a:pt x="342" y="4184"/>
                    <a:pt x="251" y="4935"/>
                    <a:pt x="205" y="5117"/>
                  </a:cubicBezTo>
                  <a:cubicBezTo>
                    <a:pt x="273" y="5208"/>
                    <a:pt x="205" y="5321"/>
                    <a:pt x="273" y="5412"/>
                  </a:cubicBezTo>
                  <a:lnTo>
                    <a:pt x="251" y="5412"/>
                  </a:lnTo>
                  <a:cubicBezTo>
                    <a:pt x="273" y="5503"/>
                    <a:pt x="183" y="6072"/>
                    <a:pt x="205" y="6186"/>
                  </a:cubicBezTo>
                  <a:lnTo>
                    <a:pt x="228" y="6163"/>
                  </a:lnTo>
                  <a:lnTo>
                    <a:pt x="228" y="6163"/>
                  </a:lnTo>
                  <a:cubicBezTo>
                    <a:pt x="273" y="6254"/>
                    <a:pt x="183" y="6254"/>
                    <a:pt x="137" y="6322"/>
                  </a:cubicBezTo>
                  <a:cubicBezTo>
                    <a:pt x="251" y="6322"/>
                    <a:pt x="296" y="6413"/>
                    <a:pt x="296" y="6436"/>
                  </a:cubicBezTo>
                  <a:lnTo>
                    <a:pt x="273" y="6436"/>
                  </a:lnTo>
                  <a:cubicBezTo>
                    <a:pt x="296" y="6481"/>
                    <a:pt x="387" y="6595"/>
                    <a:pt x="387" y="6686"/>
                  </a:cubicBezTo>
                  <a:lnTo>
                    <a:pt x="342" y="6686"/>
                  </a:lnTo>
                  <a:cubicBezTo>
                    <a:pt x="387" y="6754"/>
                    <a:pt x="364" y="6868"/>
                    <a:pt x="364" y="6936"/>
                  </a:cubicBezTo>
                  <a:cubicBezTo>
                    <a:pt x="342" y="7027"/>
                    <a:pt x="251" y="7209"/>
                    <a:pt x="319" y="7345"/>
                  </a:cubicBezTo>
                  <a:lnTo>
                    <a:pt x="160" y="7436"/>
                  </a:lnTo>
                  <a:lnTo>
                    <a:pt x="160" y="7459"/>
                  </a:lnTo>
                  <a:cubicBezTo>
                    <a:pt x="160" y="7459"/>
                    <a:pt x="1209" y="7613"/>
                    <a:pt x="1896" y="7613"/>
                  </a:cubicBezTo>
                  <a:cubicBezTo>
                    <a:pt x="2125" y="7613"/>
                    <a:pt x="2314" y="7595"/>
                    <a:pt x="2411" y="7550"/>
                  </a:cubicBezTo>
                  <a:lnTo>
                    <a:pt x="2479" y="7550"/>
                  </a:lnTo>
                  <a:lnTo>
                    <a:pt x="2457" y="7505"/>
                  </a:lnTo>
                  <a:cubicBezTo>
                    <a:pt x="2490" y="7471"/>
                    <a:pt x="2462" y="7450"/>
                    <a:pt x="2463" y="7450"/>
                  </a:cubicBezTo>
                  <a:lnTo>
                    <a:pt x="2463" y="7450"/>
                  </a:lnTo>
                  <a:cubicBezTo>
                    <a:pt x="2463" y="7450"/>
                    <a:pt x="2467" y="7453"/>
                    <a:pt x="2479" y="7459"/>
                  </a:cubicBezTo>
                  <a:lnTo>
                    <a:pt x="2479" y="7505"/>
                  </a:lnTo>
                  <a:cubicBezTo>
                    <a:pt x="2486" y="7490"/>
                    <a:pt x="2493" y="7485"/>
                    <a:pt x="2500" y="7485"/>
                  </a:cubicBezTo>
                  <a:cubicBezTo>
                    <a:pt x="2516" y="7485"/>
                    <a:pt x="2532" y="7512"/>
                    <a:pt x="2547" y="7527"/>
                  </a:cubicBezTo>
                  <a:lnTo>
                    <a:pt x="2570" y="7459"/>
                  </a:lnTo>
                  <a:lnTo>
                    <a:pt x="2547" y="7482"/>
                  </a:lnTo>
                  <a:lnTo>
                    <a:pt x="2502" y="7391"/>
                  </a:lnTo>
                  <a:cubicBezTo>
                    <a:pt x="2502" y="7345"/>
                    <a:pt x="2593" y="7391"/>
                    <a:pt x="2593" y="7323"/>
                  </a:cubicBezTo>
                  <a:cubicBezTo>
                    <a:pt x="2638" y="7027"/>
                    <a:pt x="2729" y="6731"/>
                    <a:pt x="2707" y="6436"/>
                  </a:cubicBezTo>
                  <a:lnTo>
                    <a:pt x="2752" y="6436"/>
                  </a:lnTo>
                  <a:cubicBezTo>
                    <a:pt x="2729" y="6345"/>
                    <a:pt x="2729" y="6254"/>
                    <a:pt x="2707" y="6186"/>
                  </a:cubicBezTo>
                  <a:lnTo>
                    <a:pt x="2798" y="6140"/>
                  </a:lnTo>
                  <a:lnTo>
                    <a:pt x="2798" y="6140"/>
                  </a:lnTo>
                  <a:cubicBezTo>
                    <a:pt x="2797" y="6141"/>
                    <a:pt x="2796" y="6141"/>
                    <a:pt x="2795" y="6141"/>
                  </a:cubicBezTo>
                  <a:cubicBezTo>
                    <a:pt x="2752" y="6141"/>
                    <a:pt x="2753" y="5663"/>
                    <a:pt x="2775" y="5663"/>
                  </a:cubicBezTo>
                  <a:lnTo>
                    <a:pt x="2684" y="5663"/>
                  </a:lnTo>
                  <a:cubicBezTo>
                    <a:pt x="2684" y="5572"/>
                    <a:pt x="2798" y="5640"/>
                    <a:pt x="2775" y="5549"/>
                  </a:cubicBezTo>
                  <a:cubicBezTo>
                    <a:pt x="2638" y="5503"/>
                    <a:pt x="2775" y="5412"/>
                    <a:pt x="2707" y="5367"/>
                  </a:cubicBezTo>
                  <a:cubicBezTo>
                    <a:pt x="2729" y="5367"/>
                    <a:pt x="2729" y="5344"/>
                    <a:pt x="2775" y="5344"/>
                  </a:cubicBezTo>
                  <a:cubicBezTo>
                    <a:pt x="2707" y="5321"/>
                    <a:pt x="2752" y="5299"/>
                    <a:pt x="2729" y="5276"/>
                  </a:cubicBezTo>
                  <a:lnTo>
                    <a:pt x="2684" y="5276"/>
                  </a:lnTo>
                  <a:lnTo>
                    <a:pt x="2661" y="5231"/>
                  </a:lnTo>
                  <a:lnTo>
                    <a:pt x="2752" y="5231"/>
                  </a:lnTo>
                  <a:cubicBezTo>
                    <a:pt x="2775" y="5071"/>
                    <a:pt x="2866" y="4321"/>
                    <a:pt x="2843" y="4139"/>
                  </a:cubicBezTo>
                  <a:lnTo>
                    <a:pt x="2843" y="4139"/>
                  </a:lnTo>
                  <a:cubicBezTo>
                    <a:pt x="2775" y="4162"/>
                    <a:pt x="2820" y="4207"/>
                    <a:pt x="2729" y="4230"/>
                  </a:cubicBezTo>
                  <a:cubicBezTo>
                    <a:pt x="2684" y="4184"/>
                    <a:pt x="2752" y="4162"/>
                    <a:pt x="2684" y="4162"/>
                  </a:cubicBezTo>
                  <a:cubicBezTo>
                    <a:pt x="2820" y="4139"/>
                    <a:pt x="2729" y="4048"/>
                    <a:pt x="2866" y="4025"/>
                  </a:cubicBezTo>
                  <a:lnTo>
                    <a:pt x="2798" y="4003"/>
                  </a:lnTo>
                  <a:lnTo>
                    <a:pt x="2843" y="3980"/>
                  </a:lnTo>
                  <a:cubicBezTo>
                    <a:pt x="2752" y="3798"/>
                    <a:pt x="2798" y="3934"/>
                    <a:pt x="2820" y="3775"/>
                  </a:cubicBezTo>
                  <a:cubicBezTo>
                    <a:pt x="2820" y="3684"/>
                    <a:pt x="2707" y="3616"/>
                    <a:pt x="2752" y="3571"/>
                  </a:cubicBezTo>
                  <a:lnTo>
                    <a:pt x="2684" y="3571"/>
                  </a:lnTo>
                  <a:cubicBezTo>
                    <a:pt x="2752" y="3571"/>
                    <a:pt x="2638" y="3502"/>
                    <a:pt x="2707" y="3502"/>
                  </a:cubicBezTo>
                  <a:cubicBezTo>
                    <a:pt x="2707" y="3482"/>
                    <a:pt x="2707" y="3408"/>
                    <a:pt x="2642" y="3408"/>
                  </a:cubicBezTo>
                  <a:cubicBezTo>
                    <a:pt x="2639" y="3408"/>
                    <a:pt x="2636" y="3408"/>
                    <a:pt x="2632" y="3408"/>
                  </a:cubicBezTo>
                  <a:lnTo>
                    <a:pt x="2632" y="3408"/>
                  </a:lnTo>
                  <a:cubicBezTo>
                    <a:pt x="2662" y="3397"/>
                    <a:pt x="2682" y="3361"/>
                    <a:pt x="2711" y="3361"/>
                  </a:cubicBezTo>
                  <a:cubicBezTo>
                    <a:pt x="2717" y="3361"/>
                    <a:pt x="2723" y="3363"/>
                    <a:pt x="2729" y="3366"/>
                  </a:cubicBezTo>
                  <a:lnTo>
                    <a:pt x="2707" y="3320"/>
                  </a:lnTo>
                  <a:lnTo>
                    <a:pt x="2684" y="3343"/>
                  </a:lnTo>
                  <a:cubicBezTo>
                    <a:pt x="2684" y="3252"/>
                    <a:pt x="2752" y="3229"/>
                    <a:pt x="2661" y="3161"/>
                  </a:cubicBezTo>
                  <a:lnTo>
                    <a:pt x="2638" y="3184"/>
                  </a:lnTo>
                  <a:cubicBezTo>
                    <a:pt x="2638" y="3138"/>
                    <a:pt x="2616" y="3093"/>
                    <a:pt x="2707" y="3093"/>
                  </a:cubicBezTo>
                  <a:lnTo>
                    <a:pt x="2729" y="3138"/>
                  </a:lnTo>
                  <a:cubicBezTo>
                    <a:pt x="2752" y="3047"/>
                    <a:pt x="2729" y="3002"/>
                    <a:pt x="2684" y="2934"/>
                  </a:cubicBezTo>
                  <a:lnTo>
                    <a:pt x="2684" y="2957"/>
                  </a:lnTo>
                  <a:cubicBezTo>
                    <a:pt x="2593" y="2866"/>
                    <a:pt x="2547" y="2434"/>
                    <a:pt x="2434" y="2343"/>
                  </a:cubicBezTo>
                  <a:lnTo>
                    <a:pt x="2366" y="2388"/>
                  </a:lnTo>
                  <a:lnTo>
                    <a:pt x="2297" y="2297"/>
                  </a:lnTo>
                  <a:lnTo>
                    <a:pt x="2502" y="2343"/>
                  </a:lnTo>
                  <a:cubicBezTo>
                    <a:pt x="2502" y="2206"/>
                    <a:pt x="2479" y="1456"/>
                    <a:pt x="2525" y="1319"/>
                  </a:cubicBezTo>
                  <a:cubicBezTo>
                    <a:pt x="2540" y="1297"/>
                    <a:pt x="2558" y="1289"/>
                    <a:pt x="2574" y="1289"/>
                  </a:cubicBezTo>
                  <a:cubicBezTo>
                    <a:pt x="2608" y="1289"/>
                    <a:pt x="2638" y="1319"/>
                    <a:pt x="2638" y="1319"/>
                  </a:cubicBezTo>
                  <a:cubicBezTo>
                    <a:pt x="2616" y="1251"/>
                    <a:pt x="2570" y="1274"/>
                    <a:pt x="2570" y="1228"/>
                  </a:cubicBezTo>
                  <a:lnTo>
                    <a:pt x="2638" y="1228"/>
                  </a:lnTo>
                  <a:lnTo>
                    <a:pt x="2616" y="1183"/>
                  </a:lnTo>
                  <a:cubicBezTo>
                    <a:pt x="2604" y="1206"/>
                    <a:pt x="2582" y="1211"/>
                    <a:pt x="2553" y="1211"/>
                  </a:cubicBezTo>
                  <a:cubicBezTo>
                    <a:pt x="2525" y="1211"/>
                    <a:pt x="2491" y="1206"/>
                    <a:pt x="2457" y="1206"/>
                  </a:cubicBezTo>
                  <a:lnTo>
                    <a:pt x="2479" y="1137"/>
                  </a:lnTo>
                  <a:lnTo>
                    <a:pt x="2525" y="1137"/>
                  </a:lnTo>
                  <a:cubicBezTo>
                    <a:pt x="2525" y="1137"/>
                    <a:pt x="2366" y="1092"/>
                    <a:pt x="2411" y="1024"/>
                  </a:cubicBezTo>
                  <a:cubicBezTo>
                    <a:pt x="2434" y="910"/>
                    <a:pt x="2411" y="773"/>
                    <a:pt x="2434" y="660"/>
                  </a:cubicBezTo>
                  <a:lnTo>
                    <a:pt x="2502" y="705"/>
                  </a:lnTo>
                  <a:lnTo>
                    <a:pt x="2525" y="660"/>
                  </a:lnTo>
                  <a:lnTo>
                    <a:pt x="2525" y="660"/>
                  </a:lnTo>
                  <a:cubicBezTo>
                    <a:pt x="2515" y="663"/>
                    <a:pt x="2507" y="665"/>
                    <a:pt x="2500" y="665"/>
                  </a:cubicBezTo>
                  <a:cubicBezTo>
                    <a:pt x="2469" y="665"/>
                    <a:pt x="2473" y="632"/>
                    <a:pt x="2464" y="632"/>
                  </a:cubicBezTo>
                  <a:cubicBezTo>
                    <a:pt x="2462" y="632"/>
                    <a:pt x="2460" y="634"/>
                    <a:pt x="2457" y="637"/>
                  </a:cubicBezTo>
                  <a:cubicBezTo>
                    <a:pt x="2320" y="523"/>
                    <a:pt x="2457" y="432"/>
                    <a:pt x="2366" y="341"/>
                  </a:cubicBezTo>
                  <a:cubicBezTo>
                    <a:pt x="2252" y="319"/>
                    <a:pt x="342" y="69"/>
                    <a:pt x="205" y="46"/>
                  </a:cubicBezTo>
                  <a:lnTo>
                    <a:pt x="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5"/>
            <p:cNvSpPr/>
            <p:nvPr/>
          </p:nvSpPr>
          <p:spPr>
            <a:xfrm rot="2879632">
              <a:off x="8903053" y="4619632"/>
              <a:ext cx="3002" cy="3002"/>
            </a:xfrm>
            <a:custGeom>
              <a:avLst/>
              <a:gdLst/>
              <a:ahLst/>
              <a:cxnLst/>
              <a:rect l="l" t="t" r="r" b="b"/>
              <a:pathLst>
                <a:path w="92" h="92" extrusionOk="0">
                  <a:moveTo>
                    <a:pt x="91" y="1"/>
                  </a:moveTo>
                  <a:lnTo>
                    <a:pt x="91" y="1"/>
                  </a:lnTo>
                  <a:cubicBezTo>
                    <a:pt x="23" y="23"/>
                    <a:pt x="0" y="46"/>
                    <a:pt x="0" y="91"/>
                  </a:cubicBezTo>
                  <a:cubicBezTo>
                    <a:pt x="68" y="69"/>
                    <a:pt x="68"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5"/>
            <p:cNvSpPr/>
            <p:nvPr/>
          </p:nvSpPr>
          <p:spPr>
            <a:xfrm rot="2879632">
              <a:off x="8906635" y="4621226"/>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5"/>
            <p:cNvSpPr/>
            <p:nvPr/>
          </p:nvSpPr>
          <p:spPr>
            <a:xfrm rot="2879632">
              <a:off x="9035013" y="4398527"/>
              <a:ext cx="783" cy="783"/>
            </a:xfrm>
            <a:custGeom>
              <a:avLst/>
              <a:gdLst/>
              <a:ahLst/>
              <a:cxnLst/>
              <a:rect l="l" t="t" r="r" b="b"/>
              <a:pathLst>
                <a:path w="24" h="24" extrusionOk="0">
                  <a:moveTo>
                    <a:pt x="1" y="0"/>
                  </a:moveTo>
                  <a:lnTo>
                    <a:pt x="24" y="23"/>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5"/>
            <p:cNvSpPr/>
            <p:nvPr/>
          </p:nvSpPr>
          <p:spPr>
            <a:xfrm rot="2879632">
              <a:off x="8925893" y="4388505"/>
              <a:ext cx="92761" cy="248397"/>
            </a:xfrm>
            <a:custGeom>
              <a:avLst/>
              <a:gdLst/>
              <a:ahLst/>
              <a:cxnLst/>
              <a:rect l="l" t="t" r="r" b="b"/>
              <a:pathLst>
                <a:path w="2843" h="7613" extrusionOk="0">
                  <a:moveTo>
                    <a:pt x="205" y="1"/>
                  </a:moveTo>
                  <a:lnTo>
                    <a:pt x="182" y="46"/>
                  </a:lnTo>
                  <a:cubicBezTo>
                    <a:pt x="184" y="46"/>
                    <a:pt x="187" y="47"/>
                    <a:pt x="189" y="47"/>
                  </a:cubicBezTo>
                  <a:lnTo>
                    <a:pt x="189" y="47"/>
                  </a:lnTo>
                  <a:lnTo>
                    <a:pt x="205" y="1"/>
                  </a:lnTo>
                  <a:close/>
                  <a:moveTo>
                    <a:pt x="2454" y="7453"/>
                  </a:moveTo>
                  <a:cubicBezTo>
                    <a:pt x="2458" y="7453"/>
                    <a:pt x="2466" y="7455"/>
                    <a:pt x="2479" y="7459"/>
                  </a:cubicBezTo>
                  <a:lnTo>
                    <a:pt x="2460" y="7515"/>
                  </a:lnTo>
                  <a:lnTo>
                    <a:pt x="2460" y="7515"/>
                  </a:lnTo>
                  <a:cubicBezTo>
                    <a:pt x="2466" y="7483"/>
                    <a:pt x="2435" y="7453"/>
                    <a:pt x="2454" y="7453"/>
                  </a:cubicBezTo>
                  <a:close/>
                  <a:moveTo>
                    <a:pt x="137" y="46"/>
                  </a:moveTo>
                  <a:cubicBezTo>
                    <a:pt x="114" y="92"/>
                    <a:pt x="68" y="137"/>
                    <a:pt x="137" y="160"/>
                  </a:cubicBezTo>
                  <a:cubicBezTo>
                    <a:pt x="131" y="165"/>
                    <a:pt x="125" y="167"/>
                    <a:pt x="118" y="167"/>
                  </a:cubicBezTo>
                  <a:cubicBezTo>
                    <a:pt x="106" y="167"/>
                    <a:pt x="91" y="161"/>
                    <a:pt x="78" y="161"/>
                  </a:cubicBezTo>
                  <a:cubicBezTo>
                    <a:pt x="66" y="161"/>
                    <a:pt x="54" y="166"/>
                    <a:pt x="46" y="183"/>
                  </a:cubicBezTo>
                  <a:cubicBezTo>
                    <a:pt x="46" y="228"/>
                    <a:pt x="114" y="273"/>
                    <a:pt x="68" y="319"/>
                  </a:cubicBezTo>
                  <a:cubicBezTo>
                    <a:pt x="0" y="410"/>
                    <a:pt x="159" y="455"/>
                    <a:pt x="91" y="546"/>
                  </a:cubicBezTo>
                  <a:lnTo>
                    <a:pt x="68" y="524"/>
                  </a:lnTo>
                  <a:cubicBezTo>
                    <a:pt x="23" y="569"/>
                    <a:pt x="68" y="637"/>
                    <a:pt x="46" y="683"/>
                  </a:cubicBezTo>
                  <a:lnTo>
                    <a:pt x="91" y="683"/>
                  </a:lnTo>
                  <a:cubicBezTo>
                    <a:pt x="68" y="751"/>
                    <a:pt x="91" y="796"/>
                    <a:pt x="46" y="842"/>
                  </a:cubicBezTo>
                  <a:lnTo>
                    <a:pt x="114" y="887"/>
                  </a:lnTo>
                  <a:cubicBezTo>
                    <a:pt x="91" y="1115"/>
                    <a:pt x="159" y="2002"/>
                    <a:pt x="159" y="2229"/>
                  </a:cubicBezTo>
                  <a:lnTo>
                    <a:pt x="137" y="2206"/>
                  </a:lnTo>
                  <a:lnTo>
                    <a:pt x="137" y="2206"/>
                  </a:lnTo>
                  <a:cubicBezTo>
                    <a:pt x="159" y="2570"/>
                    <a:pt x="137" y="3252"/>
                    <a:pt x="205" y="3616"/>
                  </a:cubicBezTo>
                  <a:cubicBezTo>
                    <a:pt x="159" y="3662"/>
                    <a:pt x="159" y="3753"/>
                    <a:pt x="137" y="3798"/>
                  </a:cubicBezTo>
                  <a:lnTo>
                    <a:pt x="205" y="3798"/>
                  </a:lnTo>
                  <a:cubicBezTo>
                    <a:pt x="205" y="3980"/>
                    <a:pt x="250" y="3821"/>
                    <a:pt x="273" y="3980"/>
                  </a:cubicBezTo>
                  <a:cubicBezTo>
                    <a:pt x="319" y="4185"/>
                    <a:pt x="228" y="4935"/>
                    <a:pt x="182" y="5117"/>
                  </a:cubicBezTo>
                  <a:cubicBezTo>
                    <a:pt x="273" y="5208"/>
                    <a:pt x="205" y="5322"/>
                    <a:pt x="250" y="5413"/>
                  </a:cubicBezTo>
                  <a:lnTo>
                    <a:pt x="228" y="5413"/>
                  </a:lnTo>
                  <a:cubicBezTo>
                    <a:pt x="250" y="5504"/>
                    <a:pt x="159" y="6072"/>
                    <a:pt x="182" y="6186"/>
                  </a:cubicBezTo>
                  <a:lnTo>
                    <a:pt x="205" y="6163"/>
                  </a:lnTo>
                  <a:lnTo>
                    <a:pt x="205" y="6163"/>
                  </a:lnTo>
                  <a:cubicBezTo>
                    <a:pt x="250" y="6254"/>
                    <a:pt x="159" y="6254"/>
                    <a:pt x="137" y="6322"/>
                  </a:cubicBezTo>
                  <a:cubicBezTo>
                    <a:pt x="228" y="6322"/>
                    <a:pt x="273" y="6413"/>
                    <a:pt x="296" y="6436"/>
                  </a:cubicBezTo>
                  <a:lnTo>
                    <a:pt x="273" y="6436"/>
                  </a:lnTo>
                  <a:cubicBezTo>
                    <a:pt x="273" y="6481"/>
                    <a:pt x="364" y="6595"/>
                    <a:pt x="364" y="6686"/>
                  </a:cubicBezTo>
                  <a:lnTo>
                    <a:pt x="319" y="6686"/>
                  </a:lnTo>
                  <a:cubicBezTo>
                    <a:pt x="387" y="6754"/>
                    <a:pt x="341" y="6868"/>
                    <a:pt x="364" y="6936"/>
                  </a:cubicBezTo>
                  <a:cubicBezTo>
                    <a:pt x="319" y="7027"/>
                    <a:pt x="228" y="7209"/>
                    <a:pt x="296" y="7368"/>
                  </a:cubicBezTo>
                  <a:lnTo>
                    <a:pt x="137" y="7437"/>
                  </a:lnTo>
                  <a:lnTo>
                    <a:pt x="159" y="7459"/>
                  </a:lnTo>
                  <a:cubicBezTo>
                    <a:pt x="159" y="7459"/>
                    <a:pt x="1195" y="7613"/>
                    <a:pt x="1886" y="7613"/>
                  </a:cubicBezTo>
                  <a:cubicBezTo>
                    <a:pt x="2116" y="7613"/>
                    <a:pt x="2308" y="7596"/>
                    <a:pt x="2411" y="7550"/>
                  </a:cubicBezTo>
                  <a:lnTo>
                    <a:pt x="2456" y="7550"/>
                  </a:lnTo>
                  <a:lnTo>
                    <a:pt x="2456" y="7528"/>
                  </a:lnTo>
                  <a:cubicBezTo>
                    <a:pt x="2458" y="7524"/>
                    <a:pt x="2459" y="7521"/>
                    <a:pt x="2460" y="7518"/>
                  </a:cubicBezTo>
                  <a:lnTo>
                    <a:pt x="2460" y="7518"/>
                  </a:lnTo>
                  <a:cubicBezTo>
                    <a:pt x="2467" y="7498"/>
                    <a:pt x="2475" y="7491"/>
                    <a:pt x="2484" y="7491"/>
                  </a:cubicBezTo>
                  <a:cubicBezTo>
                    <a:pt x="2500" y="7491"/>
                    <a:pt x="2519" y="7514"/>
                    <a:pt x="2547" y="7528"/>
                  </a:cubicBezTo>
                  <a:lnTo>
                    <a:pt x="2570" y="7482"/>
                  </a:lnTo>
                  <a:lnTo>
                    <a:pt x="2524" y="7482"/>
                  </a:lnTo>
                  <a:lnTo>
                    <a:pt x="2479" y="7391"/>
                  </a:lnTo>
                  <a:cubicBezTo>
                    <a:pt x="2502" y="7346"/>
                    <a:pt x="2570" y="7391"/>
                    <a:pt x="2593" y="7323"/>
                  </a:cubicBezTo>
                  <a:cubicBezTo>
                    <a:pt x="2638" y="7027"/>
                    <a:pt x="2706" y="6732"/>
                    <a:pt x="2706" y="6436"/>
                  </a:cubicBezTo>
                  <a:lnTo>
                    <a:pt x="2729" y="6436"/>
                  </a:lnTo>
                  <a:cubicBezTo>
                    <a:pt x="2706" y="6345"/>
                    <a:pt x="2729" y="6254"/>
                    <a:pt x="2706" y="6186"/>
                  </a:cubicBezTo>
                  <a:lnTo>
                    <a:pt x="2774" y="6140"/>
                  </a:lnTo>
                  <a:lnTo>
                    <a:pt x="2774" y="6140"/>
                  </a:lnTo>
                  <a:cubicBezTo>
                    <a:pt x="2773" y="6141"/>
                    <a:pt x="2772" y="6141"/>
                    <a:pt x="2771" y="6141"/>
                  </a:cubicBezTo>
                  <a:cubicBezTo>
                    <a:pt x="2730" y="6141"/>
                    <a:pt x="2752" y="5685"/>
                    <a:pt x="2752" y="5663"/>
                  </a:cubicBezTo>
                  <a:lnTo>
                    <a:pt x="2661" y="5663"/>
                  </a:lnTo>
                  <a:cubicBezTo>
                    <a:pt x="2661" y="5572"/>
                    <a:pt x="2774" y="5640"/>
                    <a:pt x="2752" y="5549"/>
                  </a:cubicBezTo>
                  <a:cubicBezTo>
                    <a:pt x="2615" y="5504"/>
                    <a:pt x="2774" y="5413"/>
                    <a:pt x="2706" y="5367"/>
                  </a:cubicBezTo>
                  <a:cubicBezTo>
                    <a:pt x="2706" y="5367"/>
                    <a:pt x="2706" y="5344"/>
                    <a:pt x="2752" y="5344"/>
                  </a:cubicBezTo>
                  <a:cubicBezTo>
                    <a:pt x="2683" y="5322"/>
                    <a:pt x="2752" y="5299"/>
                    <a:pt x="2729" y="5276"/>
                  </a:cubicBezTo>
                  <a:lnTo>
                    <a:pt x="2683" y="5276"/>
                  </a:lnTo>
                  <a:lnTo>
                    <a:pt x="2661" y="5231"/>
                  </a:lnTo>
                  <a:lnTo>
                    <a:pt x="2729" y="5231"/>
                  </a:lnTo>
                  <a:cubicBezTo>
                    <a:pt x="2752" y="5072"/>
                    <a:pt x="2843" y="4321"/>
                    <a:pt x="2820" y="4139"/>
                  </a:cubicBezTo>
                  <a:lnTo>
                    <a:pt x="2820" y="4139"/>
                  </a:lnTo>
                  <a:cubicBezTo>
                    <a:pt x="2774" y="4162"/>
                    <a:pt x="2797" y="4230"/>
                    <a:pt x="2706" y="4230"/>
                  </a:cubicBezTo>
                  <a:cubicBezTo>
                    <a:pt x="2661" y="4185"/>
                    <a:pt x="2729" y="4162"/>
                    <a:pt x="2683" y="4162"/>
                  </a:cubicBezTo>
                  <a:cubicBezTo>
                    <a:pt x="2820" y="4139"/>
                    <a:pt x="2706" y="4048"/>
                    <a:pt x="2843" y="4026"/>
                  </a:cubicBezTo>
                  <a:lnTo>
                    <a:pt x="2774" y="4003"/>
                  </a:lnTo>
                  <a:lnTo>
                    <a:pt x="2820" y="3980"/>
                  </a:lnTo>
                  <a:cubicBezTo>
                    <a:pt x="2752" y="3798"/>
                    <a:pt x="2774" y="3935"/>
                    <a:pt x="2797" y="3775"/>
                  </a:cubicBezTo>
                  <a:cubicBezTo>
                    <a:pt x="2797" y="3684"/>
                    <a:pt x="2683" y="3639"/>
                    <a:pt x="2729" y="3571"/>
                  </a:cubicBezTo>
                  <a:lnTo>
                    <a:pt x="2661" y="3571"/>
                  </a:lnTo>
                  <a:cubicBezTo>
                    <a:pt x="2729" y="3571"/>
                    <a:pt x="2615" y="3503"/>
                    <a:pt x="2683" y="3503"/>
                  </a:cubicBezTo>
                  <a:cubicBezTo>
                    <a:pt x="2683" y="3482"/>
                    <a:pt x="2683" y="3408"/>
                    <a:pt x="2619" y="3408"/>
                  </a:cubicBezTo>
                  <a:cubicBezTo>
                    <a:pt x="2616" y="3408"/>
                    <a:pt x="2613" y="3408"/>
                    <a:pt x="2609" y="3409"/>
                  </a:cubicBezTo>
                  <a:lnTo>
                    <a:pt x="2609" y="3409"/>
                  </a:lnTo>
                  <a:cubicBezTo>
                    <a:pt x="2634" y="3399"/>
                    <a:pt x="2653" y="3373"/>
                    <a:pt x="2676" y="3373"/>
                  </a:cubicBezTo>
                  <a:cubicBezTo>
                    <a:pt x="2685" y="3373"/>
                    <a:pt x="2695" y="3377"/>
                    <a:pt x="2706" y="3389"/>
                  </a:cubicBezTo>
                  <a:lnTo>
                    <a:pt x="2706" y="3321"/>
                  </a:lnTo>
                  <a:lnTo>
                    <a:pt x="2683" y="3343"/>
                  </a:lnTo>
                  <a:cubicBezTo>
                    <a:pt x="2661" y="3252"/>
                    <a:pt x="2729" y="3230"/>
                    <a:pt x="2661" y="3161"/>
                  </a:cubicBezTo>
                  <a:lnTo>
                    <a:pt x="2615" y="3184"/>
                  </a:lnTo>
                  <a:cubicBezTo>
                    <a:pt x="2615" y="3139"/>
                    <a:pt x="2615" y="3116"/>
                    <a:pt x="2706" y="3093"/>
                  </a:cubicBezTo>
                  <a:lnTo>
                    <a:pt x="2729" y="3139"/>
                  </a:lnTo>
                  <a:cubicBezTo>
                    <a:pt x="2729" y="3048"/>
                    <a:pt x="2729" y="3002"/>
                    <a:pt x="2683" y="2934"/>
                  </a:cubicBezTo>
                  <a:lnTo>
                    <a:pt x="2683" y="2957"/>
                  </a:lnTo>
                  <a:cubicBezTo>
                    <a:pt x="2593" y="2866"/>
                    <a:pt x="2524" y="2434"/>
                    <a:pt x="2411" y="2343"/>
                  </a:cubicBezTo>
                  <a:lnTo>
                    <a:pt x="2342" y="2388"/>
                  </a:lnTo>
                  <a:lnTo>
                    <a:pt x="2297" y="2297"/>
                  </a:lnTo>
                  <a:lnTo>
                    <a:pt x="2502" y="2366"/>
                  </a:lnTo>
                  <a:cubicBezTo>
                    <a:pt x="2502" y="2206"/>
                    <a:pt x="2456" y="1456"/>
                    <a:pt x="2502" y="1320"/>
                  </a:cubicBezTo>
                  <a:cubicBezTo>
                    <a:pt x="2517" y="1304"/>
                    <a:pt x="2534" y="1299"/>
                    <a:pt x="2552" y="1299"/>
                  </a:cubicBezTo>
                  <a:cubicBezTo>
                    <a:pt x="2587" y="1299"/>
                    <a:pt x="2623" y="1320"/>
                    <a:pt x="2638" y="1320"/>
                  </a:cubicBezTo>
                  <a:cubicBezTo>
                    <a:pt x="2615" y="1251"/>
                    <a:pt x="2547" y="1274"/>
                    <a:pt x="2570" y="1229"/>
                  </a:cubicBezTo>
                  <a:lnTo>
                    <a:pt x="2570" y="1229"/>
                  </a:lnTo>
                  <a:lnTo>
                    <a:pt x="2638" y="1251"/>
                  </a:lnTo>
                  <a:lnTo>
                    <a:pt x="2615" y="1183"/>
                  </a:lnTo>
                  <a:cubicBezTo>
                    <a:pt x="2604" y="1206"/>
                    <a:pt x="2575" y="1211"/>
                    <a:pt x="2544" y="1211"/>
                  </a:cubicBezTo>
                  <a:cubicBezTo>
                    <a:pt x="2513" y="1211"/>
                    <a:pt x="2479" y="1206"/>
                    <a:pt x="2456" y="1206"/>
                  </a:cubicBezTo>
                  <a:lnTo>
                    <a:pt x="2456" y="1138"/>
                  </a:lnTo>
                  <a:lnTo>
                    <a:pt x="2502" y="1138"/>
                  </a:lnTo>
                  <a:cubicBezTo>
                    <a:pt x="2502" y="1138"/>
                    <a:pt x="2365" y="1092"/>
                    <a:pt x="2388" y="1024"/>
                  </a:cubicBezTo>
                  <a:cubicBezTo>
                    <a:pt x="2411" y="910"/>
                    <a:pt x="2411" y="774"/>
                    <a:pt x="2411" y="660"/>
                  </a:cubicBezTo>
                  <a:lnTo>
                    <a:pt x="2479" y="706"/>
                  </a:lnTo>
                  <a:lnTo>
                    <a:pt x="2502" y="660"/>
                  </a:lnTo>
                  <a:lnTo>
                    <a:pt x="2502" y="660"/>
                  </a:lnTo>
                  <a:cubicBezTo>
                    <a:pt x="2495" y="663"/>
                    <a:pt x="2490" y="665"/>
                    <a:pt x="2486" y="665"/>
                  </a:cubicBezTo>
                  <a:cubicBezTo>
                    <a:pt x="2466" y="665"/>
                    <a:pt x="2472" y="633"/>
                    <a:pt x="2464" y="633"/>
                  </a:cubicBezTo>
                  <a:cubicBezTo>
                    <a:pt x="2462" y="633"/>
                    <a:pt x="2459" y="634"/>
                    <a:pt x="2456" y="637"/>
                  </a:cubicBezTo>
                  <a:cubicBezTo>
                    <a:pt x="2320" y="524"/>
                    <a:pt x="2433" y="433"/>
                    <a:pt x="2342" y="342"/>
                  </a:cubicBezTo>
                  <a:cubicBezTo>
                    <a:pt x="2230" y="319"/>
                    <a:pt x="375" y="76"/>
                    <a:pt x="189" y="47"/>
                  </a:cubicBezTo>
                  <a:lnTo>
                    <a:pt x="189" y="47"/>
                  </a:lnTo>
                  <a:lnTo>
                    <a:pt x="182" y="69"/>
                  </a:lnTo>
                  <a:lnTo>
                    <a:pt x="250" y="69"/>
                  </a:lnTo>
                  <a:cubicBezTo>
                    <a:pt x="273" y="137"/>
                    <a:pt x="205" y="92"/>
                    <a:pt x="205" y="160"/>
                  </a:cubicBezTo>
                  <a:cubicBezTo>
                    <a:pt x="137" y="160"/>
                    <a:pt x="137" y="92"/>
                    <a:pt x="137"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5"/>
            <p:cNvSpPr/>
            <p:nvPr/>
          </p:nvSpPr>
          <p:spPr>
            <a:xfrm rot="2879632">
              <a:off x="8635653" y="4528950"/>
              <a:ext cx="3002" cy="3002"/>
            </a:xfrm>
            <a:custGeom>
              <a:avLst/>
              <a:gdLst/>
              <a:ahLst/>
              <a:cxnLst/>
              <a:rect l="l" t="t" r="r" b="b"/>
              <a:pathLst>
                <a:path w="92" h="92" extrusionOk="0">
                  <a:moveTo>
                    <a:pt x="91" y="0"/>
                  </a:moveTo>
                  <a:lnTo>
                    <a:pt x="91" y="0"/>
                  </a:lnTo>
                  <a:cubicBezTo>
                    <a:pt x="23" y="23"/>
                    <a:pt x="0" y="46"/>
                    <a:pt x="23" y="91"/>
                  </a:cubicBezTo>
                  <a:cubicBezTo>
                    <a:pt x="69" y="68"/>
                    <a:pt x="91" y="46"/>
                    <a:pt x="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5"/>
            <p:cNvSpPr/>
            <p:nvPr/>
          </p:nvSpPr>
          <p:spPr>
            <a:xfrm rot="2879632">
              <a:off x="8639234" y="4530544"/>
              <a:ext cx="33" cy="33"/>
            </a:xfrm>
            <a:custGeom>
              <a:avLst/>
              <a:gdLst/>
              <a:ahLst/>
              <a:cxnLst/>
              <a:rect l="l" t="t" r="r" b="b"/>
              <a:pathLst>
                <a:path w="1" h="1" extrusionOk="0">
                  <a:moveTo>
                    <a:pt x="0" y="0"/>
                  </a:moveTo>
                  <a:lnTo>
                    <a:pt x="0" y="0"/>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5"/>
            <p:cNvSpPr/>
            <p:nvPr/>
          </p:nvSpPr>
          <p:spPr>
            <a:xfrm rot="2879632">
              <a:off x="8768263" y="4308102"/>
              <a:ext cx="33" cy="783"/>
            </a:xfrm>
            <a:custGeom>
              <a:avLst/>
              <a:gdLst/>
              <a:ahLst/>
              <a:cxnLst/>
              <a:rect l="l" t="t" r="r" b="b"/>
              <a:pathLst>
                <a:path w="1" h="24" extrusionOk="0">
                  <a:moveTo>
                    <a:pt x="1" y="1"/>
                  </a:moveTo>
                  <a:lnTo>
                    <a:pt x="1" y="24"/>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5"/>
            <p:cNvSpPr/>
            <p:nvPr/>
          </p:nvSpPr>
          <p:spPr>
            <a:xfrm rot="2879632">
              <a:off x="8658647" y="4297475"/>
              <a:ext cx="93512" cy="249148"/>
            </a:xfrm>
            <a:custGeom>
              <a:avLst/>
              <a:gdLst/>
              <a:ahLst/>
              <a:cxnLst/>
              <a:rect l="l" t="t" r="r" b="b"/>
              <a:pathLst>
                <a:path w="2866" h="7636" extrusionOk="0">
                  <a:moveTo>
                    <a:pt x="205" y="0"/>
                  </a:moveTo>
                  <a:lnTo>
                    <a:pt x="182" y="91"/>
                  </a:lnTo>
                  <a:lnTo>
                    <a:pt x="251" y="91"/>
                  </a:lnTo>
                  <a:cubicBezTo>
                    <a:pt x="273" y="160"/>
                    <a:pt x="205" y="114"/>
                    <a:pt x="205" y="160"/>
                  </a:cubicBezTo>
                  <a:cubicBezTo>
                    <a:pt x="160" y="160"/>
                    <a:pt x="137" y="114"/>
                    <a:pt x="137" y="69"/>
                  </a:cubicBezTo>
                  <a:lnTo>
                    <a:pt x="137" y="69"/>
                  </a:lnTo>
                  <a:cubicBezTo>
                    <a:pt x="137" y="114"/>
                    <a:pt x="91" y="160"/>
                    <a:pt x="160" y="160"/>
                  </a:cubicBezTo>
                  <a:cubicBezTo>
                    <a:pt x="137" y="182"/>
                    <a:pt x="114" y="182"/>
                    <a:pt x="94" y="182"/>
                  </a:cubicBezTo>
                  <a:cubicBezTo>
                    <a:pt x="74" y="182"/>
                    <a:pt x="57" y="182"/>
                    <a:pt x="46" y="205"/>
                  </a:cubicBezTo>
                  <a:cubicBezTo>
                    <a:pt x="69" y="251"/>
                    <a:pt x="114" y="296"/>
                    <a:pt x="91" y="319"/>
                  </a:cubicBezTo>
                  <a:lnTo>
                    <a:pt x="69" y="319"/>
                  </a:lnTo>
                  <a:cubicBezTo>
                    <a:pt x="1" y="410"/>
                    <a:pt x="160" y="478"/>
                    <a:pt x="91" y="569"/>
                  </a:cubicBezTo>
                  <a:lnTo>
                    <a:pt x="69" y="546"/>
                  </a:lnTo>
                  <a:lnTo>
                    <a:pt x="69" y="546"/>
                  </a:lnTo>
                  <a:cubicBezTo>
                    <a:pt x="46" y="592"/>
                    <a:pt x="91" y="637"/>
                    <a:pt x="46" y="705"/>
                  </a:cubicBezTo>
                  <a:lnTo>
                    <a:pt x="114" y="705"/>
                  </a:lnTo>
                  <a:cubicBezTo>
                    <a:pt x="69" y="774"/>
                    <a:pt x="114" y="819"/>
                    <a:pt x="69" y="865"/>
                  </a:cubicBezTo>
                  <a:lnTo>
                    <a:pt x="114" y="910"/>
                  </a:lnTo>
                  <a:cubicBezTo>
                    <a:pt x="91" y="1137"/>
                    <a:pt x="160" y="2024"/>
                    <a:pt x="160" y="2252"/>
                  </a:cubicBezTo>
                  <a:lnTo>
                    <a:pt x="160" y="2229"/>
                  </a:lnTo>
                  <a:cubicBezTo>
                    <a:pt x="182" y="2570"/>
                    <a:pt x="160" y="3275"/>
                    <a:pt x="228" y="3639"/>
                  </a:cubicBezTo>
                  <a:cubicBezTo>
                    <a:pt x="160" y="3684"/>
                    <a:pt x="182" y="3775"/>
                    <a:pt x="160" y="3821"/>
                  </a:cubicBezTo>
                  <a:lnTo>
                    <a:pt x="228" y="3821"/>
                  </a:lnTo>
                  <a:cubicBezTo>
                    <a:pt x="205" y="4003"/>
                    <a:pt x="273" y="3844"/>
                    <a:pt x="273" y="4003"/>
                  </a:cubicBezTo>
                  <a:cubicBezTo>
                    <a:pt x="342" y="4207"/>
                    <a:pt x="251" y="4958"/>
                    <a:pt x="205" y="5140"/>
                  </a:cubicBezTo>
                  <a:cubicBezTo>
                    <a:pt x="273" y="5231"/>
                    <a:pt x="205" y="5344"/>
                    <a:pt x="273" y="5435"/>
                  </a:cubicBezTo>
                  <a:lnTo>
                    <a:pt x="251" y="5435"/>
                  </a:lnTo>
                  <a:cubicBezTo>
                    <a:pt x="273" y="5526"/>
                    <a:pt x="182" y="6072"/>
                    <a:pt x="205" y="6208"/>
                  </a:cubicBezTo>
                  <a:lnTo>
                    <a:pt x="205" y="6186"/>
                  </a:lnTo>
                  <a:lnTo>
                    <a:pt x="205" y="6186"/>
                  </a:lnTo>
                  <a:cubicBezTo>
                    <a:pt x="273" y="6277"/>
                    <a:pt x="182" y="6277"/>
                    <a:pt x="137" y="6345"/>
                  </a:cubicBezTo>
                  <a:cubicBezTo>
                    <a:pt x="228" y="6345"/>
                    <a:pt x="296" y="6436"/>
                    <a:pt x="296" y="6459"/>
                  </a:cubicBezTo>
                  <a:lnTo>
                    <a:pt x="273" y="6459"/>
                  </a:lnTo>
                  <a:cubicBezTo>
                    <a:pt x="296" y="6504"/>
                    <a:pt x="364" y="6618"/>
                    <a:pt x="387" y="6709"/>
                  </a:cubicBezTo>
                  <a:lnTo>
                    <a:pt x="342" y="6709"/>
                  </a:lnTo>
                  <a:cubicBezTo>
                    <a:pt x="387" y="6777"/>
                    <a:pt x="364" y="6891"/>
                    <a:pt x="364" y="6959"/>
                  </a:cubicBezTo>
                  <a:cubicBezTo>
                    <a:pt x="342" y="7050"/>
                    <a:pt x="251" y="7232"/>
                    <a:pt x="319" y="7368"/>
                  </a:cubicBezTo>
                  <a:lnTo>
                    <a:pt x="160" y="7459"/>
                  </a:lnTo>
                  <a:lnTo>
                    <a:pt x="160" y="7482"/>
                  </a:lnTo>
                  <a:cubicBezTo>
                    <a:pt x="160" y="7482"/>
                    <a:pt x="1209" y="7635"/>
                    <a:pt x="1896" y="7635"/>
                  </a:cubicBezTo>
                  <a:cubicBezTo>
                    <a:pt x="2125" y="7635"/>
                    <a:pt x="2314" y="7618"/>
                    <a:pt x="2411" y="7573"/>
                  </a:cubicBezTo>
                  <a:lnTo>
                    <a:pt x="2456" y="7573"/>
                  </a:lnTo>
                  <a:lnTo>
                    <a:pt x="2456" y="7550"/>
                  </a:lnTo>
                  <a:cubicBezTo>
                    <a:pt x="2473" y="7499"/>
                    <a:pt x="2452" y="7473"/>
                    <a:pt x="2460" y="7473"/>
                  </a:cubicBezTo>
                  <a:cubicBezTo>
                    <a:pt x="2462" y="7473"/>
                    <a:pt x="2468" y="7476"/>
                    <a:pt x="2479" y="7482"/>
                  </a:cubicBezTo>
                  <a:lnTo>
                    <a:pt x="2479" y="7527"/>
                  </a:lnTo>
                  <a:cubicBezTo>
                    <a:pt x="2479" y="7513"/>
                    <a:pt x="2484" y="7508"/>
                    <a:pt x="2490" y="7508"/>
                  </a:cubicBezTo>
                  <a:cubicBezTo>
                    <a:pt x="2505" y="7508"/>
                    <a:pt x="2532" y="7534"/>
                    <a:pt x="2547" y="7550"/>
                  </a:cubicBezTo>
                  <a:lnTo>
                    <a:pt x="2570" y="7482"/>
                  </a:lnTo>
                  <a:lnTo>
                    <a:pt x="2547" y="7505"/>
                  </a:lnTo>
                  <a:lnTo>
                    <a:pt x="2502" y="7414"/>
                  </a:lnTo>
                  <a:cubicBezTo>
                    <a:pt x="2502" y="7368"/>
                    <a:pt x="2593" y="7414"/>
                    <a:pt x="2593" y="7345"/>
                  </a:cubicBezTo>
                  <a:cubicBezTo>
                    <a:pt x="2638" y="7050"/>
                    <a:pt x="2707" y="6754"/>
                    <a:pt x="2707" y="6459"/>
                  </a:cubicBezTo>
                  <a:lnTo>
                    <a:pt x="2752" y="6459"/>
                  </a:lnTo>
                  <a:cubicBezTo>
                    <a:pt x="2729" y="6368"/>
                    <a:pt x="2729" y="6277"/>
                    <a:pt x="2707" y="6208"/>
                  </a:cubicBezTo>
                  <a:lnTo>
                    <a:pt x="2798" y="6163"/>
                  </a:lnTo>
                  <a:lnTo>
                    <a:pt x="2798" y="6163"/>
                  </a:lnTo>
                  <a:cubicBezTo>
                    <a:pt x="2797" y="6163"/>
                    <a:pt x="2796" y="6164"/>
                    <a:pt x="2795" y="6164"/>
                  </a:cubicBezTo>
                  <a:cubicBezTo>
                    <a:pt x="2752" y="6164"/>
                    <a:pt x="2753" y="5685"/>
                    <a:pt x="2775" y="5685"/>
                  </a:cubicBezTo>
                  <a:lnTo>
                    <a:pt x="2684" y="5685"/>
                  </a:lnTo>
                  <a:cubicBezTo>
                    <a:pt x="2684" y="5594"/>
                    <a:pt x="2775" y="5663"/>
                    <a:pt x="2752" y="5572"/>
                  </a:cubicBezTo>
                  <a:cubicBezTo>
                    <a:pt x="2638" y="5526"/>
                    <a:pt x="2775" y="5435"/>
                    <a:pt x="2707" y="5390"/>
                  </a:cubicBezTo>
                  <a:cubicBezTo>
                    <a:pt x="2729" y="5390"/>
                    <a:pt x="2729" y="5367"/>
                    <a:pt x="2775" y="5367"/>
                  </a:cubicBezTo>
                  <a:cubicBezTo>
                    <a:pt x="2684" y="5344"/>
                    <a:pt x="2752" y="5322"/>
                    <a:pt x="2729" y="5299"/>
                  </a:cubicBezTo>
                  <a:lnTo>
                    <a:pt x="2684" y="5299"/>
                  </a:lnTo>
                  <a:lnTo>
                    <a:pt x="2661" y="5253"/>
                  </a:lnTo>
                  <a:lnTo>
                    <a:pt x="2729" y="5253"/>
                  </a:lnTo>
                  <a:cubicBezTo>
                    <a:pt x="2775" y="5094"/>
                    <a:pt x="2866" y="4344"/>
                    <a:pt x="2843" y="4162"/>
                  </a:cubicBezTo>
                  <a:lnTo>
                    <a:pt x="2843" y="4162"/>
                  </a:lnTo>
                  <a:cubicBezTo>
                    <a:pt x="2775" y="4185"/>
                    <a:pt x="2820" y="4230"/>
                    <a:pt x="2729" y="4253"/>
                  </a:cubicBezTo>
                  <a:cubicBezTo>
                    <a:pt x="2684" y="4207"/>
                    <a:pt x="2752" y="4185"/>
                    <a:pt x="2684" y="4185"/>
                  </a:cubicBezTo>
                  <a:cubicBezTo>
                    <a:pt x="2820" y="4162"/>
                    <a:pt x="2729" y="4071"/>
                    <a:pt x="2866" y="4048"/>
                  </a:cubicBezTo>
                  <a:lnTo>
                    <a:pt x="2775" y="4025"/>
                  </a:lnTo>
                  <a:lnTo>
                    <a:pt x="2820" y="4003"/>
                  </a:lnTo>
                  <a:cubicBezTo>
                    <a:pt x="2752" y="3821"/>
                    <a:pt x="2798" y="3957"/>
                    <a:pt x="2820" y="3798"/>
                  </a:cubicBezTo>
                  <a:cubicBezTo>
                    <a:pt x="2798" y="3684"/>
                    <a:pt x="2707" y="3639"/>
                    <a:pt x="2752" y="3593"/>
                  </a:cubicBezTo>
                  <a:lnTo>
                    <a:pt x="2684" y="3593"/>
                  </a:lnTo>
                  <a:cubicBezTo>
                    <a:pt x="2752" y="3593"/>
                    <a:pt x="2638" y="3525"/>
                    <a:pt x="2707" y="3525"/>
                  </a:cubicBezTo>
                  <a:cubicBezTo>
                    <a:pt x="2686" y="3505"/>
                    <a:pt x="2702" y="3431"/>
                    <a:pt x="2642" y="3431"/>
                  </a:cubicBezTo>
                  <a:cubicBezTo>
                    <a:pt x="2639" y="3431"/>
                    <a:pt x="2635" y="3431"/>
                    <a:pt x="2632" y="3431"/>
                  </a:cubicBezTo>
                  <a:lnTo>
                    <a:pt x="2632" y="3431"/>
                  </a:lnTo>
                  <a:cubicBezTo>
                    <a:pt x="2661" y="3420"/>
                    <a:pt x="2680" y="3384"/>
                    <a:pt x="2697" y="3384"/>
                  </a:cubicBezTo>
                  <a:cubicBezTo>
                    <a:pt x="2700" y="3384"/>
                    <a:pt x="2703" y="3385"/>
                    <a:pt x="2707" y="3389"/>
                  </a:cubicBezTo>
                  <a:lnTo>
                    <a:pt x="2707" y="3343"/>
                  </a:lnTo>
                  <a:lnTo>
                    <a:pt x="2684" y="3366"/>
                  </a:lnTo>
                  <a:cubicBezTo>
                    <a:pt x="2684" y="3275"/>
                    <a:pt x="2752" y="3230"/>
                    <a:pt x="2661" y="3184"/>
                  </a:cubicBezTo>
                  <a:lnTo>
                    <a:pt x="2638" y="3207"/>
                  </a:lnTo>
                  <a:cubicBezTo>
                    <a:pt x="2638" y="3161"/>
                    <a:pt x="2616" y="3116"/>
                    <a:pt x="2707" y="3116"/>
                  </a:cubicBezTo>
                  <a:lnTo>
                    <a:pt x="2729" y="3161"/>
                  </a:lnTo>
                  <a:cubicBezTo>
                    <a:pt x="2729" y="3070"/>
                    <a:pt x="2729" y="3025"/>
                    <a:pt x="2684" y="2957"/>
                  </a:cubicBezTo>
                  <a:lnTo>
                    <a:pt x="2684" y="2979"/>
                  </a:lnTo>
                  <a:cubicBezTo>
                    <a:pt x="2593" y="2888"/>
                    <a:pt x="2547" y="2456"/>
                    <a:pt x="2434" y="2365"/>
                  </a:cubicBezTo>
                  <a:lnTo>
                    <a:pt x="2365" y="2388"/>
                  </a:lnTo>
                  <a:lnTo>
                    <a:pt x="2297" y="2320"/>
                  </a:lnTo>
                  <a:lnTo>
                    <a:pt x="2502" y="2365"/>
                  </a:lnTo>
                  <a:cubicBezTo>
                    <a:pt x="2502" y="2229"/>
                    <a:pt x="2479" y="1479"/>
                    <a:pt x="2525" y="1342"/>
                  </a:cubicBezTo>
                  <a:cubicBezTo>
                    <a:pt x="2532" y="1319"/>
                    <a:pt x="2547" y="1312"/>
                    <a:pt x="2564" y="1312"/>
                  </a:cubicBezTo>
                  <a:cubicBezTo>
                    <a:pt x="2598" y="1312"/>
                    <a:pt x="2638" y="1342"/>
                    <a:pt x="2638" y="1342"/>
                  </a:cubicBezTo>
                  <a:cubicBezTo>
                    <a:pt x="2616" y="1274"/>
                    <a:pt x="2570" y="1297"/>
                    <a:pt x="2570" y="1251"/>
                  </a:cubicBezTo>
                  <a:lnTo>
                    <a:pt x="2638" y="1251"/>
                  </a:lnTo>
                  <a:lnTo>
                    <a:pt x="2616" y="1206"/>
                  </a:lnTo>
                  <a:cubicBezTo>
                    <a:pt x="2604" y="1228"/>
                    <a:pt x="2576" y="1234"/>
                    <a:pt x="2545" y="1234"/>
                  </a:cubicBezTo>
                  <a:cubicBezTo>
                    <a:pt x="2513" y="1234"/>
                    <a:pt x="2479" y="1228"/>
                    <a:pt x="2456" y="1228"/>
                  </a:cubicBezTo>
                  <a:lnTo>
                    <a:pt x="2456" y="1160"/>
                  </a:lnTo>
                  <a:lnTo>
                    <a:pt x="2525" y="1160"/>
                  </a:lnTo>
                  <a:cubicBezTo>
                    <a:pt x="2525" y="1160"/>
                    <a:pt x="2365" y="1115"/>
                    <a:pt x="2411" y="1047"/>
                  </a:cubicBezTo>
                  <a:cubicBezTo>
                    <a:pt x="2434" y="933"/>
                    <a:pt x="2411" y="796"/>
                    <a:pt x="2434" y="683"/>
                  </a:cubicBezTo>
                  <a:lnTo>
                    <a:pt x="2502" y="728"/>
                  </a:lnTo>
                  <a:lnTo>
                    <a:pt x="2525" y="683"/>
                  </a:lnTo>
                  <a:lnTo>
                    <a:pt x="2525" y="683"/>
                  </a:lnTo>
                  <a:cubicBezTo>
                    <a:pt x="2515" y="686"/>
                    <a:pt x="2507" y="687"/>
                    <a:pt x="2500" y="687"/>
                  </a:cubicBezTo>
                  <a:cubicBezTo>
                    <a:pt x="2469" y="687"/>
                    <a:pt x="2473" y="655"/>
                    <a:pt x="2464" y="655"/>
                  </a:cubicBezTo>
                  <a:cubicBezTo>
                    <a:pt x="2462" y="655"/>
                    <a:pt x="2460" y="657"/>
                    <a:pt x="2456" y="660"/>
                  </a:cubicBezTo>
                  <a:cubicBezTo>
                    <a:pt x="2320" y="546"/>
                    <a:pt x="2456" y="455"/>
                    <a:pt x="2365" y="364"/>
                  </a:cubicBezTo>
                  <a:cubicBezTo>
                    <a:pt x="2252" y="342"/>
                    <a:pt x="342" y="91"/>
                    <a:pt x="205" y="69"/>
                  </a:cubicBezTo>
                  <a:lnTo>
                    <a:pt x="20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5"/>
            <p:cNvSpPr/>
            <p:nvPr/>
          </p:nvSpPr>
          <p:spPr>
            <a:xfrm rot="2879632">
              <a:off x="8202596" y="4868664"/>
              <a:ext cx="3002" cy="3752"/>
            </a:xfrm>
            <a:custGeom>
              <a:avLst/>
              <a:gdLst/>
              <a:ahLst/>
              <a:cxnLst/>
              <a:rect l="l" t="t" r="r" b="b"/>
              <a:pathLst>
                <a:path w="92" h="115" extrusionOk="0">
                  <a:moveTo>
                    <a:pt x="91" y="1"/>
                  </a:moveTo>
                  <a:lnTo>
                    <a:pt x="91" y="1"/>
                  </a:lnTo>
                  <a:cubicBezTo>
                    <a:pt x="23" y="46"/>
                    <a:pt x="0" y="69"/>
                    <a:pt x="0" y="114"/>
                  </a:cubicBezTo>
                  <a:cubicBezTo>
                    <a:pt x="69" y="92"/>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5"/>
            <p:cNvSpPr/>
            <p:nvPr/>
          </p:nvSpPr>
          <p:spPr>
            <a:xfrm rot="2879632">
              <a:off x="8206456" y="4870382"/>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5"/>
            <p:cNvSpPr/>
            <p:nvPr/>
          </p:nvSpPr>
          <p:spPr>
            <a:xfrm rot="2879632">
              <a:off x="8365636" y="4623833"/>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5"/>
            <p:cNvSpPr/>
            <p:nvPr/>
          </p:nvSpPr>
          <p:spPr>
            <a:xfrm rot="2879632">
              <a:off x="8241245" y="4606679"/>
              <a:ext cx="92044" cy="288040"/>
            </a:xfrm>
            <a:custGeom>
              <a:avLst/>
              <a:gdLst/>
              <a:ahLst/>
              <a:cxnLst/>
              <a:rect l="l" t="t" r="r" b="b"/>
              <a:pathLst>
                <a:path w="2821" h="8828" extrusionOk="0">
                  <a:moveTo>
                    <a:pt x="56" y="778"/>
                  </a:moveTo>
                  <a:cubicBezTo>
                    <a:pt x="50" y="783"/>
                    <a:pt x="46" y="789"/>
                    <a:pt x="46" y="796"/>
                  </a:cubicBezTo>
                  <a:cubicBezTo>
                    <a:pt x="50" y="790"/>
                    <a:pt x="54" y="784"/>
                    <a:pt x="56" y="778"/>
                  </a:cubicBezTo>
                  <a:close/>
                  <a:moveTo>
                    <a:pt x="2275" y="2661"/>
                  </a:moveTo>
                  <a:lnTo>
                    <a:pt x="2411" y="2706"/>
                  </a:lnTo>
                  <a:lnTo>
                    <a:pt x="2411" y="2706"/>
                  </a:lnTo>
                  <a:lnTo>
                    <a:pt x="2320" y="2752"/>
                  </a:lnTo>
                  <a:lnTo>
                    <a:pt x="2275" y="2661"/>
                  </a:lnTo>
                  <a:close/>
                  <a:moveTo>
                    <a:pt x="205" y="0"/>
                  </a:moveTo>
                  <a:lnTo>
                    <a:pt x="183" y="91"/>
                  </a:lnTo>
                  <a:lnTo>
                    <a:pt x="251" y="91"/>
                  </a:lnTo>
                  <a:cubicBezTo>
                    <a:pt x="274" y="159"/>
                    <a:pt x="205" y="114"/>
                    <a:pt x="205" y="182"/>
                  </a:cubicBezTo>
                  <a:cubicBezTo>
                    <a:pt x="160" y="182"/>
                    <a:pt x="137" y="114"/>
                    <a:pt x="137" y="46"/>
                  </a:cubicBezTo>
                  <a:cubicBezTo>
                    <a:pt x="137" y="114"/>
                    <a:pt x="92" y="159"/>
                    <a:pt x="137" y="182"/>
                  </a:cubicBezTo>
                  <a:cubicBezTo>
                    <a:pt x="130" y="196"/>
                    <a:pt x="122" y="199"/>
                    <a:pt x="112" y="199"/>
                  </a:cubicBezTo>
                  <a:cubicBezTo>
                    <a:pt x="102" y="199"/>
                    <a:pt x="91" y="195"/>
                    <a:pt x="80" y="195"/>
                  </a:cubicBezTo>
                  <a:cubicBezTo>
                    <a:pt x="67" y="195"/>
                    <a:pt x="55" y="201"/>
                    <a:pt x="46" y="228"/>
                  </a:cubicBezTo>
                  <a:cubicBezTo>
                    <a:pt x="69" y="250"/>
                    <a:pt x="114" y="319"/>
                    <a:pt x="92" y="364"/>
                  </a:cubicBezTo>
                  <a:lnTo>
                    <a:pt x="69" y="364"/>
                  </a:lnTo>
                  <a:cubicBezTo>
                    <a:pt x="1" y="455"/>
                    <a:pt x="160" y="523"/>
                    <a:pt x="92" y="637"/>
                  </a:cubicBezTo>
                  <a:lnTo>
                    <a:pt x="69" y="614"/>
                  </a:lnTo>
                  <a:lnTo>
                    <a:pt x="69" y="614"/>
                  </a:lnTo>
                  <a:cubicBezTo>
                    <a:pt x="48" y="656"/>
                    <a:pt x="84" y="716"/>
                    <a:pt x="56" y="778"/>
                  </a:cubicBezTo>
                  <a:lnTo>
                    <a:pt x="56" y="778"/>
                  </a:lnTo>
                  <a:cubicBezTo>
                    <a:pt x="62" y="773"/>
                    <a:pt x="70" y="770"/>
                    <a:pt x="79" y="770"/>
                  </a:cubicBezTo>
                  <a:cubicBezTo>
                    <a:pt x="91" y="770"/>
                    <a:pt x="105" y="777"/>
                    <a:pt x="114" y="796"/>
                  </a:cubicBezTo>
                  <a:cubicBezTo>
                    <a:pt x="69" y="864"/>
                    <a:pt x="92" y="910"/>
                    <a:pt x="46" y="978"/>
                  </a:cubicBezTo>
                  <a:lnTo>
                    <a:pt x="114" y="1024"/>
                  </a:lnTo>
                  <a:cubicBezTo>
                    <a:pt x="92" y="1271"/>
                    <a:pt x="136" y="2301"/>
                    <a:pt x="137" y="2563"/>
                  </a:cubicBezTo>
                  <a:lnTo>
                    <a:pt x="137" y="2563"/>
                  </a:lnTo>
                  <a:cubicBezTo>
                    <a:pt x="137" y="2977"/>
                    <a:pt x="115" y="3780"/>
                    <a:pt x="183" y="4184"/>
                  </a:cubicBezTo>
                  <a:cubicBezTo>
                    <a:pt x="114" y="4230"/>
                    <a:pt x="137" y="4321"/>
                    <a:pt x="114" y="4389"/>
                  </a:cubicBezTo>
                  <a:cubicBezTo>
                    <a:pt x="124" y="4370"/>
                    <a:pt x="138" y="4363"/>
                    <a:pt x="150" y="4363"/>
                  </a:cubicBezTo>
                  <a:cubicBezTo>
                    <a:pt x="168" y="4363"/>
                    <a:pt x="183" y="4376"/>
                    <a:pt x="183" y="4389"/>
                  </a:cubicBezTo>
                  <a:cubicBezTo>
                    <a:pt x="160" y="4594"/>
                    <a:pt x="228" y="4412"/>
                    <a:pt x="228" y="4616"/>
                  </a:cubicBezTo>
                  <a:cubicBezTo>
                    <a:pt x="274" y="4844"/>
                    <a:pt x="183" y="5731"/>
                    <a:pt x="137" y="5935"/>
                  </a:cubicBezTo>
                  <a:cubicBezTo>
                    <a:pt x="228" y="6026"/>
                    <a:pt x="160" y="6163"/>
                    <a:pt x="205" y="6276"/>
                  </a:cubicBezTo>
                  <a:lnTo>
                    <a:pt x="183" y="6276"/>
                  </a:lnTo>
                  <a:cubicBezTo>
                    <a:pt x="205" y="6390"/>
                    <a:pt x="114" y="7027"/>
                    <a:pt x="137" y="7163"/>
                  </a:cubicBezTo>
                  <a:lnTo>
                    <a:pt x="160" y="7141"/>
                  </a:lnTo>
                  <a:lnTo>
                    <a:pt x="160" y="7141"/>
                  </a:lnTo>
                  <a:cubicBezTo>
                    <a:pt x="205" y="7277"/>
                    <a:pt x="114" y="7254"/>
                    <a:pt x="69" y="7345"/>
                  </a:cubicBezTo>
                  <a:cubicBezTo>
                    <a:pt x="79" y="7343"/>
                    <a:pt x="89" y="7342"/>
                    <a:pt x="98" y="7342"/>
                  </a:cubicBezTo>
                  <a:cubicBezTo>
                    <a:pt x="190" y="7342"/>
                    <a:pt x="228" y="7440"/>
                    <a:pt x="228" y="7482"/>
                  </a:cubicBezTo>
                  <a:lnTo>
                    <a:pt x="205" y="7459"/>
                  </a:lnTo>
                  <a:lnTo>
                    <a:pt x="205" y="7459"/>
                  </a:lnTo>
                  <a:cubicBezTo>
                    <a:pt x="228" y="7527"/>
                    <a:pt x="296" y="7664"/>
                    <a:pt x="319" y="7755"/>
                  </a:cubicBezTo>
                  <a:lnTo>
                    <a:pt x="274" y="7755"/>
                  </a:lnTo>
                  <a:cubicBezTo>
                    <a:pt x="319" y="7823"/>
                    <a:pt x="296" y="7982"/>
                    <a:pt x="296" y="8027"/>
                  </a:cubicBezTo>
                  <a:cubicBezTo>
                    <a:pt x="274" y="8164"/>
                    <a:pt x="160" y="8369"/>
                    <a:pt x="228" y="8550"/>
                  </a:cubicBezTo>
                  <a:lnTo>
                    <a:pt x="69" y="8641"/>
                  </a:lnTo>
                  <a:lnTo>
                    <a:pt x="92" y="8664"/>
                  </a:lnTo>
                  <a:cubicBezTo>
                    <a:pt x="92" y="8664"/>
                    <a:pt x="1108" y="8827"/>
                    <a:pt x="1799" y="8827"/>
                  </a:cubicBezTo>
                  <a:cubicBezTo>
                    <a:pt x="2038" y="8827"/>
                    <a:pt x="2238" y="8808"/>
                    <a:pt x="2343" y="8755"/>
                  </a:cubicBezTo>
                  <a:lnTo>
                    <a:pt x="2388" y="8755"/>
                  </a:lnTo>
                  <a:lnTo>
                    <a:pt x="2388" y="8710"/>
                  </a:lnTo>
                  <a:cubicBezTo>
                    <a:pt x="2411" y="8641"/>
                    <a:pt x="2366" y="8619"/>
                    <a:pt x="2411" y="8619"/>
                  </a:cubicBezTo>
                  <a:lnTo>
                    <a:pt x="2411" y="8710"/>
                  </a:lnTo>
                  <a:cubicBezTo>
                    <a:pt x="2411" y="8683"/>
                    <a:pt x="2415" y="8674"/>
                    <a:pt x="2422" y="8674"/>
                  </a:cubicBezTo>
                  <a:cubicBezTo>
                    <a:pt x="2433" y="8674"/>
                    <a:pt x="2452" y="8696"/>
                    <a:pt x="2479" y="8710"/>
                  </a:cubicBezTo>
                  <a:lnTo>
                    <a:pt x="2502" y="8641"/>
                  </a:lnTo>
                  <a:lnTo>
                    <a:pt x="2502" y="8641"/>
                  </a:lnTo>
                  <a:lnTo>
                    <a:pt x="2479" y="8664"/>
                  </a:lnTo>
                  <a:cubicBezTo>
                    <a:pt x="2457" y="8641"/>
                    <a:pt x="2411" y="8596"/>
                    <a:pt x="2434" y="8550"/>
                  </a:cubicBezTo>
                  <a:cubicBezTo>
                    <a:pt x="2434" y="8505"/>
                    <a:pt x="2525" y="8550"/>
                    <a:pt x="2525" y="8482"/>
                  </a:cubicBezTo>
                  <a:cubicBezTo>
                    <a:pt x="2570" y="8141"/>
                    <a:pt x="2639" y="7800"/>
                    <a:pt x="2639" y="7436"/>
                  </a:cubicBezTo>
                  <a:lnTo>
                    <a:pt x="2684" y="7459"/>
                  </a:lnTo>
                  <a:cubicBezTo>
                    <a:pt x="2661" y="7345"/>
                    <a:pt x="2661" y="7254"/>
                    <a:pt x="2639" y="7163"/>
                  </a:cubicBezTo>
                  <a:lnTo>
                    <a:pt x="2730" y="7118"/>
                  </a:lnTo>
                  <a:lnTo>
                    <a:pt x="2730" y="7118"/>
                  </a:lnTo>
                  <a:cubicBezTo>
                    <a:pt x="2729" y="7118"/>
                    <a:pt x="2728" y="7119"/>
                    <a:pt x="2727" y="7119"/>
                  </a:cubicBezTo>
                  <a:cubicBezTo>
                    <a:pt x="2685" y="7119"/>
                    <a:pt x="2707" y="6572"/>
                    <a:pt x="2707" y="6572"/>
                  </a:cubicBezTo>
                  <a:lnTo>
                    <a:pt x="2616" y="6549"/>
                  </a:lnTo>
                  <a:cubicBezTo>
                    <a:pt x="2616" y="6458"/>
                    <a:pt x="2730" y="6527"/>
                    <a:pt x="2707" y="6436"/>
                  </a:cubicBezTo>
                  <a:cubicBezTo>
                    <a:pt x="2570" y="6390"/>
                    <a:pt x="2730" y="6276"/>
                    <a:pt x="2661" y="6231"/>
                  </a:cubicBezTo>
                  <a:cubicBezTo>
                    <a:pt x="2661" y="6231"/>
                    <a:pt x="2661" y="6186"/>
                    <a:pt x="2707" y="6186"/>
                  </a:cubicBezTo>
                  <a:cubicBezTo>
                    <a:pt x="2639" y="6163"/>
                    <a:pt x="2684" y="6140"/>
                    <a:pt x="2684" y="6117"/>
                  </a:cubicBezTo>
                  <a:lnTo>
                    <a:pt x="2639" y="6117"/>
                  </a:lnTo>
                  <a:lnTo>
                    <a:pt x="2616" y="6049"/>
                  </a:lnTo>
                  <a:lnTo>
                    <a:pt x="2684" y="6049"/>
                  </a:lnTo>
                  <a:cubicBezTo>
                    <a:pt x="2707" y="5867"/>
                    <a:pt x="2820" y="5003"/>
                    <a:pt x="2775" y="4798"/>
                  </a:cubicBezTo>
                  <a:lnTo>
                    <a:pt x="2775" y="4798"/>
                  </a:lnTo>
                  <a:cubicBezTo>
                    <a:pt x="2730" y="4821"/>
                    <a:pt x="2752" y="4889"/>
                    <a:pt x="2661" y="4912"/>
                  </a:cubicBezTo>
                  <a:cubicBezTo>
                    <a:pt x="2616" y="4867"/>
                    <a:pt x="2684" y="4844"/>
                    <a:pt x="2639" y="4821"/>
                  </a:cubicBezTo>
                  <a:cubicBezTo>
                    <a:pt x="2775" y="4798"/>
                    <a:pt x="2684" y="4707"/>
                    <a:pt x="2820" y="4662"/>
                  </a:cubicBezTo>
                  <a:lnTo>
                    <a:pt x="2730" y="4662"/>
                  </a:lnTo>
                  <a:lnTo>
                    <a:pt x="2775" y="4639"/>
                  </a:lnTo>
                  <a:cubicBezTo>
                    <a:pt x="2707" y="4412"/>
                    <a:pt x="2752" y="4571"/>
                    <a:pt x="2775" y="4389"/>
                  </a:cubicBezTo>
                  <a:cubicBezTo>
                    <a:pt x="2752" y="4275"/>
                    <a:pt x="2661" y="4207"/>
                    <a:pt x="2707" y="4139"/>
                  </a:cubicBezTo>
                  <a:lnTo>
                    <a:pt x="2707" y="4139"/>
                  </a:lnTo>
                  <a:lnTo>
                    <a:pt x="2639" y="4162"/>
                  </a:lnTo>
                  <a:cubicBezTo>
                    <a:pt x="2707" y="4139"/>
                    <a:pt x="2593" y="4071"/>
                    <a:pt x="2661" y="4071"/>
                  </a:cubicBezTo>
                  <a:cubicBezTo>
                    <a:pt x="2661" y="4030"/>
                    <a:pt x="2661" y="3953"/>
                    <a:pt x="2597" y="3953"/>
                  </a:cubicBezTo>
                  <a:cubicBezTo>
                    <a:pt x="2593" y="3953"/>
                    <a:pt x="2588" y="3954"/>
                    <a:pt x="2584" y="3954"/>
                  </a:cubicBezTo>
                  <a:lnTo>
                    <a:pt x="2584" y="3954"/>
                  </a:lnTo>
                  <a:cubicBezTo>
                    <a:pt x="2612" y="3943"/>
                    <a:pt x="2632" y="3899"/>
                    <a:pt x="2659" y="3899"/>
                  </a:cubicBezTo>
                  <a:cubicBezTo>
                    <a:pt x="2667" y="3899"/>
                    <a:pt x="2675" y="3902"/>
                    <a:pt x="2684" y="3912"/>
                  </a:cubicBezTo>
                  <a:lnTo>
                    <a:pt x="2684" y="3843"/>
                  </a:lnTo>
                  <a:lnTo>
                    <a:pt x="2639" y="3889"/>
                  </a:lnTo>
                  <a:cubicBezTo>
                    <a:pt x="2639" y="3775"/>
                    <a:pt x="2707" y="3730"/>
                    <a:pt x="2639" y="3661"/>
                  </a:cubicBezTo>
                  <a:lnTo>
                    <a:pt x="2593" y="3707"/>
                  </a:lnTo>
                  <a:cubicBezTo>
                    <a:pt x="2593" y="3639"/>
                    <a:pt x="2593" y="3593"/>
                    <a:pt x="2684" y="3593"/>
                  </a:cubicBezTo>
                  <a:lnTo>
                    <a:pt x="2707" y="3639"/>
                  </a:lnTo>
                  <a:cubicBezTo>
                    <a:pt x="2707" y="3548"/>
                    <a:pt x="2707" y="3479"/>
                    <a:pt x="2661" y="3411"/>
                  </a:cubicBezTo>
                  <a:lnTo>
                    <a:pt x="2639" y="3434"/>
                  </a:lnTo>
                  <a:cubicBezTo>
                    <a:pt x="2570" y="3343"/>
                    <a:pt x="2502" y="2820"/>
                    <a:pt x="2411" y="2706"/>
                  </a:cubicBezTo>
                  <a:lnTo>
                    <a:pt x="2411" y="2706"/>
                  </a:lnTo>
                  <a:lnTo>
                    <a:pt x="2479" y="2729"/>
                  </a:lnTo>
                  <a:cubicBezTo>
                    <a:pt x="2479" y="2547"/>
                    <a:pt x="2457" y="1660"/>
                    <a:pt x="2502" y="1524"/>
                  </a:cubicBezTo>
                  <a:cubicBezTo>
                    <a:pt x="2522" y="1495"/>
                    <a:pt x="2545" y="1486"/>
                    <a:pt x="2566" y="1486"/>
                  </a:cubicBezTo>
                  <a:cubicBezTo>
                    <a:pt x="2594" y="1486"/>
                    <a:pt x="2616" y="1501"/>
                    <a:pt x="2616" y="1501"/>
                  </a:cubicBezTo>
                  <a:cubicBezTo>
                    <a:pt x="2593" y="1433"/>
                    <a:pt x="2548" y="1478"/>
                    <a:pt x="2570" y="1410"/>
                  </a:cubicBezTo>
                  <a:lnTo>
                    <a:pt x="2570" y="1410"/>
                  </a:lnTo>
                  <a:lnTo>
                    <a:pt x="2616" y="1433"/>
                  </a:lnTo>
                  <a:lnTo>
                    <a:pt x="2616" y="1365"/>
                  </a:lnTo>
                  <a:cubicBezTo>
                    <a:pt x="2604" y="1387"/>
                    <a:pt x="2576" y="1393"/>
                    <a:pt x="2542" y="1393"/>
                  </a:cubicBezTo>
                  <a:cubicBezTo>
                    <a:pt x="2508" y="1393"/>
                    <a:pt x="2468" y="1387"/>
                    <a:pt x="2434" y="1387"/>
                  </a:cubicBezTo>
                  <a:lnTo>
                    <a:pt x="2457" y="1319"/>
                  </a:lnTo>
                  <a:lnTo>
                    <a:pt x="2502" y="1319"/>
                  </a:lnTo>
                  <a:cubicBezTo>
                    <a:pt x="2502" y="1296"/>
                    <a:pt x="2366" y="1251"/>
                    <a:pt x="2388" y="1183"/>
                  </a:cubicBezTo>
                  <a:cubicBezTo>
                    <a:pt x="2411" y="1046"/>
                    <a:pt x="2411" y="887"/>
                    <a:pt x="2434" y="751"/>
                  </a:cubicBezTo>
                  <a:lnTo>
                    <a:pt x="2502" y="819"/>
                  </a:lnTo>
                  <a:lnTo>
                    <a:pt x="2502" y="751"/>
                  </a:lnTo>
                  <a:cubicBezTo>
                    <a:pt x="2497" y="753"/>
                    <a:pt x="2493" y="754"/>
                    <a:pt x="2489" y="754"/>
                  </a:cubicBezTo>
                  <a:cubicBezTo>
                    <a:pt x="2465" y="754"/>
                    <a:pt x="2474" y="702"/>
                    <a:pt x="2463" y="702"/>
                  </a:cubicBezTo>
                  <a:cubicBezTo>
                    <a:pt x="2461" y="702"/>
                    <a:pt x="2459" y="703"/>
                    <a:pt x="2457" y="705"/>
                  </a:cubicBezTo>
                  <a:cubicBezTo>
                    <a:pt x="2320" y="592"/>
                    <a:pt x="2457" y="478"/>
                    <a:pt x="2366" y="387"/>
                  </a:cubicBezTo>
                  <a:cubicBezTo>
                    <a:pt x="2252" y="364"/>
                    <a:pt x="342" y="68"/>
                    <a:pt x="205" y="46"/>
                  </a:cubicBezTo>
                  <a:lnTo>
                    <a:pt x="20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5"/>
            <p:cNvSpPr/>
            <p:nvPr/>
          </p:nvSpPr>
          <p:spPr>
            <a:xfrm rot="2879632">
              <a:off x="8201588" y="4159294"/>
              <a:ext cx="3002" cy="4503"/>
            </a:xfrm>
            <a:custGeom>
              <a:avLst/>
              <a:gdLst/>
              <a:ahLst/>
              <a:cxnLst/>
              <a:rect l="l" t="t" r="r" b="b"/>
              <a:pathLst>
                <a:path w="92" h="138" extrusionOk="0">
                  <a:moveTo>
                    <a:pt x="91" y="1"/>
                  </a:moveTo>
                  <a:lnTo>
                    <a:pt x="91" y="1"/>
                  </a:lnTo>
                  <a:cubicBezTo>
                    <a:pt x="23" y="46"/>
                    <a:pt x="0" y="69"/>
                    <a:pt x="0" y="137"/>
                  </a:cubicBezTo>
                  <a:cubicBezTo>
                    <a:pt x="69" y="92"/>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5"/>
            <p:cNvSpPr/>
            <p:nvPr/>
          </p:nvSpPr>
          <p:spPr>
            <a:xfrm rot="2879632">
              <a:off x="8205727" y="4161136"/>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5"/>
            <p:cNvSpPr/>
            <p:nvPr/>
          </p:nvSpPr>
          <p:spPr>
            <a:xfrm rot="2879632">
              <a:off x="8364629" y="3914462"/>
              <a:ext cx="33" cy="1501"/>
            </a:xfrm>
            <a:custGeom>
              <a:avLst/>
              <a:gdLst/>
              <a:ahLst/>
              <a:cxnLst/>
              <a:rect l="l" t="t" r="r" b="b"/>
              <a:pathLst>
                <a:path w="1" h="46" extrusionOk="0">
                  <a:moveTo>
                    <a:pt x="0" y="0"/>
                  </a:moveTo>
                  <a:lnTo>
                    <a:pt x="0" y="46"/>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5"/>
            <p:cNvSpPr/>
            <p:nvPr/>
          </p:nvSpPr>
          <p:spPr>
            <a:xfrm rot="2879632">
              <a:off x="8240517" y="3897432"/>
              <a:ext cx="92044" cy="288040"/>
            </a:xfrm>
            <a:custGeom>
              <a:avLst/>
              <a:gdLst/>
              <a:ahLst/>
              <a:cxnLst/>
              <a:rect l="l" t="t" r="r" b="b"/>
              <a:pathLst>
                <a:path w="2821" h="8828" extrusionOk="0">
                  <a:moveTo>
                    <a:pt x="56" y="778"/>
                  </a:moveTo>
                  <a:cubicBezTo>
                    <a:pt x="50" y="783"/>
                    <a:pt x="46" y="790"/>
                    <a:pt x="46" y="796"/>
                  </a:cubicBezTo>
                  <a:cubicBezTo>
                    <a:pt x="50" y="790"/>
                    <a:pt x="54" y="784"/>
                    <a:pt x="56" y="778"/>
                  </a:cubicBezTo>
                  <a:close/>
                  <a:moveTo>
                    <a:pt x="2275" y="2684"/>
                  </a:moveTo>
                  <a:lnTo>
                    <a:pt x="2403" y="2712"/>
                  </a:lnTo>
                  <a:lnTo>
                    <a:pt x="2403" y="2712"/>
                  </a:lnTo>
                  <a:lnTo>
                    <a:pt x="2343" y="2752"/>
                  </a:lnTo>
                  <a:lnTo>
                    <a:pt x="2275" y="2684"/>
                  </a:lnTo>
                  <a:close/>
                  <a:moveTo>
                    <a:pt x="228" y="0"/>
                  </a:moveTo>
                  <a:lnTo>
                    <a:pt x="183" y="91"/>
                  </a:lnTo>
                  <a:lnTo>
                    <a:pt x="251" y="91"/>
                  </a:lnTo>
                  <a:cubicBezTo>
                    <a:pt x="274" y="160"/>
                    <a:pt x="205" y="114"/>
                    <a:pt x="205" y="182"/>
                  </a:cubicBezTo>
                  <a:cubicBezTo>
                    <a:pt x="160" y="182"/>
                    <a:pt x="137" y="114"/>
                    <a:pt x="137" y="69"/>
                  </a:cubicBezTo>
                  <a:lnTo>
                    <a:pt x="137" y="69"/>
                  </a:lnTo>
                  <a:cubicBezTo>
                    <a:pt x="137" y="114"/>
                    <a:pt x="92" y="160"/>
                    <a:pt x="160" y="182"/>
                  </a:cubicBezTo>
                  <a:cubicBezTo>
                    <a:pt x="146" y="196"/>
                    <a:pt x="133" y="199"/>
                    <a:pt x="120" y="199"/>
                  </a:cubicBezTo>
                  <a:cubicBezTo>
                    <a:pt x="106" y="199"/>
                    <a:pt x="93" y="195"/>
                    <a:pt x="82" y="195"/>
                  </a:cubicBezTo>
                  <a:cubicBezTo>
                    <a:pt x="67" y="195"/>
                    <a:pt x="55" y="201"/>
                    <a:pt x="46" y="228"/>
                  </a:cubicBezTo>
                  <a:cubicBezTo>
                    <a:pt x="69" y="273"/>
                    <a:pt x="114" y="319"/>
                    <a:pt x="92" y="364"/>
                  </a:cubicBezTo>
                  <a:lnTo>
                    <a:pt x="69" y="364"/>
                  </a:lnTo>
                  <a:cubicBezTo>
                    <a:pt x="1" y="478"/>
                    <a:pt x="160" y="546"/>
                    <a:pt x="92" y="637"/>
                  </a:cubicBezTo>
                  <a:lnTo>
                    <a:pt x="69" y="614"/>
                  </a:lnTo>
                  <a:lnTo>
                    <a:pt x="69" y="614"/>
                  </a:lnTo>
                  <a:cubicBezTo>
                    <a:pt x="48" y="656"/>
                    <a:pt x="84" y="716"/>
                    <a:pt x="56" y="778"/>
                  </a:cubicBezTo>
                  <a:lnTo>
                    <a:pt x="56" y="778"/>
                  </a:lnTo>
                  <a:cubicBezTo>
                    <a:pt x="62" y="773"/>
                    <a:pt x="70" y="770"/>
                    <a:pt x="78" y="770"/>
                  </a:cubicBezTo>
                  <a:cubicBezTo>
                    <a:pt x="91" y="770"/>
                    <a:pt x="105" y="777"/>
                    <a:pt x="114" y="796"/>
                  </a:cubicBezTo>
                  <a:cubicBezTo>
                    <a:pt x="69" y="865"/>
                    <a:pt x="92" y="933"/>
                    <a:pt x="46" y="978"/>
                  </a:cubicBezTo>
                  <a:lnTo>
                    <a:pt x="114" y="1024"/>
                  </a:lnTo>
                  <a:cubicBezTo>
                    <a:pt x="92" y="1297"/>
                    <a:pt x="137" y="2320"/>
                    <a:pt x="137" y="2570"/>
                  </a:cubicBezTo>
                  <a:cubicBezTo>
                    <a:pt x="137" y="2957"/>
                    <a:pt x="114" y="3775"/>
                    <a:pt x="183" y="4185"/>
                  </a:cubicBezTo>
                  <a:cubicBezTo>
                    <a:pt x="114" y="4253"/>
                    <a:pt x="137" y="4321"/>
                    <a:pt x="114" y="4389"/>
                  </a:cubicBezTo>
                  <a:cubicBezTo>
                    <a:pt x="124" y="4380"/>
                    <a:pt x="137" y="4374"/>
                    <a:pt x="149" y="4374"/>
                  </a:cubicBezTo>
                  <a:cubicBezTo>
                    <a:pt x="167" y="4374"/>
                    <a:pt x="183" y="4385"/>
                    <a:pt x="183" y="4412"/>
                  </a:cubicBezTo>
                  <a:cubicBezTo>
                    <a:pt x="160" y="4594"/>
                    <a:pt x="228" y="4412"/>
                    <a:pt x="228" y="4617"/>
                  </a:cubicBezTo>
                  <a:cubicBezTo>
                    <a:pt x="296" y="4844"/>
                    <a:pt x="205" y="5731"/>
                    <a:pt x="137" y="5936"/>
                  </a:cubicBezTo>
                  <a:cubicBezTo>
                    <a:pt x="228" y="6049"/>
                    <a:pt x="160" y="6186"/>
                    <a:pt x="205" y="6277"/>
                  </a:cubicBezTo>
                  <a:lnTo>
                    <a:pt x="183" y="6277"/>
                  </a:lnTo>
                  <a:cubicBezTo>
                    <a:pt x="205" y="6390"/>
                    <a:pt x="114" y="7027"/>
                    <a:pt x="137" y="7164"/>
                  </a:cubicBezTo>
                  <a:lnTo>
                    <a:pt x="160" y="7164"/>
                  </a:lnTo>
                  <a:cubicBezTo>
                    <a:pt x="205" y="7277"/>
                    <a:pt x="114" y="7255"/>
                    <a:pt x="69" y="7345"/>
                  </a:cubicBezTo>
                  <a:cubicBezTo>
                    <a:pt x="183" y="7345"/>
                    <a:pt x="228" y="7436"/>
                    <a:pt x="228" y="7482"/>
                  </a:cubicBezTo>
                  <a:lnTo>
                    <a:pt x="205" y="7482"/>
                  </a:lnTo>
                  <a:cubicBezTo>
                    <a:pt x="228" y="7527"/>
                    <a:pt x="319" y="7664"/>
                    <a:pt x="319" y="7755"/>
                  </a:cubicBezTo>
                  <a:lnTo>
                    <a:pt x="274" y="7755"/>
                  </a:lnTo>
                  <a:cubicBezTo>
                    <a:pt x="319" y="7846"/>
                    <a:pt x="296" y="7982"/>
                    <a:pt x="296" y="8050"/>
                  </a:cubicBezTo>
                  <a:cubicBezTo>
                    <a:pt x="274" y="8164"/>
                    <a:pt x="183" y="8369"/>
                    <a:pt x="228" y="8551"/>
                  </a:cubicBezTo>
                  <a:lnTo>
                    <a:pt x="92" y="8642"/>
                  </a:lnTo>
                  <a:lnTo>
                    <a:pt x="92" y="8664"/>
                  </a:lnTo>
                  <a:cubicBezTo>
                    <a:pt x="92" y="8664"/>
                    <a:pt x="1108" y="8828"/>
                    <a:pt x="1799" y="8828"/>
                  </a:cubicBezTo>
                  <a:cubicBezTo>
                    <a:pt x="2038" y="8828"/>
                    <a:pt x="2238" y="8808"/>
                    <a:pt x="2343" y="8755"/>
                  </a:cubicBezTo>
                  <a:lnTo>
                    <a:pt x="2388" y="8755"/>
                  </a:lnTo>
                  <a:lnTo>
                    <a:pt x="2388" y="8710"/>
                  </a:lnTo>
                  <a:cubicBezTo>
                    <a:pt x="2407" y="8673"/>
                    <a:pt x="2380" y="8636"/>
                    <a:pt x="2394" y="8636"/>
                  </a:cubicBezTo>
                  <a:cubicBezTo>
                    <a:pt x="2397" y="8636"/>
                    <a:pt x="2403" y="8637"/>
                    <a:pt x="2411" y="8642"/>
                  </a:cubicBezTo>
                  <a:lnTo>
                    <a:pt x="2411" y="8710"/>
                  </a:lnTo>
                  <a:cubicBezTo>
                    <a:pt x="2411" y="8691"/>
                    <a:pt x="2419" y="8684"/>
                    <a:pt x="2430" y="8684"/>
                  </a:cubicBezTo>
                  <a:cubicBezTo>
                    <a:pt x="2445" y="8684"/>
                    <a:pt x="2466" y="8697"/>
                    <a:pt x="2479" y="8710"/>
                  </a:cubicBezTo>
                  <a:lnTo>
                    <a:pt x="2502" y="8664"/>
                  </a:lnTo>
                  <a:lnTo>
                    <a:pt x="2479" y="8664"/>
                  </a:lnTo>
                  <a:cubicBezTo>
                    <a:pt x="2457" y="8642"/>
                    <a:pt x="2411" y="8596"/>
                    <a:pt x="2434" y="8551"/>
                  </a:cubicBezTo>
                  <a:cubicBezTo>
                    <a:pt x="2434" y="8528"/>
                    <a:pt x="2457" y="8528"/>
                    <a:pt x="2479" y="8528"/>
                  </a:cubicBezTo>
                  <a:cubicBezTo>
                    <a:pt x="2502" y="8528"/>
                    <a:pt x="2525" y="8528"/>
                    <a:pt x="2525" y="8505"/>
                  </a:cubicBezTo>
                  <a:cubicBezTo>
                    <a:pt x="2570" y="8141"/>
                    <a:pt x="2661" y="7800"/>
                    <a:pt x="2661" y="7459"/>
                  </a:cubicBezTo>
                  <a:lnTo>
                    <a:pt x="2684" y="7459"/>
                  </a:lnTo>
                  <a:cubicBezTo>
                    <a:pt x="2661" y="7345"/>
                    <a:pt x="2684" y="7255"/>
                    <a:pt x="2661" y="7164"/>
                  </a:cubicBezTo>
                  <a:lnTo>
                    <a:pt x="2729" y="7118"/>
                  </a:lnTo>
                  <a:lnTo>
                    <a:pt x="2729" y="7118"/>
                  </a:lnTo>
                  <a:cubicBezTo>
                    <a:pt x="2729" y="7119"/>
                    <a:pt x="2728" y="7119"/>
                    <a:pt x="2727" y="7119"/>
                  </a:cubicBezTo>
                  <a:cubicBezTo>
                    <a:pt x="2685" y="7119"/>
                    <a:pt x="2707" y="6572"/>
                    <a:pt x="2707" y="6572"/>
                  </a:cubicBezTo>
                  <a:lnTo>
                    <a:pt x="2616" y="6550"/>
                  </a:lnTo>
                  <a:cubicBezTo>
                    <a:pt x="2616" y="6459"/>
                    <a:pt x="2729" y="6527"/>
                    <a:pt x="2707" y="6436"/>
                  </a:cubicBezTo>
                  <a:cubicBezTo>
                    <a:pt x="2570" y="6390"/>
                    <a:pt x="2729" y="6277"/>
                    <a:pt x="2661" y="6231"/>
                  </a:cubicBezTo>
                  <a:cubicBezTo>
                    <a:pt x="2661" y="6231"/>
                    <a:pt x="2661" y="6186"/>
                    <a:pt x="2707" y="6186"/>
                  </a:cubicBezTo>
                  <a:cubicBezTo>
                    <a:pt x="2638" y="6186"/>
                    <a:pt x="2707" y="6140"/>
                    <a:pt x="2684" y="6118"/>
                  </a:cubicBezTo>
                  <a:lnTo>
                    <a:pt x="2638" y="6118"/>
                  </a:lnTo>
                  <a:lnTo>
                    <a:pt x="2616" y="6049"/>
                  </a:lnTo>
                  <a:lnTo>
                    <a:pt x="2684" y="6049"/>
                  </a:lnTo>
                  <a:cubicBezTo>
                    <a:pt x="2707" y="5867"/>
                    <a:pt x="2820" y="5003"/>
                    <a:pt x="2775" y="4821"/>
                  </a:cubicBezTo>
                  <a:lnTo>
                    <a:pt x="2775" y="4821"/>
                  </a:lnTo>
                  <a:cubicBezTo>
                    <a:pt x="2729" y="4844"/>
                    <a:pt x="2775" y="4890"/>
                    <a:pt x="2684" y="4912"/>
                  </a:cubicBezTo>
                  <a:cubicBezTo>
                    <a:pt x="2616" y="4867"/>
                    <a:pt x="2684" y="4844"/>
                    <a:pt x="2638" y="4821"/>
                  </a:cubicBezTo>
                  <a:cubicBezTo>
                    <a:pt x="2775" y="4799"/>
                    <a:pt x="2684" y="4708"/>
                    <a:pt x="2820" y="4685"/>
                  </a:cubicBezTo>
                  <a:lnTo>
                    <a:pt x="2729" y="4662"/>
                  </a:lnTo>
                  <a:lnTo>
                    <a:pt x="2775" y="4639"/>
                  </a:lnTo>
                  <a:cubicBezTo>
                    <a:pt x="2707" y="4412"/>
                    <a:pt x="2752" y="4594"/>
                    <a:pt x="2775" y="4389"/>
                  </a:cubicBezTo>
                  <a:cubicBezTo>
                    <a:pt x="2775" y="4276"/>
                    <a:pt x="2661" y="4207"/>
                    <a:pt x="2707" y="4162"/>
                  </a:cubicBezTo>
                  <a:lnTo>
                    <a:pt x="2638" y="4162"/>
                  </a:lnTo>
                  <a:cubicBezTo>
                    <a:pt x="2707" y="4162"/>
                    <a:pt x="2593" y="4071"/>
                    <a:pt x="2661" y="4071"/>
                  </a:cubicBezTo>
                  <a:cubicBezTo>
                    <a:pt x="2661" y="4052"/>
                    <a:pt x="2661" y="3969"/>
                    <a:pt x="2608" y="3969"/>
                  </a:cubicBezTo>
                  <a:cubicBezTo>
                    <a:pt x="2598" y="3969"/>
                    <a:pt x="2585" y="3972"/>
                    <a:pt x="2570" y="3980"/>
                  </a:cubicBezTo>
                  <a:cubicBezTo>
                    <a:pt x="2604" y="3963"/>
                    <a:pt x="2625" y="3910"/>
                    <a:pt x="2652" y="3910"/>
                  </a:cubicBezTo>
                  <a:cubicBezTo>
                    <a:pt x="2662" y="3910"/>
                    <a:pt x="2672" y="3916"/>
                    <a:pt x="2684" y="3934"/>
                  </a:cubicBezTo>
                  <a:lnTo>
                    <a:pt x="2684" y="3844"/>
                  </a:lnTo>
                  <a:lnTo>
                    <a:pt x="2661" y="3889"/>
                  </a:lnTo>
                  <a:cubicBezTo>
                    <a:pt x="2638" y="3798"/>
                    <a:pt x="2707" y="3753"/>
                    <a:pt x="2638" y="3684"/>
                  </a:cubicBezTo>
                  <a:lnTo>
                    <a:pt x="2593" y="3707"/>
                  </a:lnTo>
                  <a:cubicBezTo>
                    <a:pt x="2593" y="3662"/>
                    <a:pt x="2593" y="3616"/>
                    <a:pt x="2684" y="3593"/>
                  </a:cubicBezTo>
                  <a:lnTo>
                    <a:pt x="2707" y="3639"/>
                  </a:lnTo>
                  <a:cubicBezTo>
                    <a:pt x="2707" y="3548"/>
                    <a:pt x="2707" y="3502"/>
                    <a:pt x="2661" y="3411"/>
                  </a:cubicBezTo>
                  <a:lnTo>
                    <a:pt x="2661" y="3434"/>
                  </a:lnTo>
                  <a:cubicBezTo>
                    <a:pt x="2572" y="3345"/>
                    <a:pt x="2505" y="2846"/>
                    <a:pt x="2418" y="2716"/>
                  </a:cubicBezTo>
                  <a:lnTo>
                    <a:pt x="2418" y="2716"/>
                  </a:lnTo>
                  <a:lnTo>
                    <a:pt x="2479" y="2729"/>
                  </a:lnTo>
                  <a:cubicBezTo>
                    <a:pt x="2479" y="2570"/>
                    <a:pt x="2457" y="1683"/>
                    <a:pt x="2502" y="1524"/>
                  </a:cubicBezTo>
                  <a:cubicBezTo>
                    <a:pt x="2520" y="1497"/>
                    <a:pt x="2541" y="1488"/>
                    <a:pt x="2562" y="1488"/>
                  </a:cubicBezTo>
                  <a:cubicBezTo>
                    <a:pt x="2594" y="1488"/>
                    <a:pt x="2625" y="1510"/>
                    <a:pt x="2638" y="1524"/>
                  </a:cubicBezTo>
                  <a:cubicBezTo>
                    <a:pt x="2593" y="1433"/>
                    <a:pt x="2548" y="1479"/>
                    <a:pt x="2570" y="1410"/>
                  </a:cubicBezTo>
                  <a:lnTo>
                    <a:pt x="2570" y="1410"/>
                  </a:lnTo>
                  <a:lnTo>
                    <a:pt x="2616" y="1433"/>
                  </a:lnTo>
                  <a:lnTo>
                    <a:pt x="2616" y="1365"/>
                  </a:lnTo>
                  <a:cubicBezTo>
                    <a:pt x="2604" y="1388"/>
                    <a:pt x="2576" y="1393"/>
                    <a:pt x="2545" y="1393"/>
                  </a:cubicBezTo>
                  <a:cubicBezTo>
                    <a:pt x="2513" y="1393"/>
                    <a:pt x="2479" y="1388"/>
                    <a:pt x="2457" y="1388"/>
                  </a:cubicBezTo>
                  <a:lnTo>
                    <a:pt x="2457" y="1319"/>
                  </a:lnTo>
                  <a:lnTo>
                    <a:pt x="2502" y="1319"/>
                  </a:lnTo>
                  <a:cubicBezTo>
                    <a:pt x="2502" y="1297"/>
                    <a:pt x="2366" y="1274"/>
                    <a:pt x="2388" y="1183"/>
                  </a:cubicBezTo>
                  <a:cubicBezTo>
                    <a:pt x="2434" y="1047"/>
                    <a:pt x="2411" y="887"/>
                    <a:pt x="2434" y="751"/>
                  </a:cubicBezTo>
                  <a:lnTo>
                    <a:pt x="2502" y="819"/>
                  </a:lnTo>
                  <a:lnTo>
                    <a:pt x="2525" y="751"/>
                  </a:lnTo>
                  <a:lnTo>
                    <a:pt x="2525" y="751"/>
                  </a:lnTo>
                  <a:cubicBezTo>
                    <a:pt x="2517" y="753"/>
                    <a:pt x="2510" y="755"/>
                    <a:pt x="2505" y="755"/>
                  </a:cubicBezTo>
                  <a:cubicBezTo>
                    <a:pt x="2471" y="755"/>
                    <a:pt x="2473" y="715"/>
                    <a:pt x="2466" y="715"/>
                  </a:cubicBezTo>
                  <a:cubicBezTo>
                    <a:pt x="2464" y="715"/>
                    <a:pt x="2461" y="719"/>
                    <a:pt x="2457" y="728"/>
                  </a:cubicBezTo>
                  <a:cubicBezTo>
                    <a:pt x="2320" y="614"/>
                    <a:pt x="2457" y="478"/>
                    <a:pt x="2366" y="387"/>
                  </a:cubicBezTo>
                  <a:cubicBezTo>
                    <a:pt x="2252" y="364"/>
                    <a:pt x="342" y="69"/>
                    <a:pt x="205" y="69"/>
                  </a:cubicBezTo>
                  <a:lnTo>
                    <a:pt x="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5"/>
            <p:cNvSpPr/>
            <p:nvPr/>
          </p:nvSpPr>
          <p:spPr>
            <a:xfrm rot="2879632">
              <a:off x="9032666" y="5141351"/>
              <a:ext cx="2251" cy="3752"/>
            </a:xfrm>
            <a:custGeom>
              <a:avLst/>
              <a:gdLst/>
              <a:ahLst/>
              <a:cxnLst/>
              <a:rect l="l" t="t" r="r" b="b"/>
              <a:pathLst>
                <a:path w="69" h="115" extrusionOk="0">
                  <a:moveTo>
                    <a:pt x="69" y="1"/>
                  </a:moveTo>
                  <a:lnTo>
                    <a:pt x="69" y="1"/>
                  </a:lnTo>
                  <a:cubicBezTo>
                    <a:pt x="23" y="46"/>
                    <a:pt x="1" y="69"/>
                    <a:pt x="1" y="115"/>
                  </a:cubicBezTo>
                  <a:cubicBezTo>
                    <a:pt x="69" y="92"/>
                    <a:pt x="69" y="46"/>
                    <a:pt x="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5"/>
            <p:cNvSpPr/>
            <p:nvPr/>
          </p:nvSpPr>
          <p:spPr>
            <a:xfrm rot="2879632">
              <a:off x="9035900" y="5142791"/>
              <a:ext cx="33" cy="33"/>
            </a:xfrm>
            <a:custGeom>
              <a:avLst/>
              <a:gdLst/>
              <a:ahLst/>
              <a:cxnLst/>
              <a:rect l="l" t="t" r="r" b="b"/>
              <a:pathLst>
                <a:path w="1" h="1" extrusionOk="0">
                  <a:moveTo>
                    <a:pt x="1" y="1"/>
                  </a:moveTo>
                  <a:lnTo>
                    <a:pt x="1" y="1"/>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5"/>
            <p:cNvSpPr/>
            <p:nvPr/>
          </p:nvSpPr>
          <p:spPr>
            <a:xfrm rot="2879632">
              <a:off x="9195582" y="4896799"/>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5"/>
            <p:cNvSpPr/>
            <p:nvPr/>
          </p:nvSpPr>
          <p:spPr>
            <a:xfrm rot="2879632">
              <a:off x="9071316" y="4879366"/>
              <a:ext cx="91293" cy="288040"/>
            </a:xfrm>
            <a:custGeom>
              <a:avLst/>
              <a:gdLst/>
              <a:ahLst/>
              <a:cxnLst/>
              <a:rect l="l" t="t" r="r" b="b"/>
              <a:pathLst>
                <a:path w="2798" h="8828" extrusionOk="0">
                  <a:moveTo>
                    <a:pt x="206" y="0"/>
                  </a:moveTo>
                  <a:lnTo>
                    <a:pt x="183" y="46"/>
                  </a:lnTo>
                  <a:cubicBezTo>
                    <a:pt x="186" y="46"/>
                    <a:pt x="189" y="47"/>
                    <a:pt x="194" y="48"/>
                  </a:cubicBezTo>
                  <a:lnTo>
                    <a:pt x="194" y="48"/>
                  </a:lnTo>
                  <a:lnTo>
                    <a:pt x="206" y="0"/>
                  </a:lnTo>
                  <a:close/>
                  <a:moveTo>
                    <a:pt x="2411" y="8619"/>
                  </a:moveTo>
                  <a:lnTo>
                    <a:pt x="2392" y="8695"/>
                  </a:lnTo>
                  <a:lnTo>
                    <a:pt x="2392" y="8695"/>
                  </a:lnTo>
                  <a:cubicBezTo>
                    <a:pt x="2402" y="8638"/>
                    <a:pt x="2348" y="8619"/>
                    <a:pt x="2411" y="8619"/>
                  </a:cubicBezTo>
                  <a:close/>
                  <a:moveTo>
                    <a:pt x="137" y="46"/>
                  </a:moveTo>
                  <a:cubicBezTo>
                    <a:pt x="115" y="114"/>
                    <a:pt x="69" y="160"/>
                    <a:pt x="137" y="182"/>
                  </a:cubicBezTo>
                  <a:cubicBezTo>
                    <a:pt x="131" y="196"/>
                    <a:pt x="122" y="199"/>
                    <a:pt x="112" y="199"/>
                  </a:cubicBezTo>
                  <a:cubicBezTo>
                    <a:pt x="102" y="199"/>
                    <a:pt x="91" y="195"/>
                    <a:pt x="81" y="195"/>
                  </a:cubicBezTo>
                  <a:cubicBezTo>
                    <a:pt x="68" y="195"/>
                    <a:pt x="55" y="201"/>
                    <a:pt x="46" y="228"/>
                  </a:cubicBezTo>
                  <a:cubicBezTo>
                    <a:pt x="46" y="251"/>
                    <a:pt x="115" y="319"/>
                    <a:pt x="69" y="364"/>
                  </a:cubicBezTo>
                  <a:cubicBezTo>
                    <a:pt x="1" y="455"/>
                    <a:pt x="160" y="523"/>
                    <a:pt x="92" y="637"/>
                  </a:cubicBezTo>
                  <a:lnTo>
                    <a:pt x="69" y="614"/>
                  </a:lnTo>
                  <a:cubicBezTo>
                    <a:pt x="24" y="660"/>
                    <a:pt x="69" y="728"/>
                    <a:pt x="24" y="796"/>
                  </a:cubicBezTo>
                  <a:cubicBezTo>
                    <a:pt x="37" y="783"/>
                    <a:pt x="58" y="770"/>
                    <a:pt x="73" y="770"/>
                  </a:cubicBezTo>
                  <a:cubicBezTo>
                    <a:pt x="84" y="770"/>
                    <a:pt x="92" y="777"/>
                    <a:pt x="92" y="796"/>
                  </a:cubicBezTo>
                  <a:cubicBezTo>
                    <a:pt x="46" y="865"/>
                    <a:pt x="92" y="910"/>
                    <a:pt x="46" y="978"/>
                  </a:cubicBezTo>
                  <a:lnTo>
                    <a:pt x="92" y="1024"/>
                  </a:lnTo>
                  <a:cubicBezTo>
                    <a:pt x="69" y="1274"/>
                    <a:pt x="137" y="2320"/>
                    <a:pt x="137" y="2570"/>
                  </a:cubicBezTo>
                  <a:lnTo>
                    <a:pt x="115" y="2547"/>
                  </a:lnTo>
                  <a:lnTo>
                    <a:pt x="115" y="2547"/>
                  </a:lnTo>
                  <a:cubicBezTo>
                    <a:pt x="137" y="2957"/>
                    <a:pt x="115" y="3775"/>
                    <a:pt x="183" y="4185"/>
                  </a:cubicBezTo>
                  <a:cubicBezTo>
                    <a:pt x="115" y="4230"/>
                    <a:pt x="115" y="4321"/>
                    <a:pt x="115" y="4389"/>
                  </a:cubicBezTo>
                  <a:cubicBezTo>
                    <a:pt x="124" y="4370"/>
                    <a:pt x="138" y="4363"/>
                    <a:pt x="149" y="4363"/>
                  </a:cubicBezTo>
                  <a:cubicBezTo>
                    <a:pt x="164" y="4363"/>
                    <a:pt x="173" y="4376"/>
                    <a:pt x="160" y="4389"/>
                  </a:cubicBezTo>
                  <a:cubicBezTo>
                    <a:pt x="160" y="4594"/>
                    <a:pt x="206" y="4412"/>
                    <a:pt x="228" y="4617"/>
                  </a:cubicBezTo>
                  <a:cubicBezTo>
                    <a:pt x="274" y="4844"/>
                    <a:pt x="183" y="5731"/>
                    <a:pt x="137" y="5936"/>
                  </a:cubicBezTo>
                  <a:cubicBezTo>
                    <a:pt x="206" y="6027"/>
                    <a:pt x="137" y="6163"/>
                    <a:pt x="206" y="6277"/>
                  </a:cubicBezTo>
                  <a:lnTo>
                    <a:pt x="183" y="6277"/>
                  </a:lnTo>
                  <a:cubicBezTo>
                    <a:pt x="206" y="6390"/>
                    <a:pt x="115" y="7027"/>
                    <a:pt x="137" y="7163"/>
                  </a:cubicBezTo>
                  <a:lnTo>
                    <a:pt x="137" y="7141"/>
                  </a:lnTo>
                  <a:lnTo>
                    <a:pt x="137" y="7141"/>
                  </a:lnTo>
                  <a:cubicBezTo>
                    <a:pt x="206" y="7277"/>
                    <a:pt x="92" y="7254"/>
                    <a:pt x="69" y="7345"/>
                  </a:cubicBezTo>
                  <a:cubicBezTo>
                    <a:pt x="77" y="7343"/>
                    <a:pt x="85" y="7342"/>
                    <a:pt x="93" y="7342"/>
                  </a:cubicBezTo>
                  <a:cubicBezTo>
                    <a:pt x="172" y="7342"/>
                    <a:pt x="228" y="7440"/>
                    <a:pt x="228" y="7482"/>
                  </a:cubicBezTo>
                  <a:lnTo>
                    <a:pt x="206" y="7459"/>
                  </a:lnTo>
                  <a:lnTo>
                    <a:pt x="206" y="7459"/>
                  </a:lnTo>
                  <a:cubicBezTo>
                    <a:pt x="228" y="7527"/>
                    <a:pt x="297" y="7664"/>
                    <a:pt x="319" y="7755"/>
                  </a:cubicBezTo>
                  <a:lnTo>
                    <a:pt x="251" y="7755"/>
                  </a:lnTo>
                  <a:cubicBezTo>
                    <a:pt x="319" y="7823"/>
                    <a:pt x="274" y="7982"/>
                    <a:pt x="297" y="8028"/>
                  </a:cubicBezTo>
                  <a:cubicBezTo>
                    <a:pt x="251" y="8164"/>
                    <a:pt x="160" y="8369"/>
                    <a:pt x="228" y="8551"/>
                  </a:cubicBezTo>
                  <a:lnTo>
                    <a:pt x="69" y="8642"/>
                  </a:lnTo>
                  <a:lnTo>
                    <a:pt x="92" y="8664"/>
                  </a:lnTo>
                  <a:cubicBezTo>
                    <a:pt x="92" y="8664"/>
                    <a:pt x="1108" y="8827"/>
                    <a:pt x="1799" y="8827"/>
                  </a:cubicBezTo>
                  <a:cubicBezTo>
                    <a:pt x="2038" y="8827"/>
                    <a:pt x="2238" y="8808"/>
                    <a:pt x="2343" y="8755"/>
                  </a:cubicBezTo>
                  <a:lnTo>
                    <a:pt x="2389" y="8755"/>
                  </a:lnTo>
                  <a:lnTo>
                    <a:pt x="2389" y="8710"/>
                  </a:lnTo>
                  <a:cubicBezTo>
                    <a:pt x="2398" y="8683"/>
                    <a:pt x="2406" y="8674"/>
                    <a:pt x="2415" y="8674"/>
                  </a:cubicBezTo>
                  <a:cubicBezTo>
                    <a:pt x="2429" y="8674"/>
                    <a:pt x="2443" y="8696"/>
                    <a:pt x="2457" y="8710"/>
                  </a:cubicBezTo>
                  <a:lnTo>
                    <a:pt x="2502" y="8642"/>
                  </a:lnTo>
                  <a:lnTo>
                    <a:pt x="2457" y="8664"/>
                  </a:lnTo>
                  <a:cubicBezTo>
                    <a:pt x="2434" y="8642"/>
                    <a:pt x="2389" y="8596"/>
                    <a:pt x="2411" y="8551"/>
                  </a:cubicBezTo>
                  <a:cubicBezTo>
                    <a:pt x="2434" y="8505"/>
                    <a:pt x="2502" y="8551"/>
                    <a:pt x="2525" y="8482"/>
                  </a:cubicBezTo>
                  <a:cubicBezTo>
                    <a:pt x="2571" y="8141"/>
                    <a:pt x="2639" y="7800"/>
                    <a:pt x="2639" y="7436"/>
                  </a:cubicBezTo>
                  <a:lnTo>
                    <a:pt x="2662" y="7459"/>
                  </a:lnTo>
                  <a:cubicBezTo>
                    <a:pt x="2662" y="7345"/>
                    <a:pt x="2662" y="7254"/>
                    <a:pt x="2639" y="7163"/>
                  </a:cubicBezTo>
                  <a:lnTo>
                    <a:pt x="2730" y="7118"/>
                  </a:lnTo>
                  <a:lnTo>
                    <a:pt x="2730" y="7118"/>
                  </a:lnTo>
                  <a:cubicBezTo>
                    <a:pt x="2729" y="7118"/>
                    <a:pt x="2728" y="7119"/>
                    <a:pt x="2727" y="7119"/>
                  </a:cubicBezTo>
                  <a:cubicBezTo>
                    <a:pt x="2684" y="7119"/>
                    <a:pt x="2685" y="6572"/>
                    <a:pt x="2707" y="6572"/>
                  </a:cubicBezTo>
                  <a:lnTo>
                    <a:pt x="2616" y="6550"/>
                  </a:lnTo>
                  <a:cubicBezTo>
                    <a:pt x="2616" y="6459"/>
                    <a:pt x="2707" y="6527"/>
                    <a:pt x="2707" y="6436"/>
                  </a:cubicBezTo>
                  <a:cubicBezTo>
                    <a:pt x="2571" y="6390"/>
                    <a:pt x="2707" y="6277"/>
                    <a:pt x="2639" y="6231"/>
                  </a:cubicBezTo>
                  <a:cubicBezTo>
                    <a:pt x="2662" y="6231"/>
                    <a:pt x="2662" y="6186"/>
                    <a:pt x="2707" y="6186"/>
                  </a:cubicBezTo>
                  <a:cubicBezTo>
                    <a:pt x="2639" y="6163"/>
                    <a:pt x="2684" y="6140"/>
                    <a:pt x="2662" y="6117"/>
                  </a:cubicBezTo>
                  <a:lnTo>
                    <a:pt x="2616" y="6117"/>
                  </a:lnTo>
                  <a:lnTo>
                    <a:pt x="2593" y="6049"/>
                  </a:lnTo>
                  <a:lnTo>
                    <a:pt x="2684" y="6049"/>
                  </a:lnTo>
                  <a:cubicBezTo>
                    <a:pt x="2707" y="5867"/>
                    <a:pt x="2798" y="5003"/>
                    <a:pt x="2775" y="4799"/>
                  </a:cubicBezTo>
                  <a:lnTo>
                    <a:pt x="2775" y="4799"/>
                  </a:lnTo>
                  <a:cubicBezTo>
                    <a:pt x="2707" y="4844"/>
                    <a:pt x="2752" y="4890"/>
                    <a:pt x="2662" y="4912"/>
                  </a:cubicBezTo>
                  <a:cubicBezTo>
                    <a:pt x="2616" y="4867"/>
                    <a:pt x="2684" y="4844"/>
                    <a:pt x="2639" y="4821"/>
                  </a:cubicBezTo>
                  <a:cubicBezTo>
                    <a:pt x="2775" y="4799"/>
                    <a:pt x="2662" y="4708"/>
                    <a:pt x="2798" y="4662"/>
                  </a:cubicBezTo>
                  <a:lnTo>
                    <a:pt x="2730" y="4662"/>
                  </a:lnTo>
                  <a:lnTo>
                    <a:pt x="2775" y="4639"/>
                  </a:lnTo>
                  <a:cubicBezTo>
                    <a:pt x="2707" y="4412"/>
                    <a:pt x="2730" y="4571"/>
                    <a:pt x="2752" y="4389"/>
                  </a:cubicBezTo>
                  <a:cubicBezTo>
                    <a:pt x="2752" y="4276"/>
                    <a:pt x="2662" y="4207"/>
                    <a:pt x="2684" y="4162"/>
                  </a:cubicBezTo>
                  <a:lnTo>
                    <a:pt x="2639" y="4162"/>
                  </a:lnTo>
                  <a:cubicBezTo>
                    <a:pt x="2684" y="4162"/>
                    <a:pt x="2593" y="4071"/>
                    <a:pt x="2662" y="4071"/>
                  </a:cubicBezTo>
                  <a:cubicBezTo>
                    <a:pt x="2643" y="4034"/>
                    <a:pt x="2655" y="3968"/>
                    <a:pt x="2611" y="3968"/>
                  </a:cubicBezTo>
                  <a:cubicBezTo>
                    <a:pt x="2601" y="3968"/>
                    <a:pt x="2588" y="3971"/>
                    <a:pt x="2571" y="3980"/>
                  </a:cubicBezTo>
                  <a:cubicBezTo>
                    <a:pt x="2607" y="3962"/>
                    <a:pt x="2629" y="3899"/>
                    <a:pt x="2648" y="3899"/>
                  </a:cubicBezTo>
                  <a:cubicBezTo>
                    <a:pt x="2653" y="3899"/>
                    <a:pt x="2657" y="3903"/>
                    <a:pt x="2662" y="3912"/>
                  </a:cubicBezTo>
                  <a:lnTo>
                    <a:pt x="2662" y="3843"/>
                  </a:lnTo>
                  <a:lnTo>
                    <a:pt x="2639" y="3889"/>
                  </a:lnTo>
                  <a:cubicBezTo>
                    <a:pt x="2639" y="3798"/>
                    <a:pt x="2707" y="3730"/>
                    <a:pt x="2616" y="3662"/>
                  </a:cubicBezTo>
                  <a:lnTo>
                    <a:pt x="2593" y="3707"/>
                  </a:lnTo>
                  <a:cubicBezTo>
                    <a:pt x="2593" y="3639"/>
                    <a:pt x="2571" y="3593"/>
                    <a:pt x="2662" y="3593"/>
                  </a:cubicBezTo>
                  <a:lnTo>
                    <a:pt x="2684" y="3639"/>
                  </a:lnTo>
                  <a:cubicBezTo>
                    <a:pt x="2684" y="3548"/>
                    <a:pt x="2684" y="3480"/>
                    <a:pt x="2639" y="3411"/>
                  </a:cubicBezTo>
                  <a:lnTo>
                    <a:pt x="2639" y="3434"/>
                  </a:lnTo>
                  <a:cubicBezTo>
                    <a:pt x="2548" y="3343"/>
                    <a:pt x="2502" y="2820"/>
                    <a:pt x="2389" y="2706"/>
                  </a:cubicBezTo>
                  <a:lnTo>
                    <a:pt x="2320" y="2752"/>
                  </a:lnTo>
                  <a:lnTo>
                    <a:pt x="2275" y="2661"/>
                  </a:lnTo>
                  <a:lnTo>
                    <a:pt x="2275" y="2661"/>
                  </a:lnTo>
                  <a:lnTo>
                    <a:pt x="2457" y="2729"/>
                  </a:lnTo>
                  <a:cubicBezTo>
                    <a:pt x="2457" y="2547"/>
                    <a:pt x="2434" y="1660"/>
                    <a:pt x="2502" y="1524"/>
                  </a:cubicBezTo>
                  <a:cubicBezTo>
                    <a:pt x="2522" y="1495"/>
                    <a:pt x="2546" y="1486"/>
                    <a:pt x="2566" y="1486"/>
                  </a:cubicBezTo>
                  <a:cubicBezTo>
                    <a:pt x="2594" y="1486"/>
                    <a:pt x="2616" y="1501"/>
                    <a:pt x="2616" y="1501"/>
                  </a:cubicBezTo>
                  <a:cubicBezTo>
                    <a:pt x="2593" y="1433"/>
                    <a:pt x="2548" y="1479"/>
                    <a:pt x="2548" y="1410"/>
                  </a:cubicBezTo>
                  <a:lnTo>
                    <a:pt x="2548" y="1410"/>
                  </a:lnTo>
                  <a:lnTo>
                    <a:pt x="2616" y="1433"/>
                  </a:lnTo>
                  <a:lnTo>
                    <a:pt x="2593" y="1365"/>
                  </a:lnTo>
                  <a:cubicBezTo>
                    <a:pt x="2582" y="1388"/>
                    <a:pt x="2559" y="1393"/>
                    <a:pt x="2531" y="1393"/>
                  </a:cubicBezTo>
                  <a:cubicBezTo>
                    <a:pt x="2502" y="1393"/>
                    <a:pt x="2468" y="1388"/>
                    <a:pt x="2434" y="1388"/>
                  </a:cubicBezTo>
                  <a:lnTo>
                    <a:pt x="2457" y="1319"/>
                  </a:lnTo>
                  <a:lnTo>
                    <a:pt x="2502" y="1319"/>
                  </a:lnTo>
                  <a:cubicBezTo>
                    <a:pt x="2502" y="1297"/>
                    <a:pt x="2343" y="1251"/>
                    <a:pt x="2389" y="1183"/>
                  </a:cubicBezTo>
                  <a:cubicBezTo>
                    <a:pt x="2411" y="1046"/>
                    <a:pt x="2389" y="887"/>
                    <a:pt x="2411" y="751"/>
                  </a:cubicBezTo>
                  <a:lnTo>
                    <a:pt x="2480" y="819"/>
                  </a:lnTo>
                  <a:lnTo>
                    <a:pt x="2502" y="751"/>
                  </a:lnTo>
                  <a:lnTo>
                    <a:pt x="2502" y="751"/>
                  </a:lnTo>
                  <a:cubicBezTo>
                    <a:pt x="2497" y="753"/>
                    <a:pt x="2493" y="755"/>
                    <a:pt x="2489" y="755"/>
                  </a:cubicBezTo>
                  <a:cubicBezTo>
                    <a:pt x="2465" y="755"/>
                    <a:pt x="2472" y="702"/>
                    <a:pt x="2447" y="702"/>
                  </a:cubicBezTo>
                  <a:cubicBezTo>
                    <a:pt x="2444" y="702"/>
                    <a:pt x="2439" y="703"/>
                    <a:pt x="2434" y="705"/>
                  </a:cubicBezTo>
                  <a:cubicBezTo>
                    <a:pt x="2320" y="592"/>
                    <a:pt x="2434" y="478"/>
                    <a:pt x="2343" y="387"/>
                  </a:cubicBezTo>
                  <a:cubicBezTo>
                    <a:pt x="2232" y="365"/>
                    <a:pt x="399" y="81"/>
                    <a:pt x="194" y="48"/>
                  </a:cubicBezTo>
                  <a:lnTo>
                    <a:pt x="194" y="48"/>
                  </a:lnTo>
                  <a:lnTo>
                    <a:pt x="183" y="91"/>
                  </a:lnTo>
                  <a:lnTo>
                    <a:pt x="251" y="91"/>
                  </a:lnTo>
                  <a:cubicBezTo>
                    <a:pt x="274" y="160"/>
                    <a:pt x="206" y="114"/>
                    <a:pt x="206" y="182"/>
                  </a:cubicBezTo>
                  <a:cubicBezTo>
                    <a:pt x="137" y="182"/>
                    <a:pt x="137" y="114"/>
                    <a:pt x="137"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5"/>
            <p:cNvSpPr/>
            <p:nvPr/>
          </p:nvSpPr>
          <p:spPr>
            <a:xfrm rot="2879632">
              <a:off x="8267203" y="4494162"/>
              <a:ext cx="2284" cy="3002"/>
            </a:xfrm>
            <a:custGeom>
              <a:avLst/>
              <a:gdLst/>
              <a:ahLst/>
              <a:cxnLst/>
              <a:rect l="l" t="t" r="r" b="b"/>
              <a:pathLst>
                <a:path w="70" h="92" extrusionOk="0">
                  <a:moveTo>
                    <a:pt x="69" y="0"/>
                  </a:moveTo>
                  <a:lnTo>
                    <a:pt x="69" y="0"/>
                  </a:lnTo>
                  <a:cubicBezTo>
                    <a:pt x="24" y="23"/>
                    <a:pt x="1" y="46"/>
                    <a:pt x="1" y="91"/>
                  </a:cubicBezTo>
                  <a:cubicBezTo>
                    <a:pt x="69" y="68"/>
                    <a:pt x="69" y="23"/>
                    <a:pt x="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5"/>
            <p:cNvSpPr/>
            <p:nvPr/>
          </p:nvSpPr>
          <p:spPr>
            <a:xfrm rot="2879632">
              <a:off x="8270067" y="4495756"/>
              <a:ext cx="750" cy="33"/>
            </a:xfrm>
            <a:custGeom>
              <a:avLst/>
              <a:gdLst/>
              <a:ahLst/>
              <a:cxnLst/>
              <a:rect l="l" t="t" r="r" b="b"/>
              <a:pathLst>
                <a:path w="23" h="1" extrusionOk="0">
                  <a:moveTo>
                    <a:pt x="23" y="0"/>
                  </a:moveTo>
                  <a:lnTo>
                    <a:pt x="23" y="0"/>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5"/>
            <p:cNvSpPr/>
            <p:nvPr/>
          </p:nvSpPr>
          <p:spPr>
            <a:xfrm rot="2879632">
              <a:off x="8385477" y="4274459"/>
              <a:ext cx="33" cy="750"/>
            </a:xfrm>
            <a:custGeom>
              <a:avLst/>
              <a:gdLst/>
              <a:ahLst/>
              <a:cxnLst/>
              <a:rect l="l" t="t" r="r" b="b"/>
              <a:pathLst>
                <a:path w="1" h="23" extrusionOk="0">
                  <a:moveTo>
                    <a:pt x="1" y="0"/>
                  </a:moveTo>
                  <a:lnTo>
                    <a:pt x="1" y="23"/>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5"/>
            <p:cNvSpPr/>
            <p:nvPr/>
          </p:nvSpPr>
          <p:spPr>
            <a:xfrm rot="2879632">
              <a:off x="8279850" y="4269623"/>
              <a:ext cx="99450" cy="236945"/>
            </a:xfrm>
            <a:custGeom>
              <a:avLst/>
              <a:gdLst/>
              <a:ahLst/>
              <a:cxnLst/>
              <a:rect l="l" t="t" r="r" b="b"/>
              <a:pathLst>
                <a:path w="3048" h="7262" extrusionOk="0">
                  <a:moveTo>
                    <a:pt x="2388" y="2070"/>
                  </a:moveTo>
                  <a:lnTo>
                    <a:pt x="2499" y="2094"/>
                  </a:lnTo>
                  <a:lnTo>
                    <a:pt x="2499" y="2094"/>
                  </a:lnTo>
                  <a:lnTo>
                    <a:pt x="2434" y="2138"/>
                  </a:lnTo>
                  <a:lnTo>
                    <a:pt x="2388" y="2070"/>
                  </a:lnTo>
                  <a:close/>
                  <a:moveTo>
                    <a:pt x="2707" y="7095"/>
                  </a:moveTo>
                  <a:lnTo>
                    <a:pt x="2688" y="7151"/>
                  </a:lnTo>
                  <a:lnTo>
                    <a:pt x="2688" y="7151"/>
                  </a:lnTo>
                  <a:cubicBezTo>
                    <a:pt x="2694" y="7114"/>
                    <a:pt x="2645" y="7095"/>
                    <a:pt x="2707" y="7095"/>
                  </a:cubicBezTo>
                  <a:close/>
                  <a:moveTo>
                    <a:pt x="182" y="0"/>
                  </a:moveTo>
                  <a:lnTo>
                    <a:pt x="137" y="69"/>
                  </a:lnTo>
                  <a:lnTo>
                    <a:pt x="228" y="69"/>
                  </a:lnTo>
                  <a:cubicBezTo>
                    <a:pt x="251" y="137"/>
                    <a:pt x="182" y="91"/>
                    <a:pt x="182" y="137"/>
                  </a:cubicBezTo>
                  <a:cubicBezTo>
                    <a:pt x="173" y="140"/>
                    <a:pt x="165" y="141"/>
                    <a:pt x="158" y="141"/>
                  </a:cubicBezTo>
                  <a:cubicBezTo>
                    <a:pt x="114" y="141"/>
                    <a:pt x="111" y="85"/>
                    <a:pt x="92" y="46"/>
                  </a:cubicBezTo>
                  <a:lnTo>
                    <a:pt x="92" y="46"/>
                  </a:lnTo>
                  <a:cubicBezTo>
                    <a:pt x="92" y="91"/>
                    <a:pt x="46" y="137"/>
                    <a:pt x="114" y="160"/>
                  </a:cubicBezTo>
                  <a:cubicBezTo>
                    <a:pt x="92" y="182"/>
                    <a:pt x="46" y="160"/>
                    <a:pt x="23" y="205"/>
                  </a:cubicBezTo>
                  <a:cubicBezTo>
                    <a:pt x="46" y="228"/>
                    <a:pt x="92" y="273"/>
                    <a:pt x="69" y="319"/>
                  </a:cubicBezTo>
                  <a:lnTo>
                    <a:pt x="46" y="319"/>
                  </a:lnTo>
                  <a:cubicBezTo>
                    <a:pt x="1" y="410"/>
                    <a:pt x="160" y="432"/>
                    <a:pt x="92" y="523"/>
                  </a:cubicBezTo>
                  <a:lnTo>
                    <a:pt x="69" y="523"/>
                  </a:lnTo>
                  <a:cubicBezTo>
                    <a:pt x="23" y="546"/>
                    <a:pt x="92" y="614"/>
                    <a:pt x="46" y="660"/>
                  </a:cubicBezTo>
                  <a:lnTo>
                    <a:pt x="114" y="660"/>
                  </a:lnTo>
                  <a:cubicBezTo>
                    <a:pt x="69" y="728"/>
                    <a:pt x="114" y="774"/>
                    <a:pt x="69" y="819"/>
                  </a:cubicBezTo>
                  <a:lnTo>
                    <a:pt x="137" y="842"/>
                  </a:lnTo>
                  <a:cubicBezTo>
                    <a:pt x="114" y="1069"/>
                    <a:pt x="228" y="1888"/>
                    <a:pt x="251" y="2115"/>
                  </a:cubicBezTo>
                  <a:lnTo>
                    <a:pt x="228" y="2092"/>
                  </a:lnTo>
                  <a:lnTo>
                    <a:pt x="228" y="2092"/>
                  </a:lnTo>
                  <a:cubicBezTo>
                    <a:pt x="273" y="2411"/>
                    <a:pt x="296" y="3093"/>
                    <a:pt x="387" y="3411"/>
                  </a:cubicBezTo>
                  <a:cubicBezTo>
                    <a:pt x="319" y="3480"/>
                    <a:pt x="342" y="3548"/>
                    <a:pt x="319" y="3593"/>
                  </a:cubicBezTo>
                  <a:lnTo>
                    <a:pt x="387" y="3593"/>
                  </a:lnTo>
                  <a:cubicBezTo>
                    <a:pt x="387" y="3775"/>
                    <a:pt x="433" y="3616"/>
                    <a:pt x="455" y="3775"/>
                  </a:cubicBezTo>
                  <a:cubicBezTo>
                    <a:pt x="501" y="3957"/>
                    <a:pt x="433" y="4685"/>
                    <a:pt x="387" y="4867"/>
                  </a:cubicBezTo>
                  <a:cubicBezTo>
                    <a:pt x="478" y="4958"/>
                    <a:pt x="410" y="5049"/>
                    <a:pt x="455" y="5140"/>
                  </a:cubicBezTo>
                  <a:lnTo>
                    <a:pt x="433" y="5140"/>
                  </a:lnTo>
                  <a:cubicBezTo>
                    <a:pt x="455" y="5231"/>
                    <a:pt x="364" y="5776"/>
                    <a:pt x="410" y="5890"/>
                  </a:cubicBezTo>
                  <a:lnTo>
                    <a:pt x="410" y="5867"/>
                  </a:lnTo>
                  <a:lnTo>
                    <a:pt x="410" y="5867"/>
                  </a:lnTo>
                  <a:cubicBezTo>
                    <a:pt x="478" y="5958"/>
                    <a:pt x="364" y="5936"/>
                    <a:pt x="342" y="6026"/>
                  </a:cubicBezTo>
                  <a:cubicBezTo>
                    <a:pt x="433" y="6026"/>
                    <a:pt x="501" y="6095"/>
                    <a:pt x="501" y="6140"/>
                  </a:cubicBezTo>
                  <a:lnTo>
                    <a:pt x="478" y="6140"/>
                  </a:lnTo>
                  <a:cubicBezTo>
                    <a:pt x="501" y="6186"/>
                    <a:pt x="592" y="6299"/>
                    <a:pt x="592" y="6368"/>
                  </a:cubicBezTo>
                  <a:lnTo>
                    <a:pt x="546" y="6368"/>
                  </a:lnTo>
                  <a:cubicBezTo>
                    <a:pt x="592" y="6436"/>
                    <a:pt x="569" y="6549"/>
                    <a:pt x="569" y="6595"/>
                  </a:cubicBezTo>
                  <a:cubicBezTo>
                    <a:pt x="546" y="6709"/>
                    <a:pt x="455" y="6868"/>
                    <a:pt x="524" y="7004"/>
                  </a:cubicBezTo>
                  <a:lnTo>
                    <a:pt x="364" y="7095"/>
                  </a:lnTo>
                  <a:lnTo>
                    <a:pt x="387" y="7118"/>
                  </a:lnTo>
                  <a:cubicBezTo>
                    <a:pt x="387" y="7118"/>
                    <a:pt x="1447" y="7262"/>
                    <a:pt x="2138" y="7262"/>
                  </a:cubicBezTo>
                  <a:cubicBezTo>
                    <a:pt x="2357" y="7262"/>
                    <a:pt x="2540" y="7247"/>
                    <a:pt x="2638" y="7209"/>
                  </a:cubicBezTo>
                  <a:lnTo>
                    <a:pt x="2684" y="7209"/>
                  </a:lnTo>
                  <a:lnTo>
                    <a:pt x="2684" y="7163"/>
                  </a:lnTo>
                  <a:cubicBezTo>
                    <a:pt x="2691" y="7149"/>
                    <a:pt x="2698" y="7144"/>
                    <a:pt x="2706" y="7144"/>
                  </a:cubicBezTo>
                  <a:cubicBezTo>
                    <a:pt x="2723" y="7144"/>
                    <a:pt x="2743" y="7171"/>
                    <a:pt x="2775" y="7186"/>
                  </a:cubicBezTo>
                  <a:lnTo>
                    <a:pt x="2798" y="7118"/>
                  </a:lnTo>
                  <a:lnTo>
                    <a:pt x="2752" y="7141"/>
                  </a:lnTo>
                  <a:lnTo>
                    <a:pt x="2707" y="7050"/>
                  </a:lnTo>
                  <a:cubicBezTo>
                    <a:pt x="2729" y="7004"/>
                    <a:pt x="2798" y="7050"/>
                    <a:pt x="2820" y="6982"/>
                  </a:cubicBezTo>
                  <a:cubicBezTo>
                    <a:pt x="2866" y="6686"/>
                    <a:pt x="2934" y="6413"/>
                    <a:pt x="2911" y="6095"/>
                  </a:cubicBezTo>
                  <a:lnTo>
                    <a:pt x="2911" y="6095"/>
                  </a:lnTo>
                  <a:lnTo>
                    <a:pt x="2957" y="6117"/>
                  </a:lnTo>
                  <a:cubicBezTo>
                    <a:pt x="2934" y="6026"/>
                    <a:pt x="2934" y="5936"/>
                    <a:pt x="2911" y="5867"/>
                  </a:cubicBezTo>
                  <a:lnTo>
                    <a:pt x="3002" y="5822"/>
                  </a:lnTo>
                  <a:lnTo>
                    <a:pt x="3002" y="5822"/>
                  </a:lnTo>
                  <a:cubicBezTo>
                    <a:pt x="3001" y="5822"/>
                    <a:pt x="3000" y="5823"/>
                    <a:pt x="2999" y="5823"/>
                  </a:cubicBezTo>
                  <a:cubicBezTo>
                    <a:pt x="2957" y="5823"/>
                    <a:pt x="2957" y="5366"/>
                    <a:pt x="2957" y="5344"/>
                  </a:cubicBezTo>
                  <a:lnTo>
                    <a:pt x="2866" y="5344"/>
                  </a:lnTo>
                  <a:cubicBezTo>
                    <a:pt x="2866" y="5253"/>
                    <a:pt x="2979" y="5322"/>
                    <a:pt x="2957" y="5231"/>
                  </a:cubicBezTo>
                  <a:cubicBezTo>
                    <a:pt x="2820" y="5208"/>
                    <a:pt x="2979" y="5094"/>
                    <a:pt x="2911" y="5071"/>
                  </a:cubicBezTo>
                  <a:cubicBezTo>
                    <a:pt x="2911" y="5071"/>
                    <a:pt x="2911" y="5026"/>
                    <a:pt x="2957" y="5026"/>
                  </a:cubicBezTo>
                  <a:cubicBezTo>
                    <a:pt x="2889" y="5026"/>
                    <a:pt x="2934" y="5003"/>
                    <a:pt x="2934" y="4958"/>
                  </a:cubicBezTo>
                  <a:lnTo>
                    <a:pt x="2934" y="4958"/>
                  </a:lnTo>
                  <a:lnTo>
                    <a:pt x="2889" y="4980"/>
                  </a:lnTo>
                  <a:lnTo>
                    <a:pt x="2843" y="4912"/>
                  </a:lnTo>
                  <a:lnTo>
                    <a:pt x="2934" y="4912"/>
                  </a:lnTo>
                  <a:cubicBezTo>
                    <a:pt x="2957" y="4776"/>
                    <a:pt x="3048" y="4025"/>
                    <a:pt x="3002" y="3866"/>
                  </a:cubicBezTo>
                  <a:lnTo>
                    <a:pt x="3002" y="3866"/>
                  </a:lnTo>
                  <a:cubicBezTo>
                    <a:pt x="2957" y="3889"/>
                    <a:pt x="2979" y="3934"/>
                    <a:pt x="2889" y="3957"/>
                  </a:cubicBezTo>
                  <a:cubicBezTo>
                    <a:pt x="2843" y="3912"/>
                    <a:pt x="2911" y="3889"/>
                    <a:pt x="2866" y="3866"/>
                  </a:cubicBezTo>
                  <a:cubicBezTo>
                    <a:pt x="3002" y="3866"/>
                    <a:pt x="2889" y="3775"/>
                    <a:pt x="3025" y="3752"/>
                  </a:cubicBezTo>
                  <a:lnTo>
                    <a:pt x="2957" y="3730"/>
                  </a:lnTo>
                  <a:lnTo>
                    <a:pt x="3002" y="3707"/>
                  </a:lnTo>
                  <a:cubicBezTo>
                    <a:pt x="2911" y="3525"/>
                    <a:pt x="2957" y="3662"/>
                    <a:pt x="2979" y="3502"/>
                  </a:cubicBezTo>
                  <a:cubicBezTo>
                    <a:pt x="2957" y="3411"/>
                    <a:pt x="2866" y="3366"/>
                    <a:pt x="2889" y="3298"/>
                  </a:cubicBezTo>
                  <a:lnTo>
                    <a:pt x="2889" y="3298"/>
                  </a:lnTo>
                  <a:lnTo>
                    <a:pt x="2820" y="3320"/>
                  </a:lnTo>
                  <a:cubicBezTo>
                    <a:pt x="2889" y="3298"/>
                    <a:pt x="2775" y="3252"/>
                    <a:pt x="2843" y="3229"/>
                  </a:cubicBezTo>
                  <a:cubicBezTo>
                    <a:pt x="2843" y="3211"/>
                    <a:pt x="2843" y="3149"/>
                    <a:pt x="2796" y="3149"/>
                  </a:cubicBezTo>
                  <a:cubicBezTo>
                    <a:pt x="2784" y="3149"/>
                    <a:pt x="2770" y="3152"/>
                    <a:pt x="2752" y="3161"/>
                  </a:cubicBezTo>
                  <a:cubicBezTo>
                    <a:pt x="2787" y="3144"/>
                    <a:pt x="2808" y="3100"/>
                    <a:pt x="2836" y="3100"/>
                  </a:cubicBezTo>
                  <a:cubicBezTo>
                    <a:pt x="2845" y="3100"/>
                    <a:pt x="2855" y="3105"/>
                    <a:pt x="2866" y="3116"/>
                  </a:cubicBezTo>
                  <a:lnTo>
                    <a:pt x="2843" y="3048"/>
                  </a:lnTo>
                  <a:lnTo>
                    <a:pt x="2820" y="3070"/>
                  </a:lnTo>
                  <a:cubicBezTo>
                    <a:pt x="2820" y="3002"/>
                    <a:pt x="2889" y="2957"/>
                    <a:pt x="2798" y="2911"/>
                  </a:cubicBezTo>
                  <a:lnTo>
                    <a:pt x="2752" y="2934"/>
                  </a:lnTo>
                  <a:cubicBezTo>
                    <a:pt x="2752" y="2888"/>
                    <a:pt x="2752" y="2843"/>
                    <a:pt x="2843" y="2820"/>
                  </a:cubicBezTo>
                  <a:lnTo>
                    <a:pt x="2866" y="2866"/>
                  </a:lnTo>
                  <a:cubicBezTo>
                    <a:pt x="2866" y="2797"/>
                    <a:pt x="2843" y="2752"/>
                    <a:pt x="2798" y="2684"/>
                  </a:cubicBezTo>
                  <a:lnTo>
                    <a:pt x="2798" y="2706"/>
                  </a:lnTo>
                  <a:cubicBezTo>
                    <a:pt x="2708" y="2617"/>
                    <a:pt x="2618" y="2194"/>
                    <a:pt x="2506" y="2096"/>
                  </a:cubicBezTo>
                  <a:lnTo>
                    <a:pt x="2506" y="2096"/>
                  </a:lnTo>
                  <a:lnTo>
                    <a:pt x="2593" y="2115"/>
                  </a:lnTo>
                  <a:cubicBezTo>
                    <a:pt x="2570" y="1956"/>
                    <a:pt x="2502" y="1206"/>
                    <a:pt x="2547" y="1069"/>
                  </a:cubicBezTo>
                  <a:cubicBezTo>
                    <a:pt x="2563" y="1054"/>
                    <a:pt x="2580" y="1049"/>
                    <a:pt x="2597" y="1049"/>
                  </a:cubicBezTo>
                  <a:cubicBezTo>
                    <a:pt x="2631" y="1049"/>
                    <a:pt x="2661" y="1069"/>
                    <a:pt x="2661" y="1069"/>
                  </a:cubicBezTo>
                  <a:cubicBezTo>
                    <a:pt x="2638" y="1001"/>
                    <a:pt x="2593" y="1046"/>
                    <a:pt x="2593" y="978"/>
                  </a:cubicBezTo>
                  <a:lnTo>
                    <a:pt x="2593" y="978"/>
                  </a:lnTo>
                  <a:lnTo>
                    <a:pt x="2661" y="1001"/>
                  </a:lnTo>
                  <a:lnTo>
                    <a:pt x="2661" y="1001"/>
                  </a:lnTo>
                  <a:lnTo>
                    <a:pt x="2638" y="955"/>
                  </a:lnTo>
                  <a:cubicBezTo>
                    <a:pt x="2627" y="967"/>
                    <a:pt x="2599" y="967"/>
                    <a:pt x="2567" y="967"/>
                  </a:cubicBezTo>
                  <a:cubicBezTo>
                    <a:pt x="2536" y="967"/>
                    <a:pt x="2502" y="967"/>
                    <a:pt x="2479" y="978"/>
                  </a:cubicBezTo>
                  <a:lnTo>
                    <a:pt x="2479" y="910"/>
                  </a:lnTo>
                  <a:lnTo>
                    <a:pt x="2547" y="910"/>
                  </a:lnTo>
                  <a:cubicBezTo>
                    <a:pt x="2547" y="887"/>
                    <a:pt x="2388" y="865"/>
                    <a:pt x="2411" y="796"/>
                  </a:cubicBezTo>
                  <a:cubicBezTo>
                    <a:pt x="2434" y="683"/>
                    <a:pt x="2411" y="546"/>
                    <a:pt x="2434" y="432"/>
                  </a:cubicBezTo>
                  <a:lnTo>
                    <a:pt x="2502" y="478"/>
                  </a:lnTo>
                  <a:lnTo>
                    <a:pt x="2502" y="432"/>
                  </a:lnTo>
                  <a:cubicBezTo>
                    <a:pt x="2495" y="436"/>
                    <a:pt x="2490" y="437"/>
                    <a:pt x="2486" y="437"/>
                  </a:cubicBezTo>
                  <a:cubicBezTo>
                    <a:pt x="2466" y="437"/>
                    <a:pt x="2472" y="405"/>
                    <a:pt x="2464" y="405"/>
                  </a:cubicBezTo>
                  <a:cubicBezTo>
                    <a:pt x="2462" y="405"/>
                    <a:pt x="2460" y="406"/>
                    <a:pt x="2456" y="410"/>
                  </a:cubicBezTo>
                  <a:cubicBezTo>
                    <a:pt x="2320" y="319"/>
                    <a:pt x="2434" y="205"/>
                    <a:pt x="2343" y="137"/>
                  </a:cubicBezTo>
                  <a:cubicBezTo>
                    <a:pt x="2229" y="137"/>
                    <a:pt x="296" y="46"/>
                    <a:pt x="160" y="46"/>
                  </a:cubicBezTo>
                  <a:lnTo>
                    <a:pt x="18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5"/>
            <p:cNvSpPr/>
            <p:nvPr/>
          </p:nvSpPr>
          <p:spPr>
            <a:xfrm rot="2879632">
              <a:off x="8462878" y="4979361"/>
              <a:ext cx="3002" cy="4470"/>
            </a:xfrm>
            <a:custGeom>
              <a:avLst/>
              <a:gdLst/>
              <a:ahLst/>
              <a:cxnLst/>
              <a:rect l="l" t="t" r="r" b="b"/>
              <a:pathLst>
                <a:path w="92" h="137" extrusionOk="0">
                  <a:moveTo>
                    <a:pt x="91" y="1"/>
                  </a:moveTo>
                  <a:lnTo>
                    <a:pt x="91" y="1"/>
                  </a:lnTo>
                  <a:cubicBezTo>
                    <a:pt x="23" y="46"/>
                    <a:pt x="0" y="69"/>
                    <a:pt x="0" y="137"/>
                  </a:cubicBezTo>
                  <a:cubicBezTo>
                    <a:pt x="69" y="114"/>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5"/>
            <p:cNvSpPr/>
            <p:nvPr/>
          </p:nvSpPr>
          <p:spPr>
            <a:xfrm rot="2879632">
              <a:off x="8467005" y="4981198"/>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5"/>
            <p:cNvSpPr/>
            <p:nvPr/>
          </p:nvSpPr>
          <p:spPr>
            <a:xfrm rot="2879632">
              <a:off x="8622745" y="4717935"/>
              <a:ext cx="783" cy="750"/>
            </a:xfrm>
            <a:custGeom>
              <a:avLst/>
              <a:gdLst/>
              <a:ahLst/>
              <a:cxnLst/>
              <a:rect l="l" t="t" r="r" b="b"/>
              <a:pathLst>
                <a:path w="24" h="23" extrusionOk="0">
                  <a:moveTo>
                    <a:pt x="0" y="0"/>
                  </a:moveTo>
                  <a:lnTo>
                    <a:pt x="23"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5"/>
            <p:cNvSpPr/>
            <p:nvPr/>
          </p:nvSpPr>
          <p:spPr>
            <a:xfrm rot="2879632">
              <a:off x="8495005" y="4704161"/>
              <a:ext cx="103170" cy="297992"/>
            </a:xfrm>
            <a:custGeom>
              <a:avLst/>
              <a:gdLst/>
              <a:ahLst/>
              <a:cxnLst/>
              <a:rect l="l" t="t" r="r" b="b"/>
              <a:pathLst>
                <a:path w="3162" h="9133" extrusionOk="0">
                  <a:moveTo>
                    <a:pt x="159" y="1"/>
                  </a:moveTo>
                  <a:lnTo>
                    <a:pt x="137" y="69"/>
                  </a:lnTo>
                  <a:cubicBezTo>
                    <a:pt x="138" y="68"/>
                    <a:pt x="140" y="68"/>
                    <a:pt x="143" y="68"/>
                  </a:cubicBezTo>
                  <a:lnTo>
                    <a:pt x="143" y="68"/>
                  </a:lnTo>
                  <a:lnTo>
                    <a:pt x="159" y="1"/>
                  </a:lnTo>
                  <a:close/>
                  <a:moveTo>
                    <a:pt x="71" y="811"/>
                  </a:moveTo>
                  <a:lnTo>
                    <a:pt x="71" y="811"/>
                  </a:lnTo>
                  <a:cubicBezTo>
                    <a:pt x="69" y="813"/>
                    <a:pt x="68" y="816"/>
                    <a:pt x="68" y="819"/>
                  </a:cubicBezTo>
                  <a:cubicBezTo>
                    <a:pt x="69" y="816"/>
                    <a:pt x="70" y="814"/>
                    <a:pt x="71" y="811"/>
                  </a:cubicBezTo>
                  <a:close/>
                  <a:moveTo>
                    <a:pt x="2320" y="46"/>
                  </a:moveTo>
                  <a:cubicBezTo>
                    <a:pt x="2207" y="46"/>
                    <a:pt x="321" y="46"/>
                    <a:pt x="143" y="68"/>
                  </a:cubicBezTo>
                  <a:lnTo>
                    <a:pt x="143" y="68"/>
                  </a:lnTo>
                  <a:lnTo>
                    <a:pt x="137" y="91"/>
                  </a:lnTo>
                  <a:lnTo>
                    <a:pt x="205" y="91"/>
                  </a:lnTo>
                  <a:cubicBezTo>
                    <a:pt x="228" y="160"/>
                    <a:pt x="159" y="114"/>
                    <a:pt x="159" y="182"/>
                  </a:cubicBezTo>
                  <a:cubicBezTo>
                    <a:pt x="114" y="182"/>
                    <a:pt x="91" y="137"/>
                    <a:pt x="91" y="69"/>
                  </a:cubicBezTo>
                  <a:lnTo>
                    <a:pt x="91" y="69"/>
                  </a:lnTo>
                  <a:cubicBezTo>
                    <a:pt x="68" y="137"/>
                    <a:pt x="46" y="182"/>
                    <a:pt x="114" y="205"/>
                  </a:cubicBezTo>
                  <a:cubicBezTo>
                    <a:pt x="103" y="228"/>
                    <a:pt x="80" y="228"/>
                    <a:pt x="57" y="228"/>
                  </a:cubicBezTo>
                  <a:cubicBezTo>
                    <a:pt x="34" y="228"/>
                    <a:pt x="12" y="228"/>
                    <a:pt x="0" y="251"/>
                  </a:cubicBezTo>
                  <a:cubicBezTo>
                    <a:pt x="23" y="296"/>
                    <a:pt x="91" y="342"/>
                    <a:pt x="68" y="387"/>
                  </a:cubicBezTo>
                  <a:lnTo>
                    <a:pt x="46" y="387"/>
                  </a:lnTo>
                  <a:cubicBezTo>
                    <a:pt x="0" y="501"/>
                    <a:pt x="159" y="546"/>
                    <a:pt x="91" y="660"/>
                  </a:cubicBezTo>
                  <a:lnTo>
                    <a:pt x="68" y="660"/>
                  </a:lnTo>
                  <a:cubicBezTo>
                    <a:pt x="47" y="682"/>
                    <a:pt x="88" y="746"/>
                    <a:pt x="71" y="811"/>
                  </a:cubicBezTo>
                  <a:lnTo>
                    <a:pt x="71" y="811"/>
                  </a:lnTo>
                  <a:cubicBezTo>
                    <a:pt x="75" y="805"/>
                    <a:pt x="84" y="802"/>
                    <a:pt x="94" y="802"/>
                  </a:cubicBezTo>
                  <a:cubicBezTo>
                    <a:pt x="108" y="802"/>
                    <a:pt x="125" y="808"/>
                    <a:pt x="137" y="819"/>
                  </a:cubicBezTo>
                  <a:cubicBezTo>
                    <a:pt x="91" y="910"/>
                    <a:pt x="137" y="956"/>
                    <a:pt x="91" y="1001"/>
                  </a:cubicBezTo>
                  <a:lnTo>
                    <a:pt x="159" y="1069"/>
                  </a:lnTo>
                  <a:cubicBezTo>
                    <a:pt x="159" y="1319"/>
                    <a:pt x="341" y="2343"/>
                    <a:pt x="341" y="2616"/>
                  </a:cubicBezTo>
                  <a:cubicBezTo>
                    <a:pt x="387" y="3002"/>
                    <a:pt x="387" y="3844"/>
                    <a:pt x="500" y="4276"/>
                  </a:cubicBezTo>
                  <a:cubicBezTo>
                    <a:pt x="432" y="4321"/>
                    <a:pt x="455" y="4412"/>
                    <a:pt x="432" y="4480"/>
                  </a:cubicBezTo>
                  <a:cubicBezTo>
                    <a:pt x="442" y="4471"/>
                    <a:pt x="455" y="4465"/>
                    <a:pt x="467" y="4465"/>
                  </a:cubicBezTo>
                  <a:cubicBezTo>
                    <a:pt x="485" y="4465"/>
                    <a:pt x="500" y="4476"/>
                    <a:pt x="500" y="4503"/>
                  </a:cubicBezTo>
                  <a:cubicBezTo>
                    <a:pt x="500" y="4605"/>
                    <a:pt x="512" y="4605"/>
                    <a:pt x="526" y="4605"/>
                  </a:cubicBezTo>
                  <a:cubicBezTo>
                    <a:pt x="540" y="4605"/>
                    <a:pt x="557" y="4605"/>
                    <a:pt x="569" y="4708"/>
                  </a:cubicBezTo>
                  <a:cubicBezTo>
                    <a:pt x="637" y="4958"/>
                    <a:pt x="569" y="5890"/>
                    <a:pt x="523" y="6095"/>
                  </a:cubicBezTo>
                  <a:cubicBezTo>
                    <a:pt x="591" y="6209"/>
                    <a:pt x="523" y="6345"/>
                    <a:pt x="591" y="6459"/>
                  </a:cubicBezTo>
                  <a:lnTo>
                    <a:pt x="569" y="6459"/>
                  </a:lnTo>
                  <a:cubicBezTo>
                    <a:pt x="591" y="6572"/>
                    <a:pt x="523" y="7255"/>
                    <a:pt x="546" y="7391"/>
                  </a:cubicBezTo>
                  <a:cubicBezTo>
                    <a:pt x="591" y="7505"/>
                    <a:pt x="500" y="7482"/>
                    <a:pt x="478" y="7573"/>
                  </a:cubicBezTo>
                  <a:cubicBezTo>
                    <a:pt x="569" y="7573"/>
                    <a:pt x="614" y="7687"/>
                    <a:pt x="637" y="7709"/>
                  </a:cubicBezTo>
                  <a:lnTo>
                    <a:pt x="614" y="7709"/>
                  </a:lnTo>
                  <a:cubicBezTo>
                    <a:pt x="614" y="7778"/>
                    <a:pt x="705" y="7914"/>
                    <a:pt x="705" y="8028"/>
                  </a:cubicBezTo>
                  <a:lnTo>
                    <a:pt x="660" y="8005"/>
                  </a:lnTo>
                  <a:lnTo>
                    <a:pt x="660" y="8005"/>
                  </a:lnTo>
                  <a:cubicBezTo>
                    <a:pt x="705" y="8096"/>
                    <a:pt x="682" y="8255"/>
                    <a:pt x="682" y="8301"/>
                  </a:cubicBezTo>
                  <a:cubicBezTo>
                    <a:pt x="660" y="8437"/>
                    <a:pt x="569" y="8642"/>
                    <a:pt x="614" y="8846"/>
                  </a:cubicBezTo>
                  <a:lnTo>
                    <a:pt x="455" y="8937"/>
                  </a:lnTo>
                  <a:lnTo>
                    <a:pt x="478" y="8960"/>
                  </a:lnTo>
                  <a:cubicBezTo>
                    <a:pt x="478" y="8960"/>
                    <a:pt x="1478" y="9133"/>
                    <a:pt x="2168" y="9133"/>
                  </a:cubicBezTo>
                  <a:cubicBezTo>
                    <a:pt x="2414" y="9133"/>
                    <a:pt x="2621" y="9111"/>
                    <a:pt x="2729" y="9051"/>
                  </a:cubicBezTo>
                  <a:lnTo>
                    <a:pt x="2774" y="9051"/>
                  </a:lnTo>
                  <a:lnTo>
                    <a:pt x="2774" y="9006"/>
                  </a:lnTo>
                  <a:cubicBezTo>
                    <a:pt x="2797" y="8937"/>
                    <a:pt x="2752" y="8915"/>
                    <a:pt x="2797" y="8915"/>
                  </a:cubicBezTo>
                  <a:lnTo>
                    <a:pt x="2797" y="9006"/>
                  </a:lnTo>
                  <a:cubicBezTo>
                    <a:pt x="2797" y="8979"/>
                    <a:pt x="2804" y="8970"/>
                    <a:pt x="2814" y="8970"/>
                  </a:cubicBezTo>
                  <a:cubicBezTo>
                    <a:pt x="2829" y="8970"/>
                    <a:pt x="2852" y="8992"/>
                    <a:pt x="2865" y="9006"/>
                  </a:cubicBezTo>
                  <a:lnTo>
                    <a:pt x="2888" y="8937"/>
                  </a:lnTo>
                  <a:lnTo>
                    <a:pt x="2888" y="8937"/>
                  </a:lnTo>
                  <a:lnTo>
                    <a:pt x="2865" y="8960"/>
                  </a:lnTo>
                  <a:cubicBezTo>
                    <a:pt x="2843" y="8915"/>
                    <a:pt x="2797" y="8869"/>
                    <a:pt x="2820" y="8846"/>
                  </a:cubicBezTo>
                  <a:cubicBezTo>
                    <a:pt x="2820" y="8812"/>
                    <a:pt x="2843" y="8812"/>
                    <a:pt x="2865" y="8812"/>
                  </a:cubicBezTo>
                  <a:cubicBezTo>
                    <a:pt x="2888" y="8812"/>
                    <a:pt x="2911" y="8812"/>
                    <a:pt x="2911" y="8778"/>
                  </a:cubicBezTo>
                  <a:cubicBezTo>
                    <a:pt x="2979" y="8392"/>
                    <a:pt x="3047" y="8028"/>
                    <a:pt x="3047" y="7641"/>
                  </a:cubicBezTo>
                  <a:lnTo>
                    <a:pt x="3070" y="7664"/>
                  </a:lnTo>
                  <a:cubicBezTo>
                    <a:pt x="3070" y="7527"/>
                    <a:pt x="3070" y="7436"/>
                    <a:pt x="3047" y="7323"/>
                  </a:cubicBezTo>
                  <a:lnTo>
                    <a:pt x="3138" y="7277"/>
                  </a:lnTo>
                  <a:lnTo>
                    <a:pt x="3138" y="7277"/>
                  </a:lnTo>
                  <a:cubicBezTo>
                    <a:pt x="3137" y="7278"/>
                    <a:pt x="3137" y="7278"/>
                    <a:pt x="3136" y="7278"/>
                  </a:cubicBezTo>
                  <a:cubicBezTo>
                    <a:pt x="3093" y="7278"/>
                    <a:pt x="3093" y="6709"/>
                    <a:pt x="3093" y="6709"/>
                  </a:cubicBezTo>
                  <a:lnTo>
                    <a:pt x="3002" y="6686"/>
                  </a:lnTo>
                  <a:cubicBezTo>
                    <a:pt x="3002" y="6572"/>
                    <a:pt x="3116" y="6663"/>
                    <a:pt x="3093" y="6550"/>
                  </a:cubicBezTo>
                  <a:cubicBezTo>
                    <a:pt x="2956" y="6504"/>
                    <a:pt x="3116" y="6390"/>
                    <a:pt x="3025" y="6345"/>
                  </a:cubicBezTo>
                  <a:cubicBezTo>
                    <a:pt x="3047" y="6345"/>
                    <a:pt x="3047" y="6299"/>
                    <a:pt x="3093" y="6299"/>
                  </a:cubicBezTo>
                  <a:cubicBezTo>
                    <a:pt x="3025" y="6277"/>
                    <a:pt x="3070" y="6254"/>
                    <a:pt x="3047" y="6209"/>
                  </a:cubicBezTo>
                  <a:lnTo>
                    <a:pt x="3047" y="6209"/>
                  </a:lnTo>
                  <a:lnTo>
                    <a:pt x="3002" y="6231"/>
                  </a:lnTo>
                  <a:lnTo>
                    <a:pt x="2979" y="6163"/>
                  </a:lnTo>
                  <a:lnTo>
                    <a:pt x="3070" y="6163"/>
                  </a:lnTo>
                  <a:cubicBezTo>
                    <a:pt x="3093" y="5958"/>
                    <a:pt x="3161" y="5026"/>
                    <a:pt x="3138" y="4821"/>
                  </a:cubicBezTo>
                  <a:lnTo>
                    <a:pt x="3138" y="4821"/>
                  </a:lnTo>
                  <a:cubicBezTo>
                    <a:pt x="3070" y="4844"/>
                    <a:pt x="3116" y="4912"/>
                    <a:pt x="3025" y="4935"/>
                  </a:cubicBezTo>
                  <a:cubicBezTo>
                    <a:pt x="2979" y="4890"/>
                    <a:pt x="3047" y="4867"/>
                    <a:pt x="2979" y="4844"/>
                  </a:cubicBezTo>
                  <a:cubicBezTo>
                    <a:pt x="3116" y="4821"/>
                    <a:pt x="3025" y="4708"/>
                    <a:pt x="3138" y="4685"/>
                  </a:cubicBezTo>
                  <a:lnTo>
                    <a:pt x="3070" y="4662"/>
                  </a:lnTo>
                  <a:lnTo>
                    <a:pt x="3116" y="4639"/>
                  </a:lnTo>
                  <a:cubicBezTo>
                    <a:pt x="3025" y="4389"/>
                    <a:pt x="3070" y="4571"/>
                    <a:pt x="3093" y="4367"/>
                  </a:cubicBezTo>
                  <a:cubicBezTo>
                    <a:pt x="3070" y="4230"/>
                    <a:pt x="2979" y="4185"/>
                    <a:pt x="3002" y="4116"/>
                  </a:cubicBezTo>
                  <a:lnTo>
                    <a:pt x="2934" y="4116"/>
                  </a:lnTo>
                  <a:cubicBezTo>
                    <a:pt x="3002" y="4116"/>
                    <a:pt x="2888" y="4025"/>
                    <a:pt x="2956" y="4025"/>
                  </a:cubicBezTo>
                  <a:cubicBezTo>
                    <a:pt x="2956" y="3985"/>
                    <a:pt x="2956" y="3908"/>
                    <a:pt x="2892" y="3908"/>
                  </a:cubicBezTo>
                  <a:cubicBezTo>
                    <a:pt x="2888" y="3908"/>
                    <a:pt x="2883" y="3909"/>
                    <a:pt x="2879" y="3909"/>
                  </a:cubicBezTo>
                  <a:lnTo>
                    <a:pt x="2879" y="3909"/>
                  </a:lnTo>
                  <a:cubicBezTo>
                    <a:pt x="2907" y="3898"/>
                    <a:pt x="2926" y="3854"/>
                    <a:pt x="2943" y="3854"/>
                  </a:cubicBezTo>
                  <a:cubicBezTo>
                    <a:pt x="2947" y="3854"/>
                    <a:pt x="2952" y="3857"/>
                    <a:pt x="2956" y="3866"/>
                  </a:cubicBezTo>
                  <a:lnTo>
                    <a:pt x="2956" y="3775"/>
                  </a:lnTo>
                  <a:lnTo>
                    <a:pt x="2934" y="3821"/>
                  </a:lnTo>
                  <a:cubicBezTo>
                    <a:pt x="2911" y="3730"/>
                    <a:pt x="2979" y="3662"/>
                    <a:pt x="2911" y="3593"/>
                  </a:cubicBezTo>
                  <a:lnTo>
                    <a:pt x="2865" y="3639"/>
                  </a:lnTo>
                  <a:cubicBezTo>
                    <a:pt x="2865" y="3571"/>
                    <a:pt x="2843" y="3525"/>
                    <a:pt x="2934" y="3502"/>
                  </a:cubicBezTo>
                  <a:lnTo>
                    <a:pt x="2979" y="3548"/>
                  </a:lnTo>
                  <a:cubicBezTo>
                    <a:pt x="2956" y="3457"/>
                    <a:pt x="2956" y="3389"/>
                    <a:pt x="2911" y="3321"/>
                  </a:cubicBezTo>
                  <a:lnTo>
                    <a:pt x="2911" y="3343"/>
                  </a:lnTo>
                  <a:cubicBezTo>
                    <a:pt x="2820" y="3230"/>
                    <a:pt x="2729" y="2661"/>
                    <a:pt x="2615" y="2570"/>
                  </a:cubicBezTo>
                  <a:lnTo>
                    <a:pt x="2547" y="2616"/>
                  </a:lnTo>
                  <a:lnTo>
                    <a:pt x="2479" y="2547"/>
                  </a:lnTo>
                  <a:lnTo>
                    <a:pt x="2479" y="2547"/>
                  </a:lnTo>
                  <a:lnTo>
                    <a:pt x="2683" y="2570"/>
                  </a:lnTo>
                  <a:cubicBezTo>
                    <a:pt x="2683" y="2388"/>
                    <a:pt x="2570" y="1433"/>
                    <a:pt x="2593" y="1251"/>
                  </a:cubicBezTo>
                  <a:cubicBezTo>
                    <a:pt x="2600" y="1228"/>
                    <a:pt x="2615" y="1221"/>
                    <a:pt x="2632" y="1221"/>
                  </a:cubicBezTo>
                  <a:cubicBezTo>
                    <a:pt x="2666" y="1221"/>
                    <a:pt x="2706" y="1251"/>
                    <a:pt x="2706" y="1251"/>
                  </a:cubicBezTo>
                  <a:cubicBezTo>
                    <a:pt x="2683" y="1160"/>
                    <a:pt x="2638" y="1206"/>
                    <a:pt x="2638" y="1138"/>
                  </a:cubicBezTo>
                  <a:lnTo>
                    <a:pt x="2638" y="1138"/>
                  </a:lnTo>
                  <a:lnTo>
                    <a:pt x="2706" y="1160"/>
                  </a:lnTo>
                  <a:lnTo>
                    <a:pt x="2683" y="1092"/>
                  </a:lnTo>
                  <a:cubicBezTo>
                    <a:pt x="2661" y="1138"/>
                    <a:pt x="2570" y="1115"/>
                    <a:pt x="2524" y="1138"/>
                  </a:cubicBezTo>
                  <a:lnTo>
                    <a:pt x="2524" y="1047"/>
                  </a:lnTo>
                  <a:lnTo>
                    <a:pt x="2570" y="1047"/>
                  </a:lnTo>
                  <a:cubicBezTo>
                    <a:pt x="2570" y="1024"/>
                    <a:pt x="2411" y="1001"/>
                    <a:pt x="2433" y="910"/>
                  </a:cubicBezTo>
                  <a:cubicBezTo>
                    <a:pt x="2456" y="751"/>
                    <a:pt x="2433" y="592"/>
                    <a:pt x="2433" y="433"/>
                  </a:cubicBezTo>
                  <a:lnTo>
                    <a:pt x="2433" y="433"/>
                  </a:lnTo>
                  <a:lnTo>
                    <a:pt x="2502" y="501"/>
                  </a:lnTo>
                  <a:lnTo>
                    <a:pt x="2502" y="433"/>
                  </a:lnTo>
                  <a:cubicBezTo>
                    <a:pt x="2494" y="440"/>
                    <a:pt x="2488" y="444"/>
                    <a:pt x="2484" y="444"/>
                  </a:cubicBezTo>
                  <a:cubicBezTo>
                    <a:pt x="2467" y="444"/>
                    <a:pt x="2471" y="399"/>
                    <a:pt x="2464" y="399"/>
                  </a:cubicBezTo>
                  <a:cubicBezTo>
                    <a:pt x="2463" y="399"/>
                    <a:pt x="2460" y="402"/>
                    <a:pt x="2456" y="410"/>
                  </a:cubicBezTo>
                  <a:cubicBezTo>
                    <a:pt x="2297" y="296"/>
                    <a:pt x="2411" y="137"/>
                    <a:pt x="2320"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5"/>
            <p:cNvSpPr/>
            <p:nvPr/>
          </p:nvSpPr>
          <p:spPr>
            <a:xfrm rot="2879632">
              <a:off x="8433017" y="5565594"/>
              <a:ext cx="33" cy="783"/>
            </a:xfrm>
            <a:custGeom>
              <a:avLst/>
              <a:gdLst/>
              <a:ahLst/>
              <a:cxnLst/>
              <a:rect l="l" t="t" r="r" b="b"/>
              <a:pathLst>
                <a:path w="1" h="24" extrusionOk="0">
                  <a:moveTo>
                    <a:pt x="0" y="1"/>
                  </a:moveTo>
                  <a:lnTo>
                    <a:pt x="0" y="23"/>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5"/>
            <p:cNvSpPr/>
            <p:nvPr/>
          </p:nvSpPr>
          <p:spPr>
            <a:xfrm rot="2879632">
              <a:off x="8304520" y="5551834"/>
              <a:ext cx="103888" cy="297992"/>
            </a:xfrm>
            <a:custGeom>
              <a:avLst/>
              <a:gdLst/>
              <a:ahLst/>
              <a:cxnLst/>
              <a:rect l="l" t="t" r="r" b="b"/>
              <a:pathLst>
                <a:path w="3184" h="9133" extrusionOk="0">
                  <a:moveTo>
                    <a:pt x="2502" y="2547"/>
                  </a:moveTo>
                  <a:lnTo>
                    <a:pt x="2612" y="2572"/>
                  </a:lnTo>
                  <a:lnTo>
                    <a:pt x="2612" y="2572"/>
                  </a:lnTo>
                  <a:lnTo>
                    <a:pt x="2547" y="2615"/>
                  </a:lnTo>
                  <a:lnTo>
                    <a:pt x="2502" y="2547"/>
                  </a:lnTo>
                  <a:close/>
                  <a:moveTo>
                    <a:pt x="3138" y="7277"/>
                  </a:moveTo>
                  <a:lnTo>
                    <a:pt x="3137" y="7277"/>
                  </a:lnTo>
                  <a:lnTo>
                    <a:pt x="3137" y="7277"/>
                  </a:lnTo>
                  <a:cubicBezTo>
                    <a:pt x="3138" y="7277"/>
                    <a:pt x="3138" y="7277"/>
                    <a:pt x="3138" y="7277"/>
                  </a:cubicBezTo>
                  <a:close/>
                  <a:moveTo>
                    <a:pt x="2820" y="8914"/>
                  </a:moveTo>
                  <a:lnTo>
                    <a:pt x="2801" y="8990"/>
                  </a:lnTo>
                  <a:lnTo>
                    <a:pt x="2801" y="8990"/>
                  </a:lnTo>
                  <a:cubicBezTo>
                    <a:pt x="2810" y="8934"/>
                    <a:pt x="2757" y="8914"/>
                    <a:pt x="2820" y="8914"/>
                  </a:cubicBezTo>
                  <a:close/>
                  <a:moveTo>
                    <a:pt x="159" y="0"/>
                  </a:moveTo>
                  <a:lnTo>
                    <a:pt x="137" y="91"/>
                  </a:lnTo>
                  <a:lnTo>
                    <a:pt x="228" y="91"/>
                  </a:lnTo>
                  <a:cubicBezTo>
                    <a:pt x="250" y="159"/>
                    <a:pt x="182" y="114"/>
                    <a:pt x="182" y="182"/>
                  </a:cubicBezTo>
                  <a:cubicBezTo>
                    <a:pt x="114" y="182"/>
                    <a:pt x="114" y="137"/>
                    <a:pt x="91" y="68"/>
                  </a:cubicBezTo>
                  <a:lnTo>
                    <a:pt x="91" y="68"/>
                  </a:lnTo>
                  <a:cubicBezTo>
                    <a:pt x="91" y="137"/>
                    <a:pt x="46" y="182"/>
                    <a:pt x="114" y="205"/>
                  </a:cubicBezTo>
                  <a:cubicBezTo>
                    <a:pt x="102" y="228"/>
                    <a:pt x="85" y="228"/>
                    <a:pt x="68" y="228"/>
                  </a:cubicBezTo>
                  <a:cubicBezTo>
                    <a:pt x="51" y="228"/>
                    <a:pt x="34" y="228"/>
                    <a:pt x="23" y="250"/>
                  </a:cubicBezTo>
                  <a:cubicBezTo>
                    <a:pt x="46" y="296"/>
                    <a:pt x="114" y="341"/>
                    <a:pt x="68" y="387"/>
                  </a:cubicBezTo>
                  <a:cubicBezTo>
                    <a:pt x="0" y="500"/>
                    <a:pt x="159" y="546"/>
                    <a:pt x="114" y="660"/>
                  </a:cubicBezTo>
                  <a:lnTo>
                    <a:pt x="91" y="660"/>
                  </a:lnTo>
                  <a:cubicBezTo>
                    <a:pt x="68" y="682"/>
                    <a:pt x="114" y="751"/>
                    <a:pt x="68" y="819"/>
                  </a:cubicBezTo>
                  <a:cubicBezTo>
                    <a:pt x="80" y="807"/>
                    <a:pt x="97" y="802"/>
                    <a:pt x="111" y="802"/>
                  </a:cubicBezTo>
                  <a:cubicBezTo>
                    <a:pt x="125" y="802"/>
                    <a:pt x="137" y="807"/>
                    <a:pt x="137" y="819"/>
                  </a:cubicBezTo>
                  <a:cubicBezTo>
                    <a:pt x="114" y="910"/>
                    <a:pt x="159" y="955"/>
                    <a:pt x="114" y="1001"/>
                  </a:cubicBezTo>
                  <a:lnTo>
                    <a:pt x="182" y="1069"/>
                  </a:lnTo>
                  <a:cubicBezTo>
                    <a:pt x="182" y="1319"/>
                    <a:pt x="364" y="2342"/>
                    <a:pt x="364" y="2615"/>
                  </a:cubicBezTo>
                  <a:lnTo>
                    <a:pt x="341" y="2615"/>
                  </a:lnTo>
                  <a:cubicBezTo>
                    <a:pt x="387" y="3002"/>
                    <a:pt x="409" y="3843"/>
                    <a:pt x="500" y="4275"/>
                  </a:cubicBezTo>
                  <a:cubicBezTo>
                    <a:pt x="455" y="4343"/>
                    <a:pt x="455" y="4412"/>
                    <a:pt x="455" y="4480"/>
                  </a:cubicBezTo>
                  <a:cubicBezTo>
                    <a:pt x="464" y="4470"/>
                    <a:pt x="478" y="4465"/>
                    <a:pt x="490" y="4465"/>
                  </a:cubicBezTo>
                  <a:cubicBezTo>
                    <a:pt x="508" y="4465"/>
                    <a:pt x="523" y="4476"/>
                    <a:pt x="523" y="4503"/>
                  </a:cubicBezTo>
                  <a:cubicBezTo>
                    <a:pt x="523" y="4605"/>
                    <a:pt x="529" y="4605"/>
                    <a:pt x="540" y="4605"/>
                  </a:cubicBezTo>
                  <a:cubicBezTo>
                    <a:pt x="552" y="4605"/>
                    <a:pt x="569" y="4605"/>
                    <a:pt x="591" y="4707"/>
                  </a:cubicBezTo>
                  <a:cubicBezTo>
                    <a:pt x="637" y="4957"/>
                    <a:pt x="569" y="5890"/>
                    <a:pt x="523" y="6094"/>
                  </a:cubicBezTo>
                  <a:cubicBezTo>
                    <a:pt x="614" y="6208"/>
                    <a:pt x="546" y="6367"/>
                    <a:pt x="614" y="6481"/>
                  </a:cubicBezTo>
                  <a:lnTo>
                    <a:pt x="591" y="6458"/>
                  </a:lnTo>
                  <a:lnTo>
                    <a:pt x="591" y="6458"/>
                  </a:lnTo>
                  <a:cubicBezTo>
                    <a:pt x="614" y="6572"/>
                    <a:pt x="546" y="7254"/>
                    <a:pt x="546" y="7413"/>
                  </a:cubicBezTo>
                  <a:lnTo>
                    <a:pt x="569" y="7391"/>
                  </a:lnTo>
                  <a:lnTo>
                    <a:pt x="569" y="7391"/>
                  </a:lnTo>
                  <a:cubicBezTo>
                    <a:pt x="614" y="7504"/>
                    <a:pt x="523" y="7482"/>
                    <a:pt x="478" y="7573"/>
                  </a:cubicBezTo>
                  <a:cubicBezTo>
                    <a:pt x="591" y="7573"/>
                    <a:pt x="637" y="7686"/>
                    <a:pt x="637" y="7732"/>
                  </a:cubicBezTo>
                  <a:lnTo>
                    <a:pt x="614" y="7709"/>
                  </a:lnTo>
                  <a:lnTo>
                    <a:pt x="614" y="7709"/>
                  </a:lnTo>
                  <a:cubicBezTo>
                    <a:pt x="637" y="7777"/>
                    <a:pt x="728" y="7914"/>
                    <a:pt x="728" y="8027"/>
                  </a:cubicBezTo>
                  <a:lnTo>
                    <a:pt x="682" y="8005"/>
                  </a:lnTo>
                  <a:lnTo>
                    <a:pt x="682" y="8005"/>
                  </a:lnTo>
                  <a:cubicBezTo>
                    <a:pt x="728" y="8096"/>
                    <a:pt x="705" y="8255"/>
                    <a:pt x="705" y="8323"/>
                  </a:cubicBezTo>
                  <a:cubicBezTo>
                    <a:pt x="682" y="8437"/>
                    <a:pt x="569" y="8641"/>
                    <a:pt x="637" y="8846"/>
                  </a:cubicBezTo>
                  <a:lnTo>
                    <a:pt x="478" y="8937"/>
                  </a:lnTo>
                  <a:lnTo>
                    <a:pt x="500" y="8960"/>
                  </a:lnTo>
                  <a:cubicBezTo>
                    <a:pt x="500" y="8960"/>
                    <a:pt x="1500" y="9133"/>
                    <a:pt x="2191" y="9133"/>
                  </a:cubicBezTo>
                  <a:cubicBezTo>
                    <a:pt x="2437" y="9133"/>
                    <a:pt x="2644" y="9110"/>
                    <a:pt x="2752" y="9051"/>
                  </a:cubicBezTo>
                  <a:lnTo>
                    <a:pt x="2797" y="9051"/>
                  </a:lnTo>
                  <a:lnTo>
                    <a:pt x="2797" y="9005"/>
                  </a:lnTo>
                  <a:cubicBezTo>
                    <a:pt x="2806" y="8978"/>
                    <a:pt x="2815" y="8969"/>
                    <a:pt x="2825" y="8969"/>
                  </a:cubicBezTo>
                  <a:cubicBezTo>
                    <a:pt x="2841" y="8969"/>
                    <a:pt x="2860" y="8991"/>
                    <a:pt x="2888" y="9005"/>
                  </a:cubicBezTo>
                  <a:lnTo>
                    <a:pt x="2911" y="8937"/>
                  </a:lnTo>
                  <a:lnTo>
                    <a:pt x="2865" y="8960"/>
                  </a:lnTo>
                  <a:cubicBezTo>
                    <a:pt x="2865" y="8914"/>
                    <a:pt x="2797" y="8869"/>
                    <a:pt x="2843" y="8846"/>
                  </a:cubicBezTo>
                  <a:cubicBezTo>
                    <a:pt x="2843" y="8812"/>
                    <a:pt x="2860" y="8812"/>
                    <a:pt x="2880" y="8812"/>
                  </a:cubicBezTo>
                  <a:cubicBezTo>
                    <a:pt x="2899" y="8812"/>
                    <a:pt x="2922" y="8812"/>
                    <a:pt x="2934" y="8778"/>
                  </a:cubicBezTo>
                  <a:cubicBezTo>
                    <a:pt x="2979" y="8391"/>
                    <a:pt x="3070" y="8027"/>
                    <a:pt x="3070" y="7641"/>
                  </a:cubicBezTo>
                  <a:lnTo>
                    <a:pt x="3093" y="7663"/>
                  </a:lnTo>
                  <a:cubicBezTo>
                    <a:pt x="3070" y="7550"/>
                    <a:pt x="3093" y="7436"/>
                    <a:pt x="3070" y="7322"/>
                  </a:cubicBezTo>
                  <a:lnTo>
                    <a:pt x="3137" y="7277"/>
                  </a:lnTo>
                  <a:lnTo>
                    <a:pt x="3137" y="7277"/>
                  </a:lnTo>
                  <a:cubicBezTo>
                    <a:pt x="3137" y="7278"/>
                    <a:pt x="3137" y="7278"/>
                    <a:pt x="3137" y="7278"/>
                  </a:cubicBezTo>
                  <a:cubicBezTo>
                    <a:pt x="3115" y="7278"/>
                    <a:pt x="3115" y="6708"/>
                    <a:pt x="3115" y="6708"/>
                  </a:cubicBezTo>
                  <a:lnTo>
                    <a:pt x="3025" y="6686"/>
                  </a:lnTo>
                  <a:cubicBezTo>
                    <a:pt x="3025" y="6572"/>
                    <a:pt x="3138" y="6663"/>
                    <a:pt x="3115" y="6549"/>
                  </a:cubicBezTo>
                  <a:cubicBezTo>
                    <a:pt x="2979" y="6504"/>
                    <a:pt x="3115" y="6390"/>
                    <a:pt x="3047" y="6345"/>
                  </a:cubicBezTo>
                  <a:cubicBezTo>
                    <a:pt x="3070" y="6345"/>
                    <a:pt x="3070" y="6299"/>
                    <a:pt x="3115" y="6299"/>
                  </a:cubicBezTo>
                  <a:cubicBezTo>
                    <a:pt x="3025" y="6276"/>
                    <a:pt x="3093" y="6254"/>
                    <a:pt x="3070" y="6208"/>
                  </a:cubicBezTo>
                  <a:lnTo>
                    <a:pt x="3070" y="6208"/>
                  </a:lnTo>
                  <a:lnTo>
                    <a:pt x="3025" y="6231"/>
                  </a:lnTo>
                  <a:lnTo>
                    <a:pt x="3002" y="6163"/>
                  </a:lnTo>
                  <a:lnTo>
                    <a:pt x="3070" y="6163"/>
                  </a:lnTo>
                  <a:cubicBezTo>
                    <a:pt x="3093" y="5958"/>
                    <a:pt x="3184" y="5026"/>
                    <a:pt x="3138" y="4821"/>
                  </a:cubicBezTo>
                  <a:lnTo>
                    <a:pt x="3138" y="4821"/>
                  </a:lnTo>
                  <a:cubicBezTo>
                    <a:pt x="3093" y="4844"/>
                    <a:pt x="3115" y="4912"/>
                    <a:pt x="3025" y="4935"/>
                  </a:cubicBezTo>
                  <a:cubicBezTo>
                    <a:pt x="2979" y="4889"/>
                    <a:pt x="3047" y="4866"/>
                    <a:pt x="3002" y="4844"/>
                  </a:cubicBezTo>
                  <a:cubicBezTo>
                    <a:pt x="3138" y="4821"/>
                    <a:pt x="3025" y="4707"/>
                    <a:pt x="3161" y="4685"/>
                  </a:cubicBezTo>
                  <a:lnTo>
                    <a:pt x="3093" y="4662"/>
                  </a:lnTo>
                  <a:lnTo>
                    <a:pt x="3138" y="4639"/>
                  </a:lnTo>
                  <a:cubicBezTo>
                    <a:pt x="3047" y="4389"/>
                    <a:pt x="3093" y="4571"/>
                    <a:pt x="3115" y="4366"/>
                  </a:cubicBezTo>
                  <a:cubicBezTo>
                    <a:pt x="3093" y="4230"/>
                    <a:pt x="2979" y="4184"/>
                    <a:pt x="3025" y="4116"/>
                  </a:cubicBezTo>
                  <a:lnTo>
                    <a:pt x="2956" y="4116"/>
                  </a:lnTo>
                  <a:cubicBezTo>
                    <a:pt x="3025" y="4116"/>
                    <a:pt x="2911" y="4025"/>
                    <a:pt x="2979" y="4025"/>
                  </a:cubicBezTo>
                  <a:cubicBezTo>
                    <a:pt x="2959" y="3985"/>
                    <a:pt x="2957" y="3908"/>
                    <a:pt x="2908" y="3908"/>
                  </a:cubicBezTo>
                  <a:cubicBezTo>
                    <a:pt x="2906" y="3908"/>
                    <a:pt x="2904" y="3908"/>
                    <a:pt x="2902" y="3908"/>
                  </a:cubicBezTo>
                  <a:lnTo>
                    <a:pt x="2902" y="3908"/>
                  </a:lnTo>
                  <a:cubicBezTo>
                    <a:pt x="2927" y="3896"/>
                    <a:pt x="2935" y="3853"/>
                    <a:pt x="2956" y="3853"/>
                  </a:cubicBezTo>
                  <a:cubicBezTo>
                    <a:pt x="2963" y="3853"/>
                    <a:pt x="2970" y="3857"/>
                    <a:pt x="2979" y="3866"/>
                  </a:cubicBezTo>
                  <a:lnTo>
                    <a:pt x="2979" y="3775"/>
                  </a:lnTo>
                  <a:lnTo>
                    <a:pt x="2956" y="3820"/>
                  </a:lnTo>
                  <a:cubicBezTo>
                    <a:pt x="2934" y="3729"/>
                    <a:pt x="3002" y="3661"/>
                    <a:pt x="2911" y="3593"/>
                  </a:cubicBezTo>
                  <a:lnTo>
                    <a:pt x="2888" y="3639"/>
                  </a:lnTo>
                  <a:cubicBezTo>
                    <a:pt x="2865" y="3570"/>
                    <a:pt x="2865" y="3525"/>
                    <a:pt x="2956" y="3502"/>
                  </a:cubicBezTo>
                  <a:lnTo>
                    <a:pt x="2979" y="3570"/>
                  </a:lnTo>
                  <a:cubicBezTo>
                    <a:pt x="2979" y="3457"/>
                    <a:pt x="2979" y="3388"/>
                    <a:pt x="2911" y="3320"/>
                  </a:cubicBezTo>
                  <a:lnTo>
                    <a:pt x="2911" y="3343"/>
                  </a:lnTo>
                  <a:cubicBezTo>
                    <a:pt x="2821" y="3231"/>
                    <a:pt x="2731" y="2674"/>
                    <a:pt x="2619" y="2573"/>
                  </a:cubicBezTo>
                  <a:lnTo>
                    <a:pt x="2619" y="2573"/>
                  </a:lnTo>
                  <a:lnTo>
                    <a:pt x="2706" y="2592"/>
                  </a:lnTo>
                  <a:cubicBezTo>
                    <a:pt x="2706" y="2388"/>
                    <a:pt x="2570" y="1433"/>
                    <a:pt x="2615" y="1274"/>
                  </a:cubicBezTo>
                  <a:cubicBezTo>
                    <a:pt x="2624" y="1237"/>
                    <a:pt x="2641" y="1226"/>
                    <a:pt x="2659" y="1226"/>
                  </a:cubicBezTo>
                  <a:cubicBezTo>
                    <a:pt x="2685" y="1226"/>
                    <a:pt x="2715" y="1251"/>
                    <a:pt x="2729" y="1251"/>
                  </a:cubicBezTo>
                  <a:cubicBezTo>
                    <a:pt x="2683" y="1160"/>
                    <a:pt x="2661" y="1205"/>
                    <a:pt x="2661" y="1137"/>
                  </a:cubicBezTo>
                  <a:lnTo>
                    <a:pt x="2661" y="1137"/>
                  </a:lnTo>
                  <a:lnTo>
                    <a:pt x="2706" y="1160"/>
                  </a:lnTo>
                  <a:lnTo>
                    <a:pt x="2706" y="1160"/>
                  </a:lnTo>
                  <a:lnTo>
                    <a:pt x="2683" y="1092"/>
                  </a:lnTo>
                  <a:cubicBezTo>
                    <a:pt x="2683" y="1137"/>
                    <a:pt x="2592" y="1114"/>
                    <a:pt x="2524" y="1137"/>
                  </a:cubicBezTo>
                  <a:lnTo>
                    <a:pt x="2524" y="1046"/>
                  </a:lnTo>
                  <a:lnTo>
                    <a:pt x="2592" y="1046"/>
                  </a:lnTo>
                  <a:cubicBezTo>
                    <a:pt x="2592" y="1023"/>
                    <a:pt x="2433" y="1001"/>
                    <a:pt x="2456" y="910"/>
                  </a:cubicBezTo>
                  <a:cubicBezTo>
                    <a:pt x="2479" y="751"/>
                    <a:pt x="2433" y="591"/>
                    <a:pt x="2433" y="432"/>
                  </a:cubicBezTo>
                  <a:lnTo>
                    <a:pt x="2433" y="432"/>
                  </a:lnTo>
                  <a:lnTo>
                    <a:pt x="2524" y="500"/>
                  </a:lnTo>
                  <a:lnTo>
                    <a:pt x="2524" y="432"/>
                  </a:lnTo>
                  <a:cubicBezTo>
                    <a:pt x="2516" y="440"/>
                    <a:pt x="2510" y="443"/>
                    <a:pt x="2504" y="443"/>
                  </a:cubicBezTo>
                  <a:cubicBezTo>
                    <a:pt x="2484" y="443"/>
                    <a:pt x="2477" y="399"/>
                    <a:pt x="2466" y="399"/>
                  </a:cubicBezTo>
                  <a:cubicBezTo>
                    <a:pt x="2463" y="399"/>
                    <a:pt x="2460" y="402"/>
                    <a:pt x="2456" y="409"/>
                  </a:cubicBezTo>
                  <a:cubicBezTo>
                    <a:pt x="2320" y="296"/>
                    <a:pt x="2433" y="137"/>
                    <a:pt x="2342" y="46"/>
                  </a:cubicBezTo>
                  <a:cubicBezTo>
                    <a:pt x="2206" y="46"/>
                    <a:pt x="296" y="46"/>
                    <a:pt x="159" y="68"/>
                  </a:cubicBezTo>
                  <a:lnTo>
                    <a:pt x="15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5"/>
            <p:cNvSpPr/>
            <p:nvPr/>
          </p:nvSpPr>
          <p:spPr>
            <a:xfrm rot="2879632">
              <a:off x="8291360" y="5413585"/>
              <a:ext cx="2251" cy="3752"/>
            </a:xfrm>
            <a:custGeom>
              <a:avLst/>
              <a:gdLst/>
              <a:ahLst/>
              <a:cxnLst/>
              <a:rect l="l" t="t" r="r" b="b"/>
              <a:pathLst>
                <a:path w="69" h="115" extrusionOk="0">
                  <a:moveTo>
                    <a:pt x="69" y="1"/>
                  </a:moveTo>
                  <a:cubicBezTo>
                    <a:pt x="23" y="46"/>
                    <a:pt x="1" y="69"/>
                    <a:pt x="1" y="115"/>
                  </a:cubicBezTo>
                  <a:cubicBezTo>
                    <a:pt x="69" y="92"/>
                    <a:pt x="69" y="46"/>
                    <a:pt x="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5"/>
            <p:cNvSpPr/>
            <p:nvPr/>
          </p:nvSpPr>
          <p:spPr>
            <a:xfrm rot="2879632">
              <a:off x="8294593" y="5415024"/>
              <a:ext cx="33" cy="33"/>
            </a:xfrm>
            <a:custGeom>
              <a:avLst/>
              <a:gdLst/>
              <a:ahLst/>
              <a:cxnLst/>
              <a:rect l="l" t="t" r="r" b="b"/>
              <a:pathLst>
                <a:path w="1" h="1" extrusionOk="0">
                  <a:moveTo>
                    <a:pt x="1" y="1"/>
                  </a:moveTo>
                  <a:lnTo>
                    <a:pt x="1" y="1"/>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5"/>
            <p:cNvSpPr/>
            <p:nvPr/>
          </p:nvSpPr>
          <p:spPr>
            <a:xfrm rot="2879632">
              <a:off x="8464628" y="5161668"/>
              <a:ext cx="33" cy="783"/>
            </a:xfrm>
            <a:custGeom>
              <a:avLst/>
              <a:gdLst/>
              <a:ahLst/>
              <a:cxnLst/>
              <a:rect l="l" t="t" r="r" b="b"/>
              <a:pathLst>
                <a:path w="1" h="24" extrusionOk="0">
                  <a:moveTo>
                    <a:pt x="1" y="1"/>
                  </a:moveTo>
                  <a:lnTo>
                    <a:pt x="1" y="23"/>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5"/>
            <p:cNvSpPr/>
            <p:nvPr/>
          </p:nvSpPr>
          <p:spPr>
            <a:xfrm rot="2879632">
              <a:off x="8330052" y="5134977"/>
              <a:ext cx="88324" cy="307943"/>
            </a:xfrm>
            <a:custGeom>
              <a:avLst/>
              <a:gdLst/>
              <a:ahLst/>
              <a:cxnLst/>
              <a:rect l="l" t="t" r="r" b="b"/>
              <a:pathLst>
                <a:path w="2707" h="9438" extrusionOk="0">
                  <a:moveTo>
                    <a:pt x="387" y="0"/>
                  </a:moveTo>
                  <a:lnTo>
                    <a:pt x="364" y="91"/>
                  </a:lnTo>
                  <a:cubicBezTo>
                    <a:pt x="366" y="91"/>
                    <a:pt x="367" y="91"/>
                    <a:pt x="369" y="91"/>
                  </a:cubicBezTo>
                  <a:lnTo>
                    <a:pt x="369" y="91"/>
                  </a:lnTo>
                  <a:lnTo>
                    <a:pt x="387" y="0"/>
                  </a:lnTo>
                  <a:close/>
                  <a:moveTo>
                    <a:pt x="2229" y="2956"/>
                  </a:moveTo>
                  <a:lnTo>
                    <a:pt x="2365" y="3002"/>
                  </a:lnTo>
                  <a:lnTo>
                    <a:pt x="2365" y="3002"/>
                  </a:lnTo>
                  <a:lnTo>
                    <a:pt x="2297" y="3047"/>
                  </a:lnTo>
                  <a:lnTo>
                    <a:pt x="2229" y="2956"/>
                  </a:lnTo>
                  <a:close/>
                  <a:moveTo>
                    <a:pt x="2525" y="9028"/>
                  </a:moveTo>
                  <a:lnTo>
                    <a:pt x="2525" y="9070"/>
                  </a:lnTo>
                  <a:lnTo>
                    <a:pt x="2525" y="9070"/>
                  </a:lnTo>
                  <a:cubicBezTo>
                    <a:pt x="2515" y="9048"/>
                    <a:pt x="2494" y="9043"/>
                    <a:pt x="2525" y="9028"/>
                  </a:cubicBezTo>
                  <a:close/>
                  <a:moveTo>
                    <a:pt x="319" y="68"/>
                  </a:moveTo>
                  <a:cubicBezTo>
                    <a:pt x="296" y="137"/>
                    <a:pt x="251" y="182"/>
                    <a:pt x="319" y="205"/>
                  </a:cubicBezTo>
                  <a:cubicBezTo>
                    <a:pt x="305" y="218"/>
                    <a:pt x="294" y="222"/>
                    <a:pt x="283" y="222"/>
                  </a:cubicBezTo>
                  <a:cubicBezTo>
                    <a:pt x="272" y="222"/>
                    <a:pt x="261" y="218"/>
                    <a:pt x="250" y="218"/>
                  </a:cubicBezTo>
                  <a:cubicBezTo>
                    <a:pt x="237" y="218"/>
                    <a:pt x="223" y="224"/>
                    <a:pt x="205" y="250"/>
                  </a:cubicBezTo>
                  <a:cubicBezTo>
                    <a:pt x="228" y="296"/>
                    <a:pt x="273" y="341"/>
                    <a:pt x="228" y="387"/>
                  </a:cubicBezTo>
                  <a:cubicBezTo>
                    <a:pt x="137" y="500"/>
                    <a:pt x="296" y="591"/>
                    <a:pt x="205" y="682"/>
                  </a:cubicBezTo>
                  <a:cubicBezTo>
                    <a:pt x="160" y="705"/>
                    <a:pt x="205" y="796"/>
                    <a:pt x="160" y="842"/>
                  </a:cubicBezTo>
                  <a:cubicBezTo>
                    <a:pt x="160" y="842"/>
                    <a:pt x="171" y="836"/>
                    <a:pt x="182" y="836"/>
                  </a:cubicBezTo>
                  <a:cubicBezTo>
                    <a:pt x="194" y="836"/>
                    <a:pt x="205" y="842"/>
                    <a:pt x="205" y="864"/>
                  </a:cubicBezTo>
                  <a:cubicBezTo>
                    <a:pt x="160" y="932"/>
                    <a:pt x="205" y="1001"/>
                    <a:pt x="137" y="1046"/>
                  </a:cubicBezTo>
                  <a:lnTo>
                    <a:pt x="205" y="1114"/>
                  </a:lnTo>
                  <a:cubicBezTo>
                    <a:pt x="160" y="1387"/>
                    <a:pt x="91" y="2479"/>
                    <a:pt x="114" y="2752"/>
                  </a:cubicBezTo>
                  <a:lnTo>
                    <a:pt x="91" y="2752"/>
                  </a:lnTo>
                  <a:cubicBezTo>
                    <a:pt x="91" y="3184"/>
                    <a:pt x="23" y="4048"/>
                    <a:pt x="91" y="4503"/>
                  </a:cubicBezTo>
                  <a:cubicBezTo>
                    <a:pt x="23" y="4548"/>
                    <a:pt x="23" y="4662"/>
                    <a:pt x="1" y="4730"/>
                  </a:cubicBezTo>
                  <a:cubicBezTo>
                    <a:pt x="20" y="4711"/>
                    <a:pt x="35" y="4704"/>
                    <a:pt x="46" y="4704"/>
                  </a:cubicBezTo>
                  <a:cubicBezTo>
                    <a:pt x="61" y="4704"/>
                    <a:pt x="69" y="4717"/>
                    <a:pt x="69" y="4730"/>
                  </a:cubicBezTo>
                  <a:cubicBezTo>
                    <a:pt x="46" y="4957"/>
                    <a:pt x="114" y="4753"/>
                    <a:pt x="137" y="4957"/>
                  </a:cubicBezTo>
                  <a:cubicBezTo>
                    <a:pt x="182" y="5230"/>
                    <a:pt x="114" y="6185"/>
                    <a:pt x="69" y="6413"/>
                  </a:cubicBezTo>
                  <a:cubicBezTo>
                    <a:pt x="137" y="6526"/>
                    <a:pt x="69" y="6686"/>
                    <a:pt x="137" y="6799"/>
                  </a:cubicBezTo>
                  <a:lnTo>
                    <a:pt x="114" y="6799"/>
                  </a:lnTo>
                  <a:cubicBezTo>
                    <a:pt x="137" y="6845"/>
                    <a:pt x="114" y="7072"/>
                    <a:pt x="114" y="7277"/>
                  </a:cubicBezTo>
                  <a:cubicBezTo>
                    <a:pt x="114" y="7482"/>
                    <a:pt x="114" y="7709"/>
                    <a:pt x="137" y="7777"/>
                  </a:cubicBezTo>
                  <a:lnTo>
                    <a:pt x="137" y="7754"/>
                  </a:lnTo>
                  <a:lnTo>
                    <a:pt x="137" y="7754"/>
                  </a:lnTo>
                  <a:cubicBezTo>
                    <a:pt x="205" y="7891"/>
                    <a:pt x="114" y="7868"/>
                    <a:pt x="91" y="7982"/>
                  </a:cubicBezTo>
                  <a:cubicBezTo>
                    <a:pt x="100" y="7980"/>
                    <a:pt x="108" y="7979"/>
                    <a:pt x="115" y="7979"/>
                  </a:cubicBezTo>
                  <a:cubicBezTo>
                    <a:pt x="194" y="7979"/>
                    <a:pt x="251" y="8077"/>
                    <a:pt x="251" y="8118"/>
                  </a:cubicBezTo>
                  <a:lnTo>
                    <a:pt x="228" y="8118"/>
                  </a:lnTo>
                  <a:cubicBezTo>
                    <a:pt x="251" y="8187"/>
                    <a:pt x="342" y="8323"/>
                    <a:pt x="364" y="8414"/>
                  </a:cubicBezTo>
                  <a:lnTo>
                    <a:pt x="319" y="8414"/>
                  </a:lnTo>
                  <a:cubicBezTo>
                    <a:pt x="364" y="8505"/>
                    <a:pt x="364" y="8664"/>
                    <a:pt x="364" y="8732"/>
                  </a:cubicBezTo>
                  <a:cubicBezTo>
                    <a:pt x="364" y="8869"/>
                    <a:pt x="273" y="9096"/>
                    <a:pt x="364" y="9278"/>
                  </a:cubicBezTo>
                  <a:lnTo>
                    <a:pt x="228" y="9437"/>
                  </a:lnTo>
                  <a:cubicBezTo>
                    <a:pt x="228" y="9437"/>
                    <a:pt x="2093" y="9437"/>
                    <a:pt x="2479" y="9164"/>
                  </a:cubicBezTo>
                  <a:lnTo>
                    <a:pt x="2525" y="9164"/>
                  </a:lnTo>
                  <a:lnTo>
                    <a:pt x="2525" y="9119"/>
                  </a:lnTo>
                  <a:cubicBezTo>
                    <a:pt x="2534" y="9092"/>
                    <a:pt x="2542" y="9083"/>
                    <a:pt x="2551" y="9083"/>
                  </a:cubicBezTo>
                  <a:cubicBezTo>
                    <a:pt x="2565" y="9083"/>
                    <a:pt x="2579" y="9105"/>
                    <a:pt x="2593" y="9119"/>
                  </a:cubicBezTo>
                  <a:lnTo>
                    <a:pt x="2616" y="9051"/>
                  </a:lnTo>
                  <a:lnTo>
                    <a:pt x="2593" y="9073"/>
                  </a:lnTo>
                  <a:cubicBezTo>
                    <a:pt x="2570" y="9028"/>
                    <a:pt x="2525" y="9005"/>
                    <a:pt x="2547" y="8960"/>
                  </a:cubicBezTo>
                  <a:cubicBezTo>
                    <a:pt x="2547" y="8914"/>
                    <a:pt x="2616" y="8960"/>
                    <a:pt x="2638" y="8891"/>
                  </a:cubicBezTo>
                  <a:cubicBezTo>
                    <a:pt x="2638" y="8528"/>
                    <a:pt x="2684" y="8187"/>
                    <a:pt x="2661" y="7823"/>
                  </a:cubicBezTo>
                  <a:lnTo>
                    <a:pt x="2661" y="7823"/>
                  </a:lnTo>
                  <a:lnTo>
                    <a:pt x="2684" y="7845"/>
                  </a:lnTo>
                  <a:cubicBezTo>
                    <a:pt x="2661" y="7732"/>
                    <a:pt x="2661" y="7641"/>
                    <a:pt x="2638" y="7550"/>
                  </a:cubicBezTo>
                  <a:lnTo>
                    <a:pt x="2707" y="7504"/>
                  </a:lnTo>
                  <a:lnTo>
                    <a:pt x="2707" y="7504"/>
                  </a:lnTo>
                  <a:cubicBezTo>
                    <a:pt x="2706" y="7505"/>
                    <a:pt x="2705" y="7505"/>
                    <a:pt x="2704" y="7505"/>
                  </a:cubicBezTo>
                  <a:cubicBezTo>
                    <a:pt x="2659" y="7505"/>
                    <a:pt x="2616" y="6959"/>
                    <a:pt x="2638" y="6959"/>
                  </a:cubicBezTo>
                  <a:lnTo>
                    <a:pt x="2547" y="6959"/>
                  </a:lnTo>
                  <a:cubicBezTo>
                    <a:pt x="2547" y="6845"/>
                    <a:pt x="2661" y="6913"/>
                    <a:pt x="2638" y="6822"/>
                  </a:cubicBezTo>
                  <a:cubicBezTo>
                    <a:pt x="2502" y="6777"/>
                    <a:pt x="2661" y="6663"/>
                    <a:pt x="2570" y="6617"/>
                  </a:cubicBezTo>
                  <a:cubicBezTo>
                    <a:pt x="2593" y="6617"/>
                    <a:pt x="2593" y="6572"/>
                    <a:pt x="2638" y="6572"/>
                  </a:cubicBezTo>
                  <a:cubicBezTo>
                    <a:pt x="2570" y="6572"/>
                    <a:pt x="2616" y="6526"/>
                    <a:pt x="2593" y="6504"/>
                  </a:cubicBezTo>
                  <a:lnTo>
                    <a:pt x="2593" y="6504"/>
                  </a:lnTo>
                  <a:lnTo>
                    <a:pt x="2547" y="6526"/>
                  </a:lnTo>
                  <a:lnTo>
                    <a:pt x="2525" y="6458"/>
                  </a:lnTo>
                  <a:lnTo>
                    <a:pt x="2616" y="6436"/>
                  </a:lnTo>
                  <a:cubicBezTo>
                    <a:pt x="2638" y="6254"/>
                    <a:pt x="2707" y="5389"/>
                    <a:pt x="2684" y="5208"/>
                  </a:cubicBezTo>
                  <a:lnTo>
                    <a:pt x="2684" y="5208"/>
                  </a:lnTo>
                  <a:cubicBezTo>
                    <a:pt x="2616" y="5230"/>
                    <a:pt x="2661" y="5276"/>
                    <a:pt x="2570" y="5299"/>
                  </a:cubicBezTo>
                  <a:cubicBezTo>
                    <a:pt x="2525" y="5253"/>
                    <a:pt x="2593" y="5230"/>
                    <a:pt x="2547" y="5208"/>
                  </a:cubicBezTo>
                  <a:cubicBezTo>
                    <a:pt x="2661" y="5185"/>
                    <a:pt x="2570" y="5094"/>
                    <a:pt x="2707" y="5048"/>
                  </a:cubicBezTo>
                  <a:lnTo>
                    <a:pt x="2638" y="5026"/>
                  </a:lnTo>
                  <a:lnTo>
                    <a:pt x="2684" y="5003"/>
                  </a:lnTo>
                  <a:cubicBezTo>
                    <a:pt x="2593" y="4776"/>
                    <a:pt x="2638" y="4957"/>
                    <a:pt x="2661" y="4753"/>
                  </a:cubicBezTo>
                  <a:cubicBezTo>
                    <a:pt x="2661" y="4639"/>
                    <a:pt x="2570" y="4571"/>
                    <a:pt x="2616" y="4525"/>
                  </a:cubicBezTo>
                  <a:lnTo>
                    <a:pt x="2547" y="4525"/>
                  </a:lnTo>
                  <a:cubicBezTo>
                    <a:pt x="2616" y="4525"/>
                    <a:pt x="2502" y="4434"/>
                    <a:pt x="2570" y="4434"/>
                  </a:cubicBezTo>
                  <a:cubicBezTo>
                    <a:pt x="2570" y="4394"/>
                    <a:pt x="2570" y="4317"/>
                    <a:pt x="2506" y="4317"/>
                  </a:cubicBezTo>
                  <a:cubicBezTo>
                    <a:pt x="2502" y="4317"/>
                    <a:pt x="2497" y="4317"/>
                    <a:pt x="2492" y="4318"/>
                  </a:cubicBezTo>
                  <a:lnTo>
                    <a:pt x="2492" y="4318"/>
                  </a:lnTo>
                  <a:cubicBezTo>
                    <a:pt x="2521" y="4307"/>
                    <a:pt x="2541" y="4263"/>
                    <a:pt x="2568" y="4263"/>
                  </a:cubicBezTo>
                  <a:cubicBezTo>
                    <a:pt x="2576" y="4263"/>
                    <a:pt x="2584" y="4266"/>
                    <a:pt x="2593" y="4275"/>
                  </a:cubicBezTo>
                  <a:lnTo>
                    <a:pt x="2593" y="4207"/>
                  </a:lnTo>
                  <a:lnTo>
                    <a:pt x="2570" y="4230"/>
                  </a:lnTo>
                  <a:cubicBezTo>
                    <a:pt x="2547" y="4139"/>
                    <a:pt x="2638" y="4093"/>
                    <a:pt x="2547" y="4025"/>
                  </a:cubicBezTo>
                  <a:lnTo>
                    <a:pt x="2525" y="4048"/>
                  </a:lnTo>
                  <a:cubicBezTo>
                    <a:pt x="2525" y="4002"/>
                    <a:pt x="2502" y="3934"/>
                    <a:pt x="2593" y="3934"/>
                  </a:cubicBezTo>
                  <a:lnTo>
                    <a:pt x="2616" y="3980"/>
                  </a:lnTo>
                  <a:cubicBezTo>
                    <a:pt x="2638" y="3889"/>
                    <a:pt x="2616" y="3820"/>
                    <a:pt x="2593" y="3752"/>
                  </a:cubicBezTo>
                  <a:lnTo>
                    <a:pt x="2570" y="3775"/>
                  </a:lnTo>
                  <a:cubicBezTo>
                    <a:pt x="2502" y="3661"/>
                    <a:pt x="2456" y="3116"/>
                    <a:pt x="2365" y="3002"/>
                  </a:cubicBezTo>
                  <a:lnTo>
                    <a:pt x="2365" y="3002"/>
                  </a:lnTo>
                  <a:lnTo>
                    <a:pt x="2434" y="3025"/>
                  </a:lnTo>
                  <a:cubicBezTo>
                    <a:pt x="2434" y="2843"/>
                    <a:pt x="2479" y="1933"/>
                    <a:pt x="2547" y="1774"/>
                  </a:cubicBezTo>
                  <a:cubicBezTo>
                    <a:pt x="2563" y="1751"/>
                    <a:pt x="2580" y="1744"/>
                    <a:pt x="2597" y="1744"/>
                  </a:cubicBezTo>
                  <a:cubicBezTo>
                    <a:pt x="2631" y="1744"/>
                    <a:pt x="2661" y="1774"/>
                    <a:pt x="2661" y="1774"/>
                  </a:cubicBezTo>
                  <a:cubicBezTo>
                    <a:pt x="2661" y="1683"/>
                    <a:pt x="2593" y="1728"/>
                    <a:pt x="2616" y="1660"/>
                  </a:cubicBezTo>
                  <a:lnTo>
                    <a:pt x="2616" y="1660"/>
                  </a:lnTo>
                  <a:lnTo>
                    <a:pt x="2684" y="1683"/>
                  </a:lnTo>
                  <a:lnTo>
                    <a:pt x="2661" y="1615"/>
                  </a:lnTo>
                  <a:cubicBezTo>
                    <a:pt x="2650" y="1637"/>
                    <a:pt x="2621" y="1643"/>
                    <a:pt x="2590" y="1643"/>
                  </a:cubicBezTo>
                  <a:cubicBezTo>
                    <a:pt x="2559" y="1643"/>
                    <a:pt x="2525" y="1637"/>
                    <a:pt x="2502" y="1637"/>
                  </a:cubicBezTo>
                  <a:lnTo>
                    <a:pt x="2525" y="1546"/>
                  </a:lnTo>
                  <a:lnTo>
                    <a:pt x="2570" y="1569"/>
                  </a:lnTo>
                  <a:cubicBezTo>
                    <a:pt x="2570" y="1546"/>
                    <a:pt x="2434" y="1501"/>
                    <a:pt x="2456" y="1410"/>
                  </a:cubicBezTo>
                  <a:cubicBezTo>
                    <a:pt x="2502" y="1274"/>
                    <a:pt x="2502" y="1114"/>
                    <a:pt x="2547" y="955"/>
                  </a:cubicBezTo>
                  <a:lnTo>
                    <a:pt x="2593" y="1046"/>
                  </a:lnTo>
                  <a:lnTo>
                    <a:pt x="2616" y="978"/>
                  </a:lnTo>
                  <a:lnTo>
                    <a:pt x="2616" y="978"/>
                  </a:lnTo>
                  <a:cubicBezTo>
                    <a:pt x="2610" y="981"/>
                    <a:pt x="2606" y="982"/>
                    <a:pt x="2603" y="982"/>
                  </a:cubicBezTo>
                  <a:cubicBezTo>
                    <a:pt x="2578" y="982"/>
                    <a:pt x="2587" y="929"/>
                    <a:pt x="2576" y="929"/>
                  </a:cubicBezTo>
                  <a:cubicBezTo>
                    <a:pt x="2575" y="929"/>
                    <a:pt x="2573" y="930"/>
                    <a:pt x="2570" y="932"/>
                  </a:cubicBezTo>
                  <a:cubicBezTo>
                    <a:pt x="2456" y="796"/>
                    <a:pt x="2593" y="682"/>
                    <a:pt x="2502" y="569"/>
                  </a:cubicBezTo>
                  <a:cubicBezTo>
                    <a:pt x="2389" y="546"/>
                    <a:pt x="538" y="100"/>
                    <a:pt x="369" y="91"/>
                  </a:cubicBezTo>
                  <a:lnTo>
                    <a:pt x="369" y="91"/>
                  </a:lnTo>
                  <a:lnTo>
                    <a:pt x="364" y="114"/>
                  </a:lnTo>
                  <a:lnTo>
                    <a:pt x="433" y="114"/>
                  </a:lnTo>
                  <a:cubicBezTo>
                    <a:pt x="455" y="205"/>
                    <a:pt x="387" y="137"/>
                    <a:pt x="387" y="205"/>
                  </a:cubicBezTo>
                  <a:cubicBezTo>
                    <a:pt x="319" y="205"/>
                    <a:pt x="319" y="137"/>
                    <a:pt x="319" y="6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5"/>
            <p:cNvSpPr/>
            <p:nvPr/>
          </p:nvSpPr>
          <p:spPr>
            <a:xfrm rot="2879632">
              <a:off x="8803696" y="4994479"/>
              <a:ext cx="2251" cy="3002"/>
            </a:xfrm>
            <a:custGeom>
              <a:avLst/>
              <a:gdLst/>
              <a:ahLst/>
              <a:cxnLst/>
              <a:rect l="l" t="t" r="r" b="b"/>
              <a:pathLst>
                <a:path w="69" h="92" extrusionOk="0">
                  <a:moveTo>
                    <a:pt x="69" y="1"/>
                  </a:moveTo>
                  <a:lnTo>
                    <a:pt x="69" y="1"/>
                  </a:lnTo>
                  <a:cubicBezTo>
                    <a:pt x="23" y="23"/>
                    <a:pt x="1" y="69"/>
                    <a:pt x="1" y="92"/>
                  </a:cubicBezTo>
                  <a:cubicBezTo>
                    <a:pt x="46" y="92"/>
                    <a:pt x="69" y="46"/>
                    <a:pt x="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5"/>
            <p:cNvSpPr/>
            <p:nvPr/>
          </p:nvSpPr>
          <p:spPr>
            <a:xfrm rot="2879632">
              <a:off x="8806651" y="4995794"/>
              <a:ext cx="33" cy="33"/>
            </a:xfrm>
            <a:custGeom>
              <a:avLst/>
              <a:gdLst/>
              <a:ahLst/>
              <a:cxnLst/>
              <a:rect l="l" t="t" r="r" b="b"/>
              <a:pathLst>
                <a:path w="1" h="1" extrusionOk="0">
                  <a:moveTo>
                    <a:pt x="1" y="1"/>
                  </a:moveTo>
                  <a:lnTo>
                    <a:pt x="1" y="1"/>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5"/>
            <p:cNvSpPr/>
            <p:nvPr/>
          </p:nvSpPr>
          <p:spPr>
            <a:xfrm rot="2879632">
              <a:off x="8944347" y="4778588"/>
              <a:ext cx="33" cy="783"/>
            </a:xfrm>
            <a:custGeom>
              <a:avLst/>
              <a:gdLst/>
              <a:ahLst/>
              <a:cxnLst/>
              <a:rect l="l" t="t" r="r" b="b"/>
              <a:pathLst>
                <a:path w="1" h="24"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5"/>
            <p:cNvSpPr/>
            <p:nvPr/>
          </p:nvSpPr>
          <p:spPr>
            <a:xfrm rot="2879632">
              <a:off x="8831333" y="4762617"/>
              <a:ext cx="97949" cy="255902"/>
            </a:xfrm>
            <a:custGeom>
              <a:avLst/>
              <a:gdLst/>
              <a:ahLst/>
              <a:cxnLst/>
              <a:rect l="l" t="t" r="r" b="b"/>
              <a:pathLst>
                <a:path w="3002" h="7843" extrusionOk="0">
                  <a:moveTo>
                    <a:pt x="2783" y="5569"/>
                  </a:moveTo>
                  <a:cubicBezTo>
                    <a:pt x="2787" y="5571"/>
                    <a:pt x="2792" y="5573"/>
                    <a:pt x="2797" y="5575"/>
                  </a:cubicBezTo>
                  <a:cubicBezTo>
                    <a:pt x="2792" y="5572"/>
                    <a:pt x="2788" y="5570"/>
                    <a:pt x="2783" y="5569"/>
                  </a:cubicBezTo>
                  <a:close/>
                  <a:moveTo>
                    <a:pt x="2342" y="7689"/>
                  </a:moveTo>
                  <a:lnTo>
                    <a:pt x="2324" y="7745"/>
                  </a:lnTo>
                  <a:lnTo>
                    <a:pt x="2324" y="7745"/>
                  </a:lnTo>
                  <a:cubicBezTo>
                    <a:pt x="2330" y="7708"/>
                    <a:pt x="2281" y="7689"/>
                    <a:pt x="2342" y="7689"/>
                  </a:cubicBezTo>
                  <a:close/>
                  <a:moveTo>
                    <a:pt x="2446" y="1"/>
                  </a:moveTo>
                  <a:cubicBezTo>
                    <a:pt x="2108" y="1"/>
                    <a:pt x="467" y="120"/>
                    <a:pt x="341" y="162"/>
                  </a:cubicBezTo>
                  <a:lnTo>
                    <a:pt x="341" y="117"/>
                  </a:lnTo>
                  <a:lnTo>
                    <a:pt x="319" y="185"/>
                  </a:lnTo>
                  <a:lnTo>
                    <a:pt x="387" y="185"/>
                  </a:lnTo>
                  <a:cubicBezTo>
                    <a:pt x="432" y="231"/>
                    <a:pt x="341" y="208"/>
                    <a:pt x="364" y="253"/>
                  </a:cubicBezTo>
                  <a:cubicBezTo>
                    <a:pt x="296" y="253"/>
                    <a:pt x="273" y="208"/>
                    <a:pt x="273" y="185"/>
                  </a:cubicBezTo>
                  <a:lnTo>
                    <a:pt x="273" y="185"/>
                  </a:lnTo>
                  <a:cubicBezTo>
                    <a:pt x="273" y="208"/>
                    <a:pt x="228" y="253"/>
                    <a:pt x="296" y="253"/>
                  </a:cubicBezTo>
                  <a:cubicBezTo>
                    <a:pt x="273" y="299"/>
                    <a:pt x="228" y="276"/>
                    <a:pt x="205" y="322"/>
                  </a:cubicBezTo>
                  <a:cubicBezTo>
                    <a:pt x="228" y="344"/>
                    <a:pt x="273" y="367"/>
                    <a:pt x="250" y="390"/>
                  </a:cubicBezTo>
                  <a:lnTo>
                    <a:pt x="228" y="390"/>
                  </a:lnTo>
                  <a:cubicBezTo>
                    <a:pt x="182" y="481"/>
                    <a:pt x="341" y="504"/>
                    <a:pt x="296" y="595"/>
                  </a:cubicBezTo>
                  <a:lnTo>
                    <a:pt x="273" y="572"/>
                  </a:lnTo>
                  <a:lnTo>
                    <a:pt x="273" y="572"/>
                  </a:lnTo>
                  <a:cubicBezTo>
                    <a:pt x="228" y="617"/>
                    <a:pt x="296" y="640"/>
                    <a:pt x="250" y="708"/>
                  </a:cubicBezTo>
                  <a:lnTo>
                    <a:pt x="319" y="708"/>
                  </a:lnTo>
                  <a:cubicBezTo>
                    <a:pt x="296" y="754"/>
                    <a:pt x="341" y="776"/>
                    <a:pt x="273" y="822"/>
                  </a:cubicBezTo>
                  <a:lnTo>
                    <a:pt x="341" y="867"/>
                  </a:lnTo>
                  <a:cubicBezTo>
                    <a:pt x="341" y="1072"/>
                    <a:pt x="432" y="1913"/>
                    <a:pt x="410" y="2141"/>
                  </a:cubicBezTo>
                  <a:lnTo>
                    <a:pt x="387" y="2141"/>
                  </a:lnTo>
                  <a:cubicBezTo>
                    <a:pt x="410" y="2459"/>
                    <a:pt x="364" y="3164"/>
                    <a:pt x="410" y="3551"/>
                  </a:cubicBezTo>
                  <a:cubicBezTo>
                    <a:pt x="341" y="3596"/>
                    <a:pt x="341" y="3664"/>
                    <a:pt x="319" y="3733"/>
                  </a:cubicBezTo>
                  <a:lnTo>
                    <a:pt x="387" y="3733"/>
                  </a:lnTo>
                  <a:cubicBezTo>
                    <a:pt x="364" y="3915"/>
                    <a:pt x="432" y="3755"/>
                    <a:pt x="432" y="3937"/>
                  </a:cubicBezTo>
                  <a:cubicBezTo>
                    <a:pt x="478" y="4142"/>
                    <a:pt x="319" y="4938"/>
                    <a:pt x="250" y="5120"/>
                  </a:cubicBezTo>
                  <a:cubicBezTo>
                    <a:pt x="319" y="5211"/>
                    <a:pt x="250" y="5347"/>
                    <a:pt x="296" y="5438"/>
                  </a:cubicBezTo>
                  <a:lnTo>
                    <a:pt x="273" y="5438"/>
                  </a:lnTo>
                  <a:cubicBezTo>
                    <a:pt x="296" y="5529"/>
                    <a:pt x="137" y="6120"/>
                    <a:pt x="159" y="6257"/>
                  </a:cubicBezTo>
                  <a:lnTo>
                    <a:pt x="159" y="6234"/>
                  </a:lnTo>
                  <a:lnTo>
                    <a:pt x="159" y="6234"/>
                  </a:lnTo>
                  <a:cubicBezTo>
                    <a:pt x="205" y="6348"/>
                    <a:pt x="114" y="6325"/>
                    <a:pt x="68" y="6416"/>
                  </a:cubicBezTo>
                  <a:cubicBezTo>
                    <a:pt x="182" y="6416"/>
                    <a:pt x="228" y="6507"/>
                    <a:pt x="228" y="6552"/>
                  </a:cubicBezTo>
                  <a:lnTo>
                    <a:pt x="205" y="6552"/>
                  </a:lnTo>
                  <a:cubicBezTo>
                    <a:pt x="205" y="6598"/>
                    <a:pt x="296" y="6734"/>
                    <a:pt x="296" y="6825"/>
                  </a:cubicBezTo>
                  <a:lnTo>
                    <a:pt x="228" y="6803"/>
                  </a:lnTo>
                  <a:lnTo>
                    <a:pt x="228" y="6803"/>
                  </a:lnTo>
                  <a:cubicBezTo>
                    <a:pt x="273" y="6893"/>
                    <a:pt x="250" y="7030"/>
                    <a:pt x="250" y="7075"/>
                  </a:cubicBezTo>
                  <a:cubicBezTo>
                    <a:pt x="205" y="7212"/>
                    <a:pt x="114" y="7394"/>
                    <a:pt x="159" y="7576"/>
                  </a:cubicBezTo>
                  <a:lnTo>
                    <a:pt x="0" y="7667"/>
                  </a:lnTo>
                  <a:lnTo>
                    <a:pt x="0" y="7689"/>
                  </a:lnTo>
                  <a:cubicBezTo>
                    <a:pt x="0" y="7689"/>
                    <a:pt x="478" y="7758"/>
                    <a:pt x="978" y="7803"/>
                  </a:cubicBezTo>
                  <a:cubicBezTo>
                    <a:pt x="1240" y="7826"/>
                    <a:pt x="1507" y="7843"/>
                    <a:pt x="1734" y="7843"/>
                  </a:cubicBezTo>
                  <a:cubicBezTo>
                    <a:pt x="1962" y="7843"/>
                    <a:pt x="2149" y="7826"/>
                    <a:pt x="2251" y="7780"/>
                  </a:cubicBezTo>
                  <a:lnTo>
                    <a:pt x="2320" y="7803"/>
                  </a:lnTo>
                  <a:lnTo>
                    <a:pt x="2320" y="7758"/>
                  </a:lnTo>
                  <a:cubicBezTo>
                    <a:pt x="2329" y="7738"/>
                    <a:pt x="2339" y="7731"/>
                    <a:pt x="2349" y="7731"/>
                  </a:cubicBezTo>
                  <a:cubicBezTo>
                    <a:pt x="2362" y="7731"/>
                    <a:pt x="2375" y="7744"/>
                    <a:pt x="2388" y="7758"/>
                  </a:cubicBezTo>
                  <a:lnTo>
                    <a:pt x="2433" y="7712"/>
                  </a:lnTo>
                  <a:lnTo>
                    <a:pt x="2388" y="7712"/>
                  </a:lnTo>
                  <a:lnTo>
                    <a:pt x="2365" y="7621"/>
                  </a:lnTo>
                  <a:cubicBezTo>
                    <a:pt x="2365" y="7598"/>
                    <a:pt x="2382" y="7598"/>
                    <a:pt x="2402" y="7598"/>
                  </a:cubicBezTo>
                  <a:cubicBezTo>
                    <a:pt x="2422" y="7598"/>
                    <a:pt x="2445" y="7598"/>
                    <a:pt x="2456" y="7576"/>
                  </a:cubicBezTo>
                  <a:cubicBezTo>
                    <a:pt x="2524" y="7303"/>
                    <a:pt x="2615" y="7007"/>
                    <a:pt x="2638" y="6689"/>
                  </a:cubicBezTo>
                  <a:lnTo>
                    <a:pt x="2661" y="6689"/>
                  </a:lnTo>
                  <a:cubicBezTo>
                    <a:pt x="2661" y="6598"/>
                    <a:pt x="2684" y="6507"/>
                    <a:pt x="2661" y="6439"/>
                  </a:cubicBezTo>
                  <a:lnTo>
                    <a:pt x="2752" y="6393"/>
                  </a:lnTo>
                  <a:lnTo>
                    <a:pt x="2752" y="6393"/>
                  </a:lnTo>
                  <a:cubicBezTo>
                    <a:pt x="2751" y="6394"/>
                    <a:pt x="2750" y="6394"/>
                    <a:pt x="2749" y="6394"/>
                  </a:cubicBezTo>
                  <a:cubicBezTo>
                    <a:pt x="2708" y="6394"/>
                    <a:pt x="2752" y="5915"/>
                    <a:pt x="2752" y="5893"/>
                  </a:cubicBezTo>
                  <a:lnTo>
                    <a:pt x="2661" y="5893"/>
                  </a:lnTo>
                  <a:cubicBezTo>
                    <a:pt x="2684" y="5802"/>
                    <a:pt x="2775" y="5870"/>
                    <a:pt x="2775" y="5779"/>
                  </a:cubicBezTo>
                  <a:cubicBezTo>
                    <a:pt x="2638" y="5734"/>
                    <a:pt x="2797" y="5643"/>
                    <a:pt x="2729" y="5597"/>
                  </a:cubicBezTo>
                  <a:cubicBezTo>
                    <a:pt x="2747" y="5597"/>
                    <a:pt x="2751" y="5568"/>
                    <a:pt x="2775" y="5568"/>
                  </a:cubicBezTo>
                  <a:cubicBezTo>
                    <a:pt x="2777" y="5568"/>
                    <a:pt x="2780" y="5569"/>
                    <a:pt x="2783" y="5569"/>
                  </a:cubicBezTo>
                  <a:lnTo>
                    <a:pt x="2783" y="5569"/>
                  </a:lnTo>
                  <a:cubicBezTo>
                    <a:pt x="2736" y="5548"/>
                    <a:pt x="2775" y="5526"/>
                    <a:pt x="2775" y="5484"/>
                  </a:cubicBezTo>
                  <a:lnTo>
                    <a:pt x="2775" y="5484"/>
                  </a:lnTo>
                  <a:lnTo>
                    <a:pt x="2729" y="5506"/>
                  </a:lnTo>
                  <a:lnTo>
                    <a:pt x="2706" y="5438"/>
                  </a:lnTo>
                  <a:lnTo>
                    <a:pt x="2775" y="5438"/>
                  </a:lnTo>
                  <a:cubicBezTo>
                    <a:pt x="2820" y="5279"/>
                    <a:pt x="2979" y="4483"/>
                    <a:pt x="2956" y="4324"/>
                  </a:cubicBezTo>
                  <a:cubicBezTo>
                    <a:pt x="2911" y="4324"/>
                    <a:pt x="2934" y="4392"/>
                    <a:pt x="2843" y="4392"/>
                  </a:cubicBezTo>
                  <a:cubicBezTo>
                    <a:pt x="2797" y="4347"/>
                    <a:pt x="2865" y="4324"/>
                    <a:pt x="2820" y="4301"/>
                  </a:cubicBezTo>
                  <a:cubicBezTo>
                    <a:pt x="2956" y="4301"/>
                    <a:pt x="2865" y="4210"/>
                    <a:pt x="3002" y="4187"/>
                  </a:cubicBezTo>
                  <a:lnTo>
                    <a:pt x="2934" y="4165"/>
                  </a:lnTo>
                  <a:lnTo>
                    <a:pt x="2979" y="4142"/>
                  </a:lnTo>
                  <a:cubicBezTo>
                    <a:pt x="2911" y="3937"/>
                    <a:pt x="2934" y="4096"/>
                    <a:pt x="2979" y="3915"/>
                  </a:cubicBezTo>
                  <a:cubicBezTo>
                    <a:pt x="2979" y="3801"/>
                    <a:pt x="2865" y="3733"/>
                    <a:pt x="2911" y="3687"/>
                  </a:cubicBezTo>
                  <a:lnTo>
                    <a:pt x="2843" y="3687"/>
                  </a:lnTo>
                  <a:cubicBezTo>
                    <a:pt x="2911" y="3687"/>
                    <a:pt x="2820" y="3596"/>
                    <a:pt x="2888" y="3596"/>
                  </a:cubicBezTo>
                  <a:cubicBezTo>
                    <a:pt x="2868" y="3576"/>
                    <a:pt x="2884" y="3502"/>
                    <a:pt x="2823" y="3502"/>
                  </a:cubicBezTo>
                  <a:cubicBezTo>
                    <a:pt x="2816" y="3502"/>
                    <a:pt x="2807" y="3503"/>
                    <a:pt x="2797" y="3505"/>
                  </a:cubicBezTo>
                  <a:cubicBezTo>
                    <a:pt x="2832" y="3488"/>
                    <a:pt x="2853" y="3444"/>
                    <a:pt x="2881" y="3444"/>
                  </a:cubicBezTo>
                  <a:cubicBezTo>
                    <a:pt x="2890" y="3444"/>
                    <a:pt x="2900" y="3449"/>
                    <a:pt x="2911" y="3460"/>
                  </a:cubicBezTo>
                  <a:lnTo>
                    <a:pt x="2911" y="3392"/>
                  </a:lnTo>
                  <a:lnTo>
                    <a:pt x="2865" y="3437"/>
                  </a:lnTo>
                  <a:cubicBezTo>
                    <a:pt x="2865" y="3346"/>
                    <a:pt x="2934" y="3301"/>
                    <a:pt x="2865" y="3232"/>
                  </a:cubicBezTo>
                  <a:lnTo>
                    <a:pt x="2820" y="3255"/>
                  </a:lnTo>
                  <a:cubicBezTo>
                    <a:pt x="2820" y="3210"/>
                    <a:pt x="2820" y="3164"/>
                    <a:pt x="2911" y="3141"/>
                  </a:cubicBezTo>
                  <a:lnTo>
                    <a:pt x="2934" y="3210"/>
                  </a:lnTo>
                  <a:cubicBezTo>
                    <a:pt x="2956" y="3119"/>
                    <a:pt x="2934" y="3050"/>
                    <a:pt x="2911" y="2982"/>
                  </a:cubicBezTo>
                  <a:lnTo>
                    <a:pt x="2888" y="3005"/>
                  </a:lnTo>
                  <a:cubicBezTo>
                    <a:pt x="2820" y="2914"/>
                    <a:pt x="2775" y="2391"/>
                    <a:pt x="2661" y="2300"/>
                  </a:cubicBezTo>
                  <a:lnTo>
                    <a:pt x="2593" y="2345"/>
                  </a:lnTo>
                  <a:lnTo>
                    <a:pt x="2547" y="2255"/>
                  </a:lnTo>
                  <a:lnTo>
                    <a:pt x="2752" y="2323"/>
                  </a:lnTo>
                  <a:cubicBezTo>
                    <a:pt x="2752" y="2232"/>
                    <a:pt x="2752" y="1982"/>
                    <a:pt x="2752" y="1732"/>
                  </a:cubicBezTo>
                  <a:cubicBezTo>
                    <a:pt x="2729" y="1459"/>
                    <a:pt x="2729" y="1208"/>
                    <a:pt x="2752" y="1140"/>
                  </a:cubicBezTo>
                  <a:cubicBezTo>
                    <a:pt x="2771" y="1111"/>
                    <a:pt x="2795" y="1103"/>
                    <a:pt x="2816" y="1103"/>
                  </a:cubicBezTo>
                  <a:cubicBezTo>
                    <a:pt x="2843" y="1103"/>
                    <a:pt x="2865" y="1118"/>
                    <a:pt x="2865" y="1118"/>
                  </a:cubicBezTo>
                  <a:cubicBezTo>
                    <a:pt x="2843" y="1049"/>
                    <a:pt x="2797" y="1095"/>
                    <a:pt x="2797" y="1027"/>
                  </a:cubicBezTo>
                  <a:lnTo>
                    <a:pt x="2865" y="1027"/>
                  </a:lnTo>
                  <a:lnTo>
                    <a:pt x="2865" y="981"/>
                  </a:lnTo>
                  <a:cubicBezTo>
                    <a:pt x="2820" y="1004"/>
                    <a:pt x="2752" y="1004"/>
                    <a:pt x="2684" y="1027"/>
                  </a:cubicBezTo>
                  <a:lnTo>
                    <a:pt x="2706" y="936"/>
                  </a:lnTo>
                  <a:lnTo>
                    <a:pt x="2752" y="936"/>
                  </a:lnTo>
                  <a:cubicBezTo>
                    <a:pt x="2752" y="913"/>
                    <a:pt x="2593" y="890"/>
                    <a:pt x="2638" y="822"/>
                  </a:cubicBezTo>
                  <a:cubicBezTo>
                    <a:pt x="2661" y="685"/>
                    <a:pt x="2615" y="504"/>
                    <a:pt x="2615" y="367"/>
                  </a:cubicBezTo>
                  <a:lnTo>
                    <a:pt x="2615" y="367"/>
                  </a:lnTo>
                  <a:lnTo>
                    <a:pt x="2684" y="413"/>
                  </a:lnTo>
                  <a:lnTo>
                    <a:pt x="2706" y="344"/>
                  </a:lnTo>
                  <a:lnTo>
                    <a:pt x="2706" y="344"/>
                  </a:lnTo>
                  <a:cubicBezTo>
                    <a:pt x="2692" y="354"/>
                    <a:pt x="2682" y="357"/>
                    <a:pt x="2675" y="357"/>
                  </a:cubicBezTo>
                  <a:cubicBezTo>
                    <a:pt x="2650" y="357"/>
                    <a:pt x="2654" y="318"/>
                    <a:pt x="2644" y="318"/>
                  </a:cubicBezTo>
                  <a:cubicBezTo>
                    <a:pt x="2643" y="318"/>
                    <a:pt x="2641" y="319"/>
                    <a:pt x="2638" y="322"/>
                  </a:cubicBezTo>
                  <a:cubicBezTo>
                    <a:pt x="2502" y="231"/>
                    <a:pt x="2593" y="71"/>
                    <a:pt x="2502" y="3"/>
                  </a:cubicBezTo>
                  <a:cubicBezTo>
                    <a:pt x="2493" y="2"/>
                    <a:pt x="2474" y="1"/>
                    <a:pt x="24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5"/>
            <p:cNvSpPr/>
            <p:nvPr/>
          </p:nvSpPr>
          <p:spPr>
            <a:xfrm rot="2879632">
              <a:off x="8603596" y="5418143"/>
              <a:ext cx="3002" cy="3720"/>
            </a:xfrm>
            <a:custGeom>
              <a:avLst/>
              <a:gdLst/>
              <a:ahLst/>
              <a:cxnLst/>
              <a:rect l="l" t="t" r="r" b="b"/>
              <a:pathLst>
                <a:path w="92" h="114" extrusionOk="0">
                  <a:moveTo>
                    <a:pt x="91" y="0"/>
                  </a:moveTo>
                  <a:lnTo>
                    <a:pt x="91" y="0"/>
                  </a:lnTo>
                  <a:cubicBezTo>
                    <a:pt x="23" y="23"/>
                    <a:pt x="0" y="68"/>
                    <a:pt x="23" y="114"/>
                  </a:cubicBezTo>
                  <a:cubicBezTo>
                    <a:pt x="68" y="91"/>
                    <a:pt x="68" y="23"/>
                    <a:pt x="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5"/>
            <p:cNvSpPr/>
            <p:nvPr/>
          </p:nvSpPr>
          <p:spPr>
            <a:xfrm rot="2879632">
              <a:off x="8607722" y="5419230"/>
              <a:ext cx="33" cy="783"/>
            </a:xfrm>
            <a:custGeom>
              <a:avLst/>
              <a:gdLst/>
              <a:ahLst/>
              <a:cxnLst/>
              <a:rect l="l" t="t" r="r" b="b"/>
              <a:pathLst>
                <a:path w="1" h="24" extrusionOk="0">
                  <a:moveTo>
                    <a:pt x="0" y="0"/>
                  </a:moveTo>
                  <a:lnTo>
                    <a:pt x="0" y="0"/>
                  </a:lnTo>
                  <a:lnTo>
                    <a:pt x="0" y="23"/>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5"/>
            <p:cNvSpPr/>
            <p:nvPr/>
          </p:nvSpPr>
          <p:spPr>
            <a:xfrm rot="2879632">
              <a:off x="8757724" y="5160485"/>
              <a:ext cx="783" cy="783"/>
            </a:xfrm>
            <a:custGeom>
              <a:avLst/>
              <a:gdLst/>
              <a:ahLst/>
              <a:cxnLst/>
              <a:rect l="l" t="t" r="r" b="b"/>
              <a:pathLst>
                <a:path w="24" h="24" extrusionOk="0">
                  <a:moveTo>
                    <a:pt x="0" y="0"/>
                  </a:moveTo>
                  <a:lnTo>
                    <a:pt x="23"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5"/>
            <p:cNvSpPr/>
            <p:nvPr/>
          </p:nvSpPr>
          <p:spPr>
            <a:xfrm rot="2879632">
              <a:off x="8631900" y="5145908"/>
              <a:ext cx="100201" cy="292836"/>
            </a:xfrm>
            <a:custGeom>
              <a:avLst/>
              <a:gdLst/>
              <a:ahLst/>
              <a:cxnLst/>
              <a:rect l="l" t="t" r="r" b="b"/>
              <a:pathLst>
                <a:path w="3071" h="8975" extrusionOk="0">
                  <a:moveTo>
                    <a:pt x="182" y="1"/>
                  </a:moveTo>
                  <a:lnTo>
                    <a:pt x="160" y="69"/>
                  </a:lnTo>
                  <a:cubicBezTo>
                    <a:pt x="162" y="69"/>
                    <a:pt x="165" y="69"/>
                    <a:pt x="169" y="69"/>
                  </a:cubicBezTo>
                  <a:lnTo>
                    <a:pt x="169" y="69"/>
                  </a:lnTo>
                  <a:lnTo>
                    <a:pt x="182" y="1"/>
                  </a:lnTo>
                  <a:close/>
                  <a:moveTo>
                    <a:pt x="2388" y="2616"/>
                  </a:moveTo>
                  <a:lnTo>
                    <a:pt x="2516" y="2644"/>
                  </a:lnTo>
                  <a:lnTo>
                    <a:pt x="2516" y="2644"/>
                  </a:lnTo>
                  <a:lnTo>
                    <a:pt x="2456" y="2684"/>
                  </a:lnTo>
                  <a:lnTo>
                    <a:pt x="2388" y="2616"/>
                  </a:lnTo>
                  <a:close/>
                  <a:moveTo>
                    <a:pt x="2843" y="8710"/>
                  </a:moveTo>
                  <a:lnTo>
                    <a:pt x="2825" y="8766"/>
                  </a:lnTo>
                  <a:lnTo>
                    <a:pt x="2825" y="8766"/>
                  </a:lnTo>
                  <a:cubicBezTo>
                    <a:pt x="2831" y="8729"/>
                    <a:pt x="2782" y="8710"/>
                    <a:pt x="2843" y="8710"/>
                  </a:cubicBezTo>
                  <a:close/>
                  <a:moveTo>
                    <a:pt x="114" y="69"/>
                  </a:moveTo>
                  <a:cubicBezTo>
                    <a:pt x="91" y="137"/>
                    <a:pt x="46" y="183"/>
                    <a:pt x="114" y="206"/>
                  </a:cubicBezTo>
                  <a:cubicBezTo>
                    <a:pt x="103" y="228"/>
                    <a:pt x="86" y="228"/>
                    <a:pt x="69" y="228"/>
                  </a:cubicBezTo>
                  <a:cubicBezTo>
                    <a:pt x="52" y="228"/>
                    <a:pt x="35" y="228"/>
                    <a:pt x="23" y="251"/>
                  </a:cubicBezTo>
                  <a:cubicBezTo>
                    <a:pt x="46" y="296"/>
                    <a:pt x="91" y="342"/>
                    <a:pt x="69" y="387"/>
                  </a:cubicBezTo>
                  <a:lnTo>
                    <a:pt x="46" y="387"/>
                  </a:lnTo>
                  <a:cubicBezTo>
                    <a:pt x="1" y="501"/>
                    <a:pt x="160" y="569"/>
                    <a:pt x="91" y="660"/>
                  </a:cubicBezTo>
                  <a:lnTo>
                    <a:pt x="69" y="660"/>
                  </a:lnTo>
                  <a:cubicBezTo>
                    <a:pt x="46" y="706"/>
                    <a:pt x="91" y="774"/>
                    <a:pt x="46" y="842"/>
                  </a:cubicBezTo>
                  <a:cubicBezTo>
                    <a:pt x="59" y="829"/>
                    <a:pt x="80" y="816"/>
                    <a:pt x="95" y="816"/>
                  </a:cubicBezTo>
                  <a:cubicBezTo>
                    <a:pt x="106" y="816"/>
                    <a:pt x="114" y="823"/>
                    <a:pt x="114" y="842"/>
                  </a:cubicBezTo>
                  <a:cubicBezTo>
                    <a:pt x="69" y="910"/>
                    <a:pt x="114" y="956"/>
                    <a:pt x="69" y="1024"/>
                  </a:cubicBezTo>
                  <a:lnTo>
                    <a:pt x="137" y="1070"/>
                  </a:lnTo>
                  <a:cubicBezTo>
                    <a:pt x="114" y="1343"/>
                    <a:pt x="228" y="2366"/>
                    <a:pt x="251" y="2639"/>
                  </a:cubicBezTo>
                  <a:lnTo>
                    <a:pt x="228" y="2639"/>
                  </a:lnTo>
                  <a:cubicBezTo>
                    <a:pt x="273" y="3025"/>
                    <a:pt x="296" y="3867"/>
                    <a:pt x="387" y="4276"/>
                  </a:cubicBezTo>
                  <a:cubicBezTo>
                    <a:pt x="319" y="4344"/>
                    <a:pt x="342" y="4435"/>
                    <a:pt x="319" y="4503"/>
                  </a:cubicBezTo>
                  <a:cubicBezTo>
                    <a:pt x="328" y="4484"/>
                    <a:pt x="342" y="4477"/>
                    <a:pt x="355" y="4477"/>
                  </a:cubicBezTo>
                  <a:cubicBezTo>
                    <a:pt x="372" y="4477"/>
                    <a:pt x="387" y="4490"/>
                    <a:pt x="387" y="4503"/>
                  </a:cubicBezTo>
                  <a:cubicBezTo>
                    <a:pt x="387" y="4708"/>
                    <a:pt x="433" y="4503"/>
                    <a:pt x="455" y="4731"/>
                  </a:cubicBezTo>
                  <a:cubicBezTo>
                    <a:pt x="524" y="4958"/>
                    <a:pt x="478" y="5868"/>
                    <a:pt x="433" y="6095"/>
                  </a:cubicBezTo>
                  <a:cubicBezTo>
                    <a:pt x="524" y="6186"/>
                    <a:pt x="455" y="6345"/>
                    <a:pt x="524" y="6459"/>
                  </a:cubicBezTo>
                  <a:lnTo>
                    <a:pt x="501" y="6436"/>
                  </a:lnTo>
                  <a:lnTo>
                    <a:pt x="501" y="6436"/>
                  </a:lnTo>
                  <a:cubicBezTo>
                    <a:pt x="524" y="6550"/>
                    <a:pt x="455" y="7232"/>
                    <a:pt x="501" y="7369"/>
                  </a:cubicBezTo>
                  <a:cubicBezTo>
                    <a:pt x="569" y="7482"/>
                    <a:pt x="455" y="7460"/>
                    <a:pt x="433" y="7551"/>
                  </a:cubicBezTo>
                  <a:cubicBezTo>
                    <a:pt x="546" y="7551"/>
                    <a:pt x="592" y="7641"/>
                    <a:pt x="592" y="7687"/>
                  </a:cubicBezTo>
                  <a:cubicBezTo>
                    <a:pt x="592" y="7755"/>
                    <a:pt x="683" y="7869"/>
                    <a:pt x="705" y="7983"/>
                  </a:cubicBezTo>
                  <a:lnTo>
                    <a:pt x="637" y="7983"/>
                  </a:lnTo>
                  <a:cubicBezTo>
                    <a:pt x="705" y="8051"/>
                    <a:pt x="683" y="8210"/>
                    <a:pt x="705" y="8278"/>
                  </a:cubicBezTo>
                  <a:cubicBezTo>
                    <a:pt x="683" y="8415"/>
                    <a:pt x="592" y="8619"/>
                    <a:pt x="660" y="8801"/>
                  </a:cubicBezTo>
                  <a:lnTo>
                    <a:pt x="501" y="8915"/>
                  </a:lnTo>
                  <a:lnTo>
                    <a:pt x="524" y="8938"/>
                  </a:lnTo>
                  <a:cubicBezTo>
                    <a:pt x="524" y="8938"/>
                    <a:pt x="1031" y="8975"/>
                    <a:pt x="1572" y="8975"/>
                  </a:cubicBezTo>
                  <a:cubicBezTo>
                    <a:pt x="2067" y="8975"/>
                    <a:pt x="2590" y="8944"/>
                    <a:pt x="2775" y="8824"/>
                  </a:cubicBezTo>
                  <a:lnTo>
                    <a:pt x="2820" y="8824"/>
                  </a:lnTo>
                  <a:lnTo>
                    <a:pt x="2820" y="8778"/>
                  </a:lnTo>
                  <a:cubicBezTo>
                    <a:pt x="2828" y="8763"/>
                    <a:pt x="2835" y="8758"/>
                    <a:pt x="2844" y="8758"/>
                  </a:cubicBezTo>
                  <a:cubicBezTo>
                    <a:pt x="2861" y="8758"/>
                    <a:pt x="2881" y="8778"/>
                    <a:pt x="2911" y="8778"/>
                  </a:cubicBezTo>
                  <a:lnTo>
                    <a:pt x="2934" y="8710"/>
                  </a:lnTo>
                  <a:lnTo>
                    <a:pt x="2888" y="8733"/>
                  </a:lnTo>
                  <a:cubicBezTo>
                    <a:pt x="2888" y="8710"/>
                    <a:pt x="2820" y="8665"/>
                    <a:pt x="2843" y="8619"/>
                  </a:cubicBezTo>
                  <a:cubicBezTo>
                    <a:pt x="2866" y="8574"/>
                    <a:pt x="2934" y="8619"/>
                    <a:pt x="2934" y="8551"/>
                  </a:cubicBezTo>
                  <a:cubicBezTo>
                    <a:pt x="2979" y="8187"/>
                    <a:pt x="3025" y="7846"/>
                    <a:pt x="3002" y="7482"/>
                  </a:cubicBezTo>
                  <a:lnTo>
                    <a:pt x="3002" y="7482"/>
                  </a:lnTo>
                  <a:lnTo>
                    <a:pt x="3048" y="7505"/>
                  </a:lnTo>
                  <a:cubicBezTo>
                    <a:pt x="3025" y="7391"/>
                    <a:pt x="3025" y="7300"/>
                    <a:pt x="3002" y="7187"/>
                  </a:cubicBezTo>
                  <a:lnTo>
                    <a:pt x="3070" y="7141"/>
                  </a:lnTo>
                  <a:lnTo>
                    <a:pt x="3070" y="7141"/>
                  </a:lnTo>
                  <a:cubicBezTo>
                    <a:pt x="3070" y="7142"/>
                    <a:pt x="3069" y="7142"/>
                    <a:pt x="3068" y="7142"/>
                  </a:cubicBezTo>
                  <a:cubicBezTo>
                    <a:pt x="3025" y="7142"/>
                    <a:pt x="3025" y="6595"/>
                    <a:pt x="3025" y="6595"/>
                  </a:cubicBezTo>
                  <a:lnTo>
                    <a:pt x="2934" y="6573"/>
                  </a:lnTo>
                  <a:cubicBezTo>
                    <a:pt x="2934" y="6482"/>
                    <a:pt x="3048" y="6550"/>
                    <a:pt x="3025" y="6459"/>
                  </a:cubicBezTo>
                  <a:cubicBezTo>
                    <a:pt x="2888" y="6414"/>
                    <a:pt x="3025" y="6277"/>
                    <a:pt x="2957" y="6254"/>
                  </a:cubicBezTo>
                  <a:cubicBezTo>
                    <a:pt x="2957" y="6254"/>
                    <a:pt x="2957" y="6209"/>
                    <a:pt x="3002" y="6209"/>
                  </a:cubicBezTo>
                  <a:cubicBezTo>
                    <a:pt x="2934" y="6186"/>
                    <a:pt x="3002" y="6163"/>
                    <a:pt x="2979" y="6118"/>
                  </a:cubicBezTo>
                  <a:lnTo>
                    <a:pt x="2979" y="6118"/>
                  </a:lnTo>
                  <a:lnTo>
                    <a:pt x="2934" y="6141"/>
                  </a:lnTo>
                  <a:lnTo>
                    <a:pt x="2911" y="6072"/>
                  </a:lnTo>
                  <a:lnTo>
                    <a:pt x="2979" y="6072"/>
                  </a:lnTo>
                  <a:cubicBezTo>
                    <a:pt x="3002" y="5891"/>
                    <a:pt x="3048" y="5004"/>
                    <a:pt x="3002" y="4799"/>
                  </a:cubicBezTo>
                  <a:lnTo>
                    <a:pt x="3002" y="4799"/>
                  </a:lnTo>
                  <a:cubicBezTo>
                    <a:pt x="2957" y="4822"/>
                    <a:pt x="3002" y="4890"/>
                    <a:pt x="2911" y="4913"/>
                  </a:cubicBezTo>
                  <a:cubicBezTo>
                    <a:pt x="2866" y="4867"/>
                    <a:pt x="2934" y="4844"/>
                    <a:pt x="2866" y="4822"/>
                  </a:cubicBezTo>
                  <a:cubicBezTo>
                    <a:pt x="3002" y="4799"/>
                    <a:pt x="2888" y="4685"/>
                    <a:pt x="3025" y="4663"/>
                  </a:cubicBezTo>
                  <a:lnTo>
                    <a:pt x="2957" y="4640"/>
                  </a:lnTo>
                  <a:lnTo>
                    <a:pt x="3002" y="4617"/>
                  </a:lnTo>
                  <a:cubicBezTo>
                    <a:pt x="2911" y="4390"/>
                    <a:pt x="2957" y="4572"/>
                    <a:pt x="2979" y="4367"/>
                  </a:cubicBezTo>
                  <a:cubicBezTo>
                    <a:pt x="2957" y="4230"/>
                    <a:pt x="2866" y="4185"/>
                    <a:pt x="2888" y="4117"/>
                  </a:cubicBezTo>
                  <a:lnTo>
                    <a:pt x="2820" y="4117"/>
                  </a:lnTo>
                  <a:cubicBezTo>
                    <a:pt x="2888" y="4117"/>
                    <a:pt x="2775" y="4049"/>
                    <a:pt x="2843" y="4026"/>
                  </a:cubicBezTo>
                  <a:cubicBezTo>
                    <a:pt x="2843" y="4007"/>
                    <a:pt x="2843" y="3924"/>
                    <a:pt x="2790" y="3924"/>
                  </a:cubicBezTo>
                  <a:cubicBezTo>
                    <a:pt x="2779" y="3924"/>
                    <a:pt x="2767" y="3927"/>
                    <a:pt x="2752" y="3935"/>
                  </a:cubicBezTo>
                  <a:cubicBezTo>
                    <a:pt x="2786" y="3918"/>
                    <a:pt x="2807" y="3864"/>
                    <a:pt x="2834" y="3864"/>
                  </a:cubicBezTo>
                  <a:cubicBezTo>
                    <a:pt x="2843" y="3864"/>
                    <a:pt x="2854" y="3871"/>
                    <a:pt x="2866" y="3889"/>
                  </a:cubicBezTo>
                  <a:lnTo>
                    <a:pt x="2843" y="3798"/>
                  </a:lnTo>
                  <a:lnTo>
                    <a:pt x="2820" y="3844"/>
                  </a:lnTo>
                  <a:cubicBezTo>
                    <a:pt x="2820" y="3753"/>
                    <a:pt x="2888" y="3685"/>
                    <a:pt x="2798" y="3617"/>
                  </a:cubicBezTo>
                  <a:lnTo>
                    <a:pt x="2752" y="3662"/>
                  </a:lnTo>
                  <a:cubicBezTo>
                    <a:pt x="2752" y="3594"/>
                    <a:pt x="2752" y="3548"/>
                    <a:pt x="2843" y="3526"/>
                  </a:cubicBezTo>
                  <a:lnTo>
                    <a:pt x="2866" y="3594"/>
                  </a:lnTo>
                  <a:cubicBezTo>
                    <a:pt x="2866" y="3480"/>
                    <a:pt x="2843" y="3435"/>
                    <a:pt x="2798" y="3344"/>
                  </a:cubicBezTo>
                  <a:lnTo>
                    <a:pt x="2798" y="3389"/>
                  </a:lnTo>
                  <a:cubicBezTo>
                    <a:pt x="2709" y="3279"/>
                    <a:pt x="2643" y="2764"/>
                    <a:pt x="2535" y="2649"/>
                  </a:cubicBezTo>
                  <a:lnTo>
                    <a:pt x="2535" y="2649"/>
                  </a:lnTo>
                  <a:lnTo>
                    <a:pt x="2593" y="2661"/>
                  </a:lnTo>
                  <a:cubicBezTo>
                    <a:pt x="2570" y="2480"/>
                    <a:pt x="2502" y="1547"/>
                    <a:pt x="2547" y="1388"/>
                  </a:cubicBezTo>
                  <a:cubicBezTo>
                    <a:pt x="2563" y="1365"/>
                    <a:pt x="2580" y="1358"/>
                    <a:pt x="2597" y="1358"/>
                  </a:cubicBezTo>
                  <a:cubicBezTo>
                    <a:pt x="2631" y="1358"/>
                    <a:pt x="2661" y="1388"/>
                    <a:pt x="2661" y="1388"/>
                  </a:cubicBezTo>
                  <a:cubicBezTo>
                    <a:pt x="2638" y="1297"/>
                    <a:pt x="2593" y="1343"/>
                    <a:pt x="2593" y="1274"/>
                  </a:cubicBezTo>
                  <a:lnTo>
                    <a:pt x="2593" y="1274"/>
                  </a:lnTo>
                  <a:lnTo>
                    <a:pt x="2661" y="1297"/>
                  </a:lnTo>
                  <a:lnTo>
                    <a:pt x="2638" y="1229"/>
                  </a:lnTo>
                  <a:cubicBezTo>
                    <a:pt x="2616" y="1274"/>
                    <a:pt x="2547" y="1252"/>
                    <a:pt x="2479" y="1274"/>
                  </a:cubicBezTo>
                  <a:lnTo>
                    <a:pt x="2479" y="1183"/>
                  </a:lnTo>
                  <a:lnTo>
                    <a:pt x="2547" y="1183"/>
                  </a:lnTo>
                  <a:cubicBezTo>
                    <a:pt x="2547" y="1161"/>
                    <a:pt x="2388" y="1138"/>
                    <a:pt x="2411" y="1047"/>
                  </a:cubicBezTo>
                  <a:cubicBezTo>
                    <a:pt x="2434" y="910"/>
                    <a:pt x="2411" y="751"/>
                    <a:pt x="2434" y="615"/>
                  </a:cubicBezTo>
                  <a:lnTo>
                    <a:pt x="2502" y="660"/>
                  </a:lnTo>
                  <a:lnTo>
                    <a:pt x="2525" y="592"/>
                  </a:lnTo>
                  <a:lnTo>
                    <a:pt x="2525" y="592"/>
                  </a:lnTo>
                  <a:cubicBezTo>
                    <a:pt x="2511" y="601"/>
                    <a:pt x="2500" y="605"/>
                    <a:pt x="2493" y="605"/>
                  </a:cubicBezTo>
                  <a:cubicBezTo>
                    <a:pt x="2468" y="605"/>
                    <a:pt x="2472" y="566"/>
                    <a:pt x="2463" y="566"/>
                  </a:cubicBezTo>
                  <a:cubicBezTo>
                    <a:pt x="2461" y="566"/>
                    <a:pt x="2459" y="567"/>
                    <a:pt x="2456" y="569"/>
                  </a:cubicBezTo>
                  <a:cubicBezTo>
                    <a:pt x="2320" y="456"/>
                    <a:pt x="2434" y="319"/>
                    <a:pt x="2343" y="228"/>
                  </a:cubicBezTo>
                  <a:cubicBezTo>
                    <a:pt x="2231" y="228"/>
                    <a:pt x="365" y="75"/>
                    <a:pt x="169" y="69"/>
                  </a:cubicBezTo>
                  <a:lnTo>
                    <a:pt x="169" y="69"/>
                  </a:lnTo>
                  <a:lnTo>
                    <a:pt x="160" y="115"/>
                  </a:lnTo>
                  <a:lnTo>
                    <a:pt x="228" y="115"/>
                  </a:lnTo>
                  <a:cubicBezTo>
                    <a:pt x="239" y="149"/>
                    <a:pt x="228" y="149"/>
                    <a:pt x="214" y="149"/>
                  </a:cubicBezTo>
                  <a:cubicBezTo>
                    <a:pt x="199" y="149"/>
                    <a:pt x="182" y="149"/>
                    <a:pt x="182" y="183"/>
                  </a:cubicBezTo>
                  <a:cubicBezTo>
                    <a:pt x="176" y="186"/>
                    <a:pt x="171" y="187"/>
                    <a:pt x="165" y="187"/>
                  </a:cubicBezTo>
                  <a:cubicBezTo>
                    <a:pt x="131" y="187"/>
                    <a:pt x="114" y="128"/>
                    <a:pt x="114" y="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5" name="Google Shape;715;p35"/>
          <p:cNvSpPr/>
          <p:nvPr/>
        </p:nvSpPr>
        <p:spPr>
          <a:xfrm rot="8805883">
            <a:off x="716067" y="3472563"/>
            <a:ext cx="507387" cy="507387"/>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5"/>
          <p:cNvSpPr/>
          <p:nvPr/>
        </p:nvSpPr>
        <p:spPr>
          <a:xfrm rot="8805881">
            <a:off x="1367220" y="3739697"/>
            <a:ext cx="240359" cy="240359"/>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20"/>
        <p:cNvGrpSpPr/>
        <p:nvPr/>
      </p:nvGrpSpPr>
      <p:grpSpPr>
        <a:xfrm>
          <a:off x="0" y="0"/>
          <a:ext cx="0" cy="0"/>
          <a:chOff x="0" y="0"/>
          <a:chExt cx="0" cy="0"/>
        </a:xfrm>
      </p:grpSpPr>
      <p:sp>
        <p:nvSpPr>
          <p:cNvPr id="721" name="Google Shape;721;p36"/>
          <p:cNvSpPr txBox="1">
            <a:spLocks noGrp="1"/>
          </p:cNvSpPr>
          <p:nvPr>
            <p:ph type="body" idx="1"/>
          </p:nvPr>
        </p:nvSpPr>
        <p:spPr>
          <a:xfrm>
            <a:off x="713225" y="1680775"/>
            <a:ext cx="3857400" cy="278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Se hace una revisión de las investigaciones previas en fuentes confiables. </a:t>
            </a:r>
            <a:endParaRPr/>
          </a:p>
        </p:txBody>
      </p:sp>
      <p:pic>
        <p:nvPicPr>
          <p:cNvPr id="722" name="Google Shape;722;p36"/>
          <p:cNvPicPr preferRelativeResize="0"/>
          <p:nvPr/>
        </p:nvPicPr>
        <p:blipFill rotWithShape="1">
          <a:blip r:embed="rId3">
            <a:alphaModFix/>
          </a:blip>
          <a:srcRect t="13367" r="34097"/>
          <a:stretch/>
        </p:blipFill>
        <p:spPr>
          <a:xfrm>
            <a:off x="4803675" y="384282"/>
            <a:ext cx="4492500" cy="4438500"/>
          </a:xfrm>
          <a:prstGeom prst="ellipse">
            <a:avLst/>
          </a:prstGeom>
          <a:noFill/>
          <a:ln>
            <a:noFill/>
          </a:ln>
        </p:spPr>
      </p:pic>
      <p:sp>
        <p:nvSpPr>
          <p:cNvPr id="723" name="Google Shape;723;p36"/>
          <p:cNvSpPr/>
          <p:nvPr/>
        </p:nvSpPr>
        <p:spPr>
          <a:xfrm rot="-8805945" flipH="1">
            <a:off x="8562866" y="4527042"/>
            <a:ext cx="311395" cy="311395"/>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6"/>
          <p:cNvSpPr/>
          <p:nvPr/>
        </p:nvSpPr>
        <p:spPr>
          <a:xfrm rot="-8805877" flipH="1">
            <a:off x="8483869" y="4028402"/>
            <a:ext cx="322192" cy="322192"/>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5" name="Google Shape;725;p36"/>
          <p:cNvGrpSpPr/>
          <p:nvPr/>
        </p:nvGrpSpPr>
        <p:grpSpPr>
          <a:xfrm>
            <a:off x="4931397" y="3595050"/>
            <a:ext cx="1496409" cy="1369995"/>
            <a:chOff x="4931397" y="3595050"/>
            <a:chExt cx="1496409" cy="1369995"/>
          </a:xfrm>
        </p:grpSpPr>
        <p:sp>
          <p:nvSpPr>
            <p:cNvPr id="726" name="Google Shape;726;p36"/>
            <p:cNvSpPr/>
            <p:nvPr/>
          </p:nvSpPr>
          <p:spPr>
            <a:xfrm rot="1103015">
              <a:off x="5464249" y="4311519"/>
              <a:ext cx="250081" cy="237211"/>
            </a:xfrm>
            <a:custGeom>
              <a:avLst/>
              <a:gdLst/>
              <a:ahLst/>
              <a:cxnLst/>
              <a:rect l="l" t="t" r="r" b="b"/>
              <a:pathLst>
                <a:path w="9147" h="8677" extrusionOk="0">
                  <a:moveTo>
                    <a:pt x="8263" y="321"/>
                  </a:moveTo>
                  <a:cubicBezTo>
                    <a:pt x="8248" y="328"/>
                    <a:pt x="8237" y="332"/>
                    <a:pt x="8234" y="332"/>
                  </a:cubicBezTo>
                  <a:cubicBezTo>
                    <a:pt x="8233" y="332"/>
                    <a:pt x="8233" y="332"/>
                    <a:pt x="8233" y="331"/>
                  </a:cubicBezTo>
                  <a:cubicBezTo>
                    <a:pt x="8243" y="328"/>
                    <a:pt x="8253" y="324"/>
                    <a:pt x="8263" y="321"/>
                  </a:cubicBezTo>
                  <a:close/>
                  <a:moveTo>
                    <a:pt x="6529" y="998"/>
                  </a:moveTo>
                  <a:cubicBezTo>
                    <a:pt x="6519" y="998"/>
                    <a:pt x="6501" y="1004"/>
                    <a:pt x="6482" y="1013"/>
                  </a:cubicBezTo>
                  <a:cubicBezTo>
                    <a:pt x="6498" y="1009"/>
                    <a:pt x="6513" y="1004"/>
                    <a:pt x="6529" y="998"/>
                  </a:cubicBezTo>
                  <a:lnTo>
                    <a:pt x="6529" y="998"/>
                  </a:lnTo>
                  <a:cubicBezTo>
                    <a:pt x="6529" y="998"/>
                    <a:pt x="6529" y="998"/>
                    <a:pt x="6529" y="998"/>
                  </a:cubicBezTo>
                  <a:close/>
                  <a:moveTo>
                    <a:pt x="9073" y="1"/>
                  </a:moveTo>
                  <a:cubicBezTo>
                    <a:pt x="8926" y="1"/>
                    <a:pt x="8581" y="167"/>
                    <a:pt x="8382" y="264"/>
                  </a:cubicBezTo>
                  <a:lnTo>
                    <a:pt x="8382" y="264"/>
                  </a:lnTo>
                  <a:cubicBezTo>
                    <a:pt x="8343" y="272"/>
                    <a:pt x="8226" y="313"/>
                    <a:pt x="8165" y="354"/>
                  </a:cubicBezTo>
                  <a:lnTo>
                    <a:pt x="8165" y="399"/>
                  </a:lnTo>
                  <a:cubicBezTo>
                    <a:pt x="8085" y="433"/>
                    <a:pt x="8074" y="433"/>
                    <a:pt x="8062" y="433"/>
                  </a:cubicBezTo>
                  <a:cubicBezTo>
                    <a:pt x="8051" y="433"/>
                    <a:pt x="8039" y="433"/>
                    <a:pt x="7960" y="468"/>
                  </a:cubicBezTo>
                  <a:cubicBezTo>
                    <a:pt x="7937" y="445"/>
                    <a:pt x="8074" y="377"/>
                    <a:pt x="8210" y="308"/>
                  </a:cubicBezTo>
                  <a:lnTo>
                    <a:pt x="8210" y="308"/>
                  </a:lnTo>
                  <a:cubicBezTo>
                    <a:pt x="8096" y="354"/>
                    <a:pt x="7960" y="399"/>
                    <a:pt x="7937" y="445"/>
                  </a:cubicBezTo>
                  <a:cubicBezTo>
                    <a:pt x="7920" y="448"/>
                    <a:pt x="7908" y="450"/>
                    <a:pt x="7900" y="450"/>
                  </a:cubicBezTo>
                  <a:cubicBezTo>
                    <a:pt x="7867" y="450"/>
                    <a:pt x="7887" y="429"/>
                    <a:pt x="7865" y="429"/>
                  </a:cubicBezTo>
                  <a:cubicBezTo>
                    <a:pt x="7855" y="429"/>
                    <a:pt x="7836" y="433"/>
                    <a:pt x="7801" y="445"/>
                  </a:cubicBezTo>
                  <a:cubicBezTo>
                    <a:pt x="7710" y="490"/>
                    <a:pt x="7596" y="559"/>
                    <a:pt x="7482" y="604"/>
                  </a:cubicBezTo>
                  <a:cubicBezTo>
                    <a:pt x="7209" y="672"/>
                    <a:pt x="7096" y="809"/>
                    <a:pt x="6846" y="877"/>
                  </a:cubicBezTo>
                  <a:lnTo>
                    <a:pt x="6868" y="854"/>
                  </a:lnTo>
                  <a:lnTo>
                    <a:pt x="6868" y="854"/>
                  </a:lnTo>
                  <a:cubicBezTo>
                    <a:pt x="6787" y="875"/>
                    <a:pt x="6668" y="950"/>
                    <a:pt x="6529" y="998"/>
                  </a:cubicBezTo>
                  <a:lnTo>
                    <a:pt x="6529" y="998"/>
                  </a:lnTo>
                  <a:cubicBezTo>
                    <a:pt x="6541" y="999"/>
                    <a:pt x="6535" y="1010"/>
                    <a:pt x="6482" y="1036"/>
                  </a:cubicBezTo>
                  <a:cubicBezTo>
                    <a:pt x="6300" y="1104"/>
                    <a:pt x="6186" y="1173"/>
                    <a:pt x="6050" y="1195"/>
                  </a:cubicBezTo>
                  <a:lnTo>
                    <a:pt x="5936" y="1286"/>
                  </a:lnTo>
                  <a:cubicBezTo>
                    <a:pt x="5322" y="1536"/>
                    <a:pt x="2957" y="2560"/>
                    <a:pt x="2343" y="2833"/>
                  </a:cubicBezTo>
                  <a:lnTo>
                    <a:pt x="2366" y="2810"/>
                  </a:lnTo>
                  <a:lnTo>
                    <a:pt x="2366" y="2810"/>
                  </a:lnTo>
                  <a:cubicBezTo>
                    <a:pt x="1775" y="3083"/>
                    <a:pt x="910" y="3447"/>
                    <a:pt x="1" y="3833"/>
                  </a:cubicBezTo>
                  <a:cubicBezTo>
                    <a:pt x="615" y="4265"/>
                    <a:pt x="1274" y="4720"/>
                    <a:pt x="1866" y="5129"/>
                  </a:cubicBezTo>
                  <a:cubicBezTo>
                    <a:pt x="2229" y="5379"/>
                    <a:pt x="2548" y="5607"/>
                    <a:pt x="2821" y="5766"/>
                  </a:cubicBezTo>
                  <a:cubicBezTo>
                    <a:pt x="2934" y="5880"/>
                    <a:pt x="3116" y="5993"/>
                    <a:pt x="3253" y="6107"/>
                  </a:cubicBezTo>
                  <a:cubicBezTo>
                    <a:pt x="3215" y="6070"/>
                    <a:pt x="3205" y="6053"/>
                    <a:pt x="3215" y="6053"/>
                  </a:cubicBezTo>
                  <a:cubicBezTo>
                    <a:pt x="3223" y="6053"/>
                    <a:pt x="3245" y="6064"/>
                    <a:pt x="3275" y="6084"/>
                  </a:cubicBezTo>
                  <a:cubicBezTo>
                    <a:pt x="3480" y="6232"/>
                    <a:pt x="3491" y="6232"/>
                    <a:pt x="3503" y="6232"/>
                  </a:cubicBezTo>
                  <a:cubicBezTo>
                    <a:pt x="3514" y="6232"/>
                    <a:pt x="3526" y="6232"/>
                    <a:pt x="3730" y="6380"/>
                  </a:cubicBezTo>
                  <a:cubicBezTo>
                    <a:pt x="3980" y="6539"/>
                    <a:pt x="4526" y="6903"/>
                    <a:pt x="5072" y="7312"/>
                  </a:cubicBezTo>
                  <a:cubicBezTo>
                    <a:pt x="5845" y="7858"/>
                    <a:pt x="6618" y="8404"/>
                    <a:pt x="6982" y="8677"/>
                  </a:cubicBezTo>
                  <a:cubicBezTo>
                    <a:pt x="7005" y="8586"/>
                    <a:pt x="7028" y="8540"/>
                    <a:pt x="7050" y="8495"/>
                  </a:cubicBezTo>
                  <a:cubicBezTo>
                    <a:pt x="7096" y="8222"/>
                    <a:pt x="7164" y="7949"/>
                    <a:pt x="7232" y="7676"/>
                  </a:cubicBezTo>
                  <a:cubicBezTo>
                    <a:pt x="7278" y="7540"/>
                    <a:pt x="7300" y="7403"/>
                    <a:pt x="7346" y="7267"/>
                  </a:cubicBezTo>
                  <a:cubicBezTo>
                    <a:pt x="7346" y="7221"/>
                    <a:pt x="7369" y="7176"/>
                    <a:pt x="7369" y="7130"/>
                  </a:cubicBezTo>
                  <a:cubicBezTo>
                    <a:pt x="7391" y="7085"/>
                    <a:pt x="7391" y="7039"/>
                    <a:pt x="7391" y="7017"/>
                  </a:cubicBezTo>
                  <a:lnTo>
                    <a:pt x="7391" y="7039"/>
                  </a:lnTo>
                  <a:cubicBezTo>
                    <a:pt x="7460" y="6744"/>
                    <a:pt x="7937" y="5129"/>
                    <a:pt x="8005" y="4788"/>
                  </a:cubicBezTo>
                  <a:lnTo>
                    <a:pt x="8005" y="4788"/>
                  </a:lnTo>
                  <a:lnTo>
                    <a:pt x="7983" y="4834"/>
                  </a:lnTo>
                  <a:cubicBezTo>
                    <a:pt x="8051" y="4538"/>
                    <a:pt x="8074" y="4584"/>
                    <a:pt x="8142" y="4356"/>
                  </a:cubicBezTo>
                  <a:lnTo>
                    <a:pt x="8142" y="4356"/>
                  </a:lnTo>
                  <a:cubicBezTo>
                    <a:pt x="8140" y="4357"/>
                    <a:pt x="8138" y="4358"/>
                    <a:pt x="8136" y="4358"/>
                  </a:cubicBezTo>
                  <a:cubicBezTo>
                    <a:pt x="8100" y="4358"/>
                    <a:pt x="8143" y="4125"/>
                    <a:pt x="8165" y="4038"/>
                  </a:cubicBezTo>
                  <a:cubicBezTo>
                    <a:pt x="8210" y="3879"/>
                    <a:pt x="8255" y="3560"/>
                    <a:pt x="8324" y="3310"/>
                  </a:cubicBezTo>
                  <a:lnTo>
                    <a:pt x="8346" y="3333"/>
                  </a:lnTo>
                  <a:cubicBezTo>
                    <a:pt x="8369" y="3128"/>
                    <a:pt x="8483" y="2764"/>
                    <a:pt x="8506" y="2605"/>
                  </a:cubicBezTo>
                  <a:cubicBezTo>
                    <a:pt x="8597" y="2287"/>
                    <a:pt x="8778" y="1787"/>
                    <a:pt x="8869" y="1354"/>
                  </a:cubicBezTo>
                  <a:lnTo>
                    <a:pt x="9006" y="1082"/>
                  </a:lnTo>
                  <a:lnTo>
                    <a:pt x="9006" y="1036"/>
                  </a:lnTo>
                  <a:lnTo>
                    <a:pt x="9142" y="58"/>
                  </a:lnTo>
                  <a:cubicBezTo>
                    <a:pt x="9146" y="18"/>
                    <a:pt x="9120" y="1"/>
                    <a:pt x="90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6"/>
            <p:cNvSpPr/>
            <p:nvPr/>
          </p:nvSpPr>
          <p:spPr>
            <a:xfrm rot="1103015">
              <a:off x="5514564" y="3928371"/>
              <a:ext cx="206665" cy="270591"/>
            </a:xfrm>
            <a:custGeom>
              <a:avLst/>
              <a:gdLst/>
              <a:ahLst/>
              <a:cxnLst/>
              <a:rect l="l" t="t" r="r" b="b"/>
              <a:pathLst>
                <a:path w="7559" h="9898" extrusionOk="0">
                  <a:moveTo>
                    <a:pt x="171" y="2818"/>
                  </a:moveTo>
                  <a:cubicBezTo>
                    <a:pt x="169" y="2827"/>
                    <a:pt x="168" y="2838"/>
                    <a:pt x="168" y="2849"/>
                  </a:cubicBezTo>
                  <a:cubicBezTo>
                    <a:pt x="169" y="2838"/>
                    <a:pt x="171" y="2828"/>
                    <a:pt x="171" y="2818"/>
                  </a:cubicBezTo>
                  <a:close/>
                  <a:moveTo>
                    <a:pt x="167" y="0"/>
                  </a:moveTo>
                  <a:cubicBezTo>
                    <a:pt x="1" y="0"/>
                    <a:pt x="166" y="961"/>
                    <a:pt x="122" y="961"/>
                  </a:cubicBezTo>
                  <a:cubicBezTo>
                    <a:pt x="122" y="987"/>
                    <a:pt x="122" y="1011"/>
                    <a:pt x="122" y="1029"/>
                  </a:cubicBezTo>
                  <a:lnTo>
                    <a:pt x="168" y="1052"/>
                  </a:lnTo>
                  <a:cubicBezTo>
                    <a:pt x="191" y="1234"/>
                    <a:pt x="145" y="1098"/>
                    <a:pt x="145" y="1257"/>
                  </a:cubicBezTo>
                  <a:cubicBezTo>
                    <a:pt x="144" y="1258"/>
                    <a:pt x="142" y="1259"/>
                    <a:pt x="141" y="1259"/>
                  </a:cubicBezTo>
                  <a:cubicBezTo>
                    <a:pt x="122" y="1259"/>
                    <a:pt x="121" y="1112"/>
                    <a:pt x="100" y="984"/>
                  </a:cubicBezTo>
                  <a:lnTo>
                    <a:pt x="100" y="984"/>
                  </a:lnTo>
                  <a:cubicBezTo>
                    <a:pt x="100" y="1098"/>
                    <a:pt x="100" y="1234"/>
                    <a:pt x="122" y="1280"/>
                  </a:cubicBezTo>
                  <a:cubicBezTo>
                    <a:pt x="122" y="1327"/>
                    <a:pt x="118" y="1331"/>
                    <a:pt x="114" y="1331"/>
                  </a:cubicBezTo>
                  <a:cubicBezTo>
                    <a:pt x="113" y="1331"/>
                    <a:pt x="112" y="1331"/>
                    <a:pt x="111" y="1331"/>
                  </a:cubicBezTo>
                  <a:cubicBezTo>
                    <a:pt x="105" y="1331"/>
                    <a:pt x="100" y="1336"/>
                    <a:pt x="100" y="1416"/>
                  </a:cubicBezTo>
                  <a:cubicBezTo>
                    <a:pt x="100" y="1507"/>
                    <a:pt x="145" y="1643"/>
                    <a:pt x="122" y="1757"/>
                  </a:cubicBezTo>
                  <a:cubicBezTo>
                    <a:pt x="122" y="2030"/>
                    <a:pt x="191" y="2189"/>
                    <a:pt x="168" y="2439"/>
                  </a:cubicBezTo>
                  <a:lnTo>
                    <a:pt x="168" y="2417"/>
                  </a:lnTo>
                  <a:lnTo>
                    <a:pt x="168" y="2417"/>
                  </a:lnTo>
                  <a:cubicBezTo>
                    <a:pt x="147" y="2502"/>
                    <a:pt x="185" y="2667"/>
                    <a:pt x="171" y="2818"/>
                  </a:cubicBezTo>
                  <a:lnTo>
                    <a:pt x="171" y="2818"/>
                  </a:lnTo>
                  <a:cubicBezTo>
                    <a:pt x="175" y="2805"/>
                    <a:pt x="180" y="2796"/>
                    <a:pt x="186" y="2796"/>
                  </a:cubicBezTo>
                  <a:cubicBezTo>
                    <a:pt x="194" y="2796"/>
                    <a:pt x="204" y="2810"/>
                    <a:pt x="213" y="2849"/>
                  </a:cubicBezTo>
                  <a:cubicBezTo>
                    <a:pt x="191" y="3053"/>
                    <a:pt x="213" y="3167"/>
                    <a:pt x="213" y="3303"/>
                  </a:cubicBezTo>
                  <a:lnTo>
                    <a:pt x="236" y="3440"/>
                  </a:lnTo>
                  <a:cubicBezTo>
                    <a:pt x="259" y="4099"/>
                    <a:pt x="441" y="6692"/>
                    <a:pt x="486" y="7351"/>
                  </a:cubicBezTo>
                  <a:lnTo>
                    <a:pt x="464" y="7328"/>
                  </a:lnTo>
                  <a:lnTo>
                    <a:pt x="464" y="7328"/>
                  </a:lnTo>
                  <a:cubicBezTo>
                    <a:pt x="509" y="7965"/>
                    <a:pt x="554" y="8897"/>
                    <a:pt x="623" y="9898"/>
                  </a:cubicBezTo>
                  <a:cubicBezTo>
                    <a:pt x="1237" y="9466"/>
                    <a:pt x="1896" y="8988"/>
                    <a:pt x="2487" y="8579"/>
                  </a:cubicBezTo>
                  <a:cubicBezTo>
                    <a:pt x="2828" y="8329"/>
                    <a:pt x="3147" y="8079"/>
                    <a:pt x="3397" y="7897"/>
                  </a:cubicBezTo>
                  <a:cubicBezTo>
                    <a:pt x="3533" y="7829"/>
                    <a:pt x="3715" y="7692"/>
                    <a:pt x="3852" y="7601"/>
                  </a:cubicBezTo>
                  <a:lnTo>
                    <a:pt x="3852" y="7601"/>
                  </a:lnTo>
                  <a:cubicBezTo>
                    <a:pt x="3826" y="7619"/>
                    <a:pt x="3813" y="7626"/>
                    <a:pt x="3810" y="7626"/>
                  </a:cubicBezTo>
                  <a:cubicBezTo>
                    <a:pt x="3804" y="7626"/>
                    <a:pt x="3824" y="7607"/>
                    <a:pt x="3852" y="7578"/>
                  </a:cubicBezTo>
                  <a:cubicBezTo>
                    <a:pt x="4284" y="7283"/>
                    <a:pt x="3875" y="7556"/>
                    <a:pt x="4284" y="7237"/>
                  </a:cubicBezTo>
                  <a:cubicBezTo>
                    <a:pt x="4511" y="7078"/>
                    <a:pt x="5057" y="6692"/>
                    <a:pt x="5603" y="6305"/>
                  </a:cubicBezTo>
                  <a:cubicBezTo>
                    <a:pt x="6399" y="5782"/>
                    <a:pt x="7195" y="5236"/>
                    <a:pt x="7558" y="4963"/>
                  </a:cubicBezTo>
                  <a:cubicBezTo>
                    <a:pt x="7490" y="4918"/>
                    <a:pt x="7445" y="4895"/>
                    <a:pt x="7399" y="4850"/>
                  </a:cubicBezTo>
                  <a:cubicBezTo>
                    <a:pt x="7172" y="4713"/>
                    <a:pt x="6944" y="4554"/>
                    <a:pt x="6694" y="4395"/>
                  </a:cubicBezTo>
                  <a:cubicBezTo>
                    <a:pt x="6581" y="4327"/>
                    <a:pt x="6467" y="4236"/>
                    <a:pt x="6353" y="4168"/>
                  </a:cubicBezTo>
                  <a:cubicBezTo>
                    <a:pt x="6308" y="4122"/>
                    <a:pt x="6262" y="4099"/>
                    <a:pt x="6217" y="4077"/>
                  </a:cubicBezTo>
                  <a:lnTo>
                    <a:pt x="6126" y="4008"/>
                  </a:lnTo>
                  <a:lnTo>
                    <a:pt x="6171" y="4031"/>
                  </a:lnTo>
                  <a:cubicBezTo>
                    <a:pt x="5921" y="3872"/>
                    <a:pt x="4534" y="2871"/>
                    <a:pt x="4261" y="2689"/>
                  </a:cubicBezTo>
                  <a:lnTo>
                    <a:pt x="4261" y="2689"/>
                  </a:lnTo>
                  <a:lnTo>
                    <a:pt x="4284" y="2712"/>
                  </a:lnTo>
                  <a:cubicBezTo>
                    <a:pt x="4034" y="2576"/>
                    <a:pt x="4079" y="2553"/>
                    <a:pt x="3897" y="2417"/>
                  </a:cubicBezTo>
                  <a:cubicBezTo>
                    <a:pt x="3897" y="2423"/>
                    <a:pt x="3893" y="2426"/>
                    <a:pt x="3885" y="2426"/>
                  </a:cubicBezTo>
                  <a:cubicBezTo>
                    <a:pt x="3836" y="2426"/>
                    <a:pt x="3657" y="2319"/>
                    <a:pt x="3579" y="2280"/>
                  </a:cubicBezTo>
                  <a:lnTo>
                    <a:pt x="3602" y="2280"/>
                  </a:lnTo>
                  <a:cubicBezTo>
                    <a:pt x="3465" y="2189"/>
                    <a:pt x="3170" y="2030"/>
                    <a:pt x="2965" y="1894"/>
                  </a:cubicBezTo>
                  <a:lnTo>
                    <a:pt x="2988" y="1894"/>
                  </a:lnTo>
                  <a:cubicBezTo>
                    <a:pt x="2806" y="1780"/>
                    <a:pt x="2487" y="1552"/>
                    <a:pt x="2374" y="1484"/>
                  </a:cubicBezTo>
                  <a:cubicBezTo>
                    <a:pt x="2101" y="1280"/>
                    <a:pt x="1691" y="938"/>
                    <a:pt x="1305" y="711"/>
                  </a:cubicBezTo>
                  <a:lnTo>
                    <a:pt x="1100" y="506"/>
                  </a:lnTo>
                  <a:lnTo>
                    <a:pt x="1055" y="484"/>
                  </a:lnTo>
                  <a:lnTo>
                    <a:pt x="191" y="6"/>
                  </a:lnTo>
                  <a:cubicBezTo>
                    <a:pt x="182" y="2"/>
                    <a:pt x="174" y="0"/>
                    <a:pt x="1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6"/>
            <p:cNvSpPr/>
            <p:nvPr/>
          </p:nvSpPr>
          <p:spPr>
            <a:xfrm rot="1103015">
              <a:off x="5355680" y="3614055"/>
              <a:ext cx="137850" cy="107083"/>
            </a:xfrm>
            <a:custGeom>
              <a:avLst/>
              <a:gdLst/>
              <a:ahLst/>
              <a:cxnLst/>
              <a:rect l="l" t="t" r="r" b="b"/>
              <a:pathLst>
                <a:path w="5042" h="3917" extrusionOk="0">
                  <a:moveTo>
                    <a:pt x="4526" y="28"/>
                  </a:moveTo>
                  <a:cubicBezTo>
                    <a:pt x="4480" y="28"/>
                    <a:pt x="4412" y="28"/>
                    <a:pt x="4389" y="51"/>
                  </a:cubicBezTo>
                  <a:cubicBezTo>
                    <a:pt x="4389" y="51"/>
                    <a:pt x="4457" y="28"/>
                    <a:pt x="4526" y="28"/>
                  </a:cubicBezTo>
                  <a:close/>
                  <a:moveTo>
                    <a:pt x="4922" y="1"/>
                  </a:moveTo>
                  <a:cubicBezTo>
                    <a:pt x="4781" y="1"/>
                    <a:pt x="4548" y="51"/>
                    <a:pt x="4548" y="51"/>
                  </a:cubicBezTo>
                  <a:cubicBezTo>
                    <a:pt x="4571" y="28"/>
                    <a:pt x="4617" y="28"/>
                    <a:pt x="4617" y="28"/>
                  </a:cubicBezTo>
                  <a:lnTo>
                    <a:pt x="4617" y="28"/>
                  </a:lnTo>
                  <a:cubicBezTo>
                    <a:pt x="4617" y="28"/>
                    <a:pt x="4548" y="28"/>
                    <a:pt x="4503" y="51"/>
                  </a:cubicBezTo>
                  <a:cubicBezTo>
                    <a:pt x="4473" y="59"/>
                    <a:pt x="4460" y="61"/>
                    <a:pt x="4453" y="61"/>
                  </a:cubicBezTo>
                  <a:cubicBezTo>
                    <a:pt x="4440" y="61"/>
                    <a:pt x="4450" y="51"/>
                    <a:pt x="4389" y="51"/>
                  </a:cubicBezTo>
                  <a:cubicBezTo>
                    <a:pt x="4321" y="51"/>
                    <a:pt x="4389" y="28"/>
                    <a:pt x="4321" y="28"/>
                  </a:cubicBezTo>
                  <a:cubicBezTo>
                    <a:pt x="4253" y="51"/>
                    <a:pt x="4207" y="51"/>
                    <a:pt x="4139" y="51"/>
                  </a:cubicBezTo>
                  <a:cubicBezTo>
                    <a:pt x="4003" y="51"/>
                    <a:pt x="3912" y="97"/>
                    <a:pt x="3798" y="97"/>
                  </a:cubicBezTo>
                  <a:cubicBezTo>
                    <a:pt x="3752" y="97"/>
                    <a:pt x="3662" y="119"/>
                    <a:pt x="3571" y="119"/>
                  </a:cubicBezTo>
                  <a:cubicBezTo>
                    <a:pt x="3480" y="119"/>
                    <a:pt x="3411" y="142"/>
                    <a:pt x="3343" y="142"/>
                  </a:cubicBezTo>
                  <a:lnTo>
                    <a:pt x="3275" y="165"/>
                  </a:lnTo>
                  <a:cubicBezTo>
                    <a:pt x="2934" y="188"/>
                    <a:pt x="1638" y="324"/>
                    <a:pt x="1297" y="369"/>
                  </a:cubicBezTo>
                  <a:cubicBezTo>
                    <a:pt x="978" y="392"/>
                    <a:pt x="501" y="460"/>
                    <a:pt x="0" y="506"/>
                  </a:cubicBezTo>
                  <a:cubicBezTo>
                    <a:pt x="228" y="802"/>
                    <a:pt x="478" y="1120"/>
                    <a:pt x="705" y="1416"/>
                  </a:cubicBezTo>
                  <a:cubicBezTo>
                    <a:pt x="842" y="1597"/>
                    <a:pt x="978" y="1757"/>
                    <a:pt x="1069" y="1870"/>
                  </a:cubicBezTo>
                  <a:cubicBezTo>
                    <a:pt x="1115" y="1939"/>
                    <a:pt x="1183" y="2029"/>
                    <a:pt x="1228" y="2098"/>
                  </a:cubicBezTo>
                  <a:cubicBezTo>
                    <a:pt x="1219" y="2078"/>
                    <a:pt x="1217" y="2071"/>
                    <a:pt x="1220" y="2071"/>
                  </a:cubicBezTo>
                  <a:cubicBezTo>
                    <a:pt x="1225" y="2071"/>
                    <a:pt x="1238" y="2085"/>
                    <a:pt x="1251" y="2098"/>
                  </a:cubicBezTo>
                  <a:cubicBezTo>
                    <a:pt x="1331" y="2200"/>
                    <a:pt x="1336" y="2200"/>
                    <a:pt x="1342" y="2200"/>
                  </a:cubicBezTo>
                  <a:cubicBezTo>
                    <a:pt x="1348" y="2200"/>
                    <a:pt x="1353" y="2200"/>
                    <a:pt x="1433" y="2302"/>
                  </a:cubicBezTo>
                  <a:cubicBezTo>
                    <a:pt x="1524" y="2416"/>
                    <a:pt x="1729" y="2689"/>
                    <a:pt x="1933" y="2962"/>
                  </a:cubicBezTo>
                  <a:cubicBezTo>
                    <a:pt x="2229" y="3348"/>
                    <a:pt x="2525" y="3735"/>
                    <a:pt x="2661" y="3917"/>
                  </a:cubicBezTo>
                  <a:cubicBezTo>
                    <a:pt x="2706" y="3894"/>
                    <a:pt x="2706" y="3871"/>
                    <a:pt x="2729" y="3849"/>
                  </a:cubicBezTo>
                  <a:cubicBezTo>
                    <a:pt x="2797" y="3712"/>
                    <a:pt x="2866" y="3599"/>
                    <a:pt x="2934" y="3485"/>
                  </a:cubicBezTo>
                  <a:cubicBezTo>
                    <a:pt x="2979" y="3417"/>
                    <a:pt x="3025" y="3348"/>
                    <a:pt x="3048" y="3303"/>
                  </a:cubicBezTo>
                  <a:lnTo>
                    <a:pt x="3093" y="3235"/>
                  </a:lnTo>
                  <a:lnTo>
                    <a:pt x="3116" y="3189"/>
                  </a:lnTo>
                  <a:cubicBezTo>
                    <a:pt x="3207" y="3053"/>
                    <a:pt x="3662" y="2348"/>
                    <a:pt x="3752" y="2189"/>
                  </a:cubicBezTo>
                  <a:lnTo>
                    <a:pt x="3752" y="2211"/>
                  </a:lnTo>
                  <a:cubicBezTo>
                    <a:pt x="3821" y="2075"/>
                    <a:pt x="3821" y="2098"/>
                    <a:pt x="3889" y="1984"/>
                  </a:cubicBezTo>
                  <a:lnTo>
                    <a:pt x="3889" y="1984"/>
                  </a:lnTo>
                  <a:cubicBezTo>
                    <a:pt x="3887" y="1986"/>
                    <a:pt x="3886" y="1987"/>
                    <a:pt x="3885" y="1987"/>
                  </a:cubicBezTo>
                  <a:cubicBezTo>
                    <a:pt x="3876" y="1987"/>
                    <a:pt x="3936" y="1867"/>
                    <a:pt x="3957" y="1825"/>
                  </a:cubicBezTo>
                  <a:lnTo>
                    <a:pt x="3957" y="1848"/>
                  </a:lnTo>
                  <a:cubicBezTo>
                    <a:pt x="4003" y="1779"/>
                    <a:pt x="4071" y="1620"/>
                    <a:pt x="4139" y="1506"/>
                  </a:cubicBezTo>
                  <a:lnTo>
                    <a:pt x="4139" y="1529"/>
                  </a:lnTo>
                  <a:cubicBezTo>
                    <a:pt x="4185" y="1416"/>
                    <a:pt x="4298" y="1256"/>
                    <a:pt x="4344" y="1188"/>
                  </a:cubicBezTo>
                  <a:cubicBezTo>
                    <a:pt x="4435" y="1052"/>
                    <a:pt x="4594" y="847"/>
                    <a:pt x="4685" y="642"/>
                  </a:cubicBezTo>
                  <a:lnTo>
                    <a:pt x="4799" y="529"/>
                  </a:lnTo>
                  <a:lnTo>
                    <a:pt x="4821" y="506"/>
                  </a:lnTo>
                  <a:lnTo>
                    <a:pt x="5026" y="51"/>
                  </a:lnTo>
                  <a:cubicBezTo>
                    <a:pt x="5041" y="13"/>
                    <a:pt x="4993" y="1"/>
                    <a:pt x="49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6"/>
            <p:cNvSpPr/>
            <p:nvPr/>
          </p:nvSpPr>
          <p:spPr>
            <a:xfrm rot="1103015">
              <a:off x="6301426" y="4388097"/>
              <a:ext cx="107338" cy="138111"/>
            </a:xfrm>
            <a:custGeom>
              <a:avLst/>
              <a:gdLst/>
              <a:ahLst/>
              <a:cxnLst/>
              <a:rect l="l" t="t" r="r" b="b"/>
              <a:pathLst>
                <a:path w="3926" h="5052" extrusionOk="0">
                  <a:moveTo>
                    <a:pt x="92" y="1"/>
                  </a:moveTo>
                  <a:cubicBezTo>
                    <a:pt x="1" y="1"/>
                    <a:pt x="104" y="482"/>
                    <a:pt x="83" y="504"/>
                  </a:cubicBezTo>
                  <a:cubicBezTo>
                    <a:pt x="83" y="512"/>
                    <a:pt x="83" y="519"/>
                    <a:pt x="83" y="527"/>
                  </a:cubicBezTo>
                  <a:lnTo>
                    <a:pt x="105" y="527"/>
                  </a:lnTo>
                  <a:cubicBezTo>
                    <a:pt x="105" y="617"/>
                    <a:pt x="83" y="549"/>
                    <a:pt x="105" y="640"/>
                  </a:cubicBezTo>
                  <a:cubicBezTo>
                    <a:pt x="83" y="640"/>
                    <a:pt x="83" y="572"/>
                    <a:pt x="60" y="504"/>
                  </a:cubicBezTo>
                  <a:lnTo>
                    <a:pt x="60" y="504"/>
                  </a:lnTo>
                  <a:cubicBezTo>
                    <a:pt x="83" y="572"/>
                    <a:pt x="60" y="617"/>
                    <a:pt x="83" y="663"/>
                  </a:cubicBezTo>
                  <a:cubicBezTo>
                    <a:pt x="83" y="676"/>
                    <a:pt x="81" y="680"/>
                    <a:pt x="78" y="680"/>
                  </a:cubicBezTo>
                  <a:cubicBezTo>
                    <a:pt x="75" y="680"/>
                    <a:pt x="71" y="676"/>
                    <a:pt x="67" y="676"/>
                  </a:cubicBezTo>
                  <a:cubicBezTo>
                    <a:pt x="63" y="676"/>
                    <a:pt x="60" y="682"/>
                    <a:pt x="60" y="708"/>
                  </a:cubicBezTo>
                  <a:cubicBezTo>
                    <a:pt x="83" y="777"/>
                    <a:pt x="83" y="845"/>
                    <a:pt x="83" y="890"/>
                  </a:cubicBezTo>
                  <a:cubicBezTo>
                    <a:pt x="83" y="1050"/>
                    <a:pt x="128" y="1118"/>
                    <a:pt x="128" y="1254"/>
                  </a:cubicBezTo>
                  <a:lnTo>
                    <a:pt x="105" y="1231"/>
                  </a:lnTo>
                  <a:lnTo>
                    <a:pt x="105" y="1231"/>
                  </a:lnTo>
                  <a:cubicBezTo>
                    <a:pt x="105" y="1277"/>
                    <a:pt x="128" y="1368"/>
                    <a:pt x="128" y="1459"/>
                  </a:cubicBezTo>
                  <a:cubicBezTo>
                    <a:pt x="128" y="1446"/>
                    <a:pt x="128" y="1433"/>
                    <a:pt x="132" y="1433"/>
                  </a:cubicBezTo>
                  <a:cubicBezTo>
                    <a:pt x="136" y="1433"/>
                    <a:pt x="141" y="1440"/>
                    <a:pt x="151" y="1459"/>
                  </a:cubicBezTo>
                  <a:cubicBezTo>
                    <a:pt x="151" y="1550"/>
                    <a:pt x="151" y="1618"/>
                    <a:pt x="151" y="1686"/>
                  </a:cubicBezTo>
                  <a:lnTo>
                    <a:pt x="173" y="1754"/>
                  </a:lnTo>
                  <a:cubicBezTo>
                    <a:pt x="196" y="2096"/>
                    <a:pt x="310" y="3414"/>
                    <a:pt x="333" y="3756"/>
                  </a:cubicBezTo>
                  <a:lnTo>
                    <a:pt x="333" y="3733"/>
                  </a:lnTo>
                  <a:cubicBezTo>
                    <a:pt x="355" y="4074"/>
                    <a:pt x="401" y="4529"/>
                    <a:pt x="424" y="5052"/>
                  </a:cubicBezTo>
                  <a:cubicBezTo>
                    <a:pt x="742" y="4824"/>
                    <a:pt x="1060" y="4574"/>
                    <a:pt x="1379" y="4347"/>
                  </a:cubicBezTo>
                  <a:cubicBezTo>
                    <a:pt x="1538" y="4210"/>
                    <a:pt x="1697" y="4097"/>
                    <a:pt x="1834" y="4006"/>
                  </a:cubicBezTo>
                  <a:cubicBezTo>
                    <a:pt x="1902" y="3960"/>
                    <a:pt x="1993" y="3892"/>
                    <a:pt x="2061" y="3847"/>
                  </a:cubicBezTo>
                  <a:lnTo>
                    <a:pt x="2061" y="3847"/>
                  </a:lnTo>
                  <a:cubicBezTo>
                    <a:pt x="2048" y="3853"/>
                    <a:pt x="2040" y="3856"/>
                    <a:pt x="2037" y="3856"/>
                  </a:cubicBezTo>
                  <a:cubicBezTo>
                    <a:pt x="2029" y="3856"/>
                    <a:pt x="2045" y="3840"/>
                    <a:pt x="2061" y="3824"/>
                  </a:cubicBezTo>
                  <a:cubicBezTo>
                    <a:pt x="2266" y="3665"/>
                    <a:pt x="2061" y="3801"/>
                    <a:pt x="2288" y="3642"/>
                  </a:cubicBezTo>
                  <a:cubicBezTo>
                    <a:pt x="2402" y="3551"/>
                    <a:pt x="2652" y="3369"/>
                    <a:pt x="2948" y="3164"/>
                  </a:cubicBezTo>
                  <a:cubicBezTo>
                    <a:pt x="3334" y="2869"/>
                    <a:pt x="3744" y="2596"/>
                    <a:pt x="3926" y="2459"/>
                  </a:cubicBezTo>
                  <a:cubicBezTo>
                    <a:pt x="3880" y="2437"/>
                    <a:pt x="3857" y="2414"/>
                    <a:pt x="3835" y="2391"/>
                  </a:cubicBezTo>
                  <a:cubicBezTo>
                    <a:pt x="3721" y="2323"/>
                    <a:pt x="3607" y="2255"/>
                    <a:pt x="3471" y="2164"/>
                  </a:cubicBezTo>
                  <a:cubicBezTo>
                    <a:pt x="3425" y="2141"/>
                    <a:pt x="3357" y="2096"/>
                    <a:pt x="3312" y="2050"/>
                  </a:cubicBezTo>
                  <a:lnTo>
                    <a:pt x="3221" y="2005"/>
                  </a:lnTo>
                  <a:lnTo>
                    <a:pt x="3175" y="1982"/>
                  </a:lnTo>
                  <a:lnTo>
                    <a:pt x="3198" y="1982"/>
                  </a:lnTo>
                  <a:cubicBezTo>
                    <a:pt x="3061" y="1914"/>
                    <a:pt x="2357" y="1413"/>
                    <a:pt x="2197" y="1322"/>
                  </a:cubicBezTo>
                  <a:lnTo>
                    <a:pt x="2197" y="1322"/>
                  </a:lnTo>
                  <a:lnTo>
                    <a:pt x="2220" y="1345"/>
                  </a:lnTo>
                  <a:cubicBezTo>
                    <a:pt x="2084" y="1277"/>
                    <a:pt x="2106" y="1254"/>
                    <a:pt x="2015" y="1186"/>
                  </a:cubicBezTo>
                  <a:cubicBezTo>
                    <a:pt x="2015" y="1189"/>
                    <a:pt x="2013" y="1191"/>
                    <a:pt x="2009" y="1191"/>
                  </a:cubicBezTo>
                  <a:cubicBezTo>
                    <a:pt x="1985" y="1191"/>
                    <a:pt x="1895" y="1137"/>
                    <a:pt x="1856" y="1118"/>
                  </a:cubicBezTo>
                  <a:cubicBezTo>
                    <a:pt x="1811" y="1072"/>
                    <a:pt x="1652" y="1004"/>
                    <a:pt x="1538" y="936"/>
                  </a:cubicBezTo>
                  <a:lnTo>
                    <a:pt x="1561" y="936"/>
                  </a:lnTo>
                  <a:cubicBezTo>
                    <a:pt x="1447" y="890"/>
                    <a:pt x="1288" y="777"/>
                    <a:pt x="1242" y="731"/>
                  </a:cubicBezTo>
                  <a:cubicBezTo>
                    <a:pt x="1083" y="617"/>
                    <a:pt x="878" y="458"/>
                    <a:pt x="674" y="345"/>
                  </a:cubicBezTo>
                  <a:lnTo>
                    <a:pt x="583" y="231"/>
                  </a:lnTo>
                  <a:lnTo>
                    <a:pt x="560" y="231"/>
                  </a:lnTo>
                  <a:lnTo>
                    <a:pt x="105" y="3"/>
                  </a:lnTo>
                  <a:cubicBezTo>
                    <a:pt x="101" y="2"/>
                    <a:pt x="96" y="1"/>
                    <a:pt x="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6"/>
            <p:cNvSpPr/>
            <p:nvPr/>
          </p:nvSpPr>
          <p:spPr>
            <a:xfrm rot="1103015">
              <a:off x="5263800" y="4692986"/>
              <a:ext cx="225092" cy="242761"/>
            </a:xfrm>
            <a:custGeom>
              <a:avLst/>
              <a:gdLst/>
              <a:ahLst/>
              <a:cxnLst/>
              <a:rect l="l" t="t" r="r" b="b"/>
              <a:pathLst>
                <a:path w="8233" h="8880" extrusionOk="0">
                  <a:moveTo>
                    <a:pt x="6649" y="516"/>
                  </a:moveTo>
                  <a:cubicBezTo>
                    <a:pt x="6644" y="518"/>
                    <a:pt x="6639" y="522"/>
                    <a:pt x="6633" y="526"/>
                  </a:cubicBezTo>
                  <a:lnTo>
                    <a:pt x="6633" y="526"/>
                  </a:lnTo>
                  <a:cubicBezTo>
                    <a:pt x="6638" y="522"/>
                    <a:pt x="6643" y="519"/>
                    <a:pt x="6648" y="517"/>
                  </a:cubicBezTo>
                  <a:lnTo>
                    <a:pt x="6648" y="517"/>
                  </a:lnTo>
                  <a:cubicBezTo>
                    <a:pt x="6648" y="517"/>
                    <a:pt x="6649" y="516"/>
                    <a:pt x="6649" y="516"/>
                  </a:cubicBezTo>
                  <a:close/>
                  <a:moveTo>
                    <a:pt x="3795" y="7707"/>
                  </a:moveTo>
                  <a:cubicBezTo>
                    <a:pt x="3804" y="7710"/>
                    <a:pt x="3820" y="7714"/>
                    <a:pt x="3844" y="7720"/>
                  </a:cubicBezTo>
                  <a:cubicBezTo>
                    <a:pt x="3828" y="7716"/>
                    <a:pt x="3811" y="7711"/>
                    <a:pt x="3795" y="7707"/>
                  </a:cubicBezTo>
                  <a:close/>
                  <a:moveTo>
                    <a:pt x="7277" y="0"/>
                  </a:moveTo>
                  <a:cubicBezTo>
                    <a:pt x="7150" y="0"/>
                    <a:pt x="6817" y="348"/>
                    <a:pt x="6649" y="516"/>
                  </a:cubicBezTo>
                  <a:lnTo>
                    <a:pt x="6649" y="516"/>
                  </a:lnTo>
                  <a:cubicBezTo>
                    <a:pt x="6655" y="513"/>
                    <a:pt x="6659" y="512"/>
                    <a:pt x="6663" y="512"/>
                  </a:cubicBezTo>
                  <a:cubicBezTo>
                    <a:pt x="6660" y="512"/>
                    <a:pt x="6655" y="514"/>
                    <a:pt x="6648" y="517"/>
                  </a:cubicBezTo>
                  <a:lnTo>
                    <a:pt x="6648" y="517"/>
                  </a:lnTo>
                  <a:cubicBezTo>
                    <a:pt x="6595" y="569"/>
                    <a:pt x="6559" y="603"/>
                    <a:pt x="6551" y="603"/>
                  </a:cubicBezTo>
                  <a:cubicBezTo>
                    <a:pt x="6550" y="603"/>
                    <a:pt x="6550" y="603"/>
                    <a:pt x="6550" y="603"/>
                  </a:cubicBezTo>
                  <a:cubicBezTo>
                    <a:pt x="6579" y="573"/>
                    <a:pt x="6609" y="543"/>
                    <a:pt x="6633" y="526"/>
                  </a:cubicBezTo>
                  <a:lnTo>
                    <a:pt x="6633" y="526"/>
                  </a:lnTo>
                  <a:cubicBezTo>
                    <a:pt x="6589" y="553"/>
                    <a:pt x="6516" y="614"/>
                    <a:pt x="6481" y="648"/>
                  </a:cubicBezTo>
                  <a:lnTo>
                    <a:pt x="6504" y="694"/>
                  </a:lnTo>
                  <a:cubicBezTo>
                    <a:pt x="6368" y="807"/>
                    <a:pt x="6459" y="694"/>
                    <a:pt x="6322" y="830"/>
                  </a:cubicBezTo>
                  <a:cubicBezTo>
                    <a:pt x="6299" y="807"/>
                    <a:pt x="6413" y="694"/>
                    <a:pt x="6527" y="603"/>
                  </a:cubicBezTo>
                  <a:lnTo>
                    <a:pt x="6527" y="603"/>
                  </a:lnTo>
                  <a:cubicBezTo>
                    <a:pt x="6436" y="671"/>
                    <a:pt x="6322" y="762"/>
                    <a:pt x="6299" y="807"/>
                  </a:cubicBezTo>
                  <a:cubicBezTo>
                    <a:pt x="6271" y="828"/>
                    <a:pt x="6260" y="834"/>
                    <a:pt x="6256" y="834"/>
                  </a:cubicBezTo>
                  <a:cubicBezTo>
                    <a:pt x="6250" y="834"/>
                    <a:pt x="6253" y="826"/>
                    <a:pt x="6244" y="826"/>
                  </a:cubicBezTo>
                  <a:cubicBezTo>
                    <a:pt x="6237" y="826"/>
                    <a:pt x="6221" y="831"/>
                    <a:pt x="6186" y="853"/>
                  </a:cubicBezTo>
                  <a:cubicBezTo>
                    <a:pt x="6118" y="944"/>
                    <a:pt x="6027" y="1057"/>
                    <a:pt x="5936" y="1126"/>
                  </a:cubicBezTo>
                  <a:lnTo>
                    <a:pt x="5936" y="1103"/>
                  </a:lnTo>
                  <a:cubicBezTo>
                    <a:pt x="5708" y="1285"/>
                    <a:pt x="5640" y="1421"/>
                    <a:pt x="5435" y="1580"/>
                  </a:cubicBezTo>
                  <a:lnTo>
                    <a:pt x="5458" y="1558"/>
                  </a:lnTo>
                  <a:lnTo>
                    <a:pt x="5458" y="1558"/>
                  </a:lnTo>
                  <a:cubicBezTo>
                    <a:pt x="5367" y="1603"/>
                    <a:pt x="5253" y="1740"/>
                    <a:pt x="5140" y="1853"/>
                  </a:cubicBezTo>
                  <a:cubicBezTo>
                    <a:pt x="5151" y="1842"/>
                    <a:pt x="5168" y="1831"/>
                    <a:pt x="5174" y="1831"/>
                  </a:cubicBezTo>
                  <a:cubicBezTo>
                    <a:pt x="5180" y="1831"/>
                    <a:pt x="5174" y="1842"/>
                    <a:pt x="5140" y="1876"/>
                  </a:cubicBezTo>
                  <a:cubicBezTo>
                    <a:pt x="4981" y="1990"/>
                    <a:pt x="4912" y="2103"/>
                    <a:pt x="4799" y="2172"/>
                  </a:cubicBezTo>
                  <a:lnTo>
                    <a:pt x="4708" y="2285"/>
                  </a:lnTo>
                  <a:cubicBezTo>
                    <a:pt x="4230" y="2717"/>
                    <a:pt x="2343" y="4514"/>
                    <a:pt x="1865" y="4969"/>
                  </a:cubicBezTo>
                  <a:lnTo>
                    <a:pt x="1888" y="4946"/>
                  </a:lnTo>
                  <a:lnTo>
                    <a:pt x="1888" y="4946"/>
                  </a:lnTo>
                  <a:cubicBezTo>
                    <a:pt x="1410" y="5378"/>
                    <a:pt x="728" y="6015"/>
                    <a:pt x="0" y="6697"/>
                  </a:cubicBezTo>
                  <a:cubicBezTo>
                    <a:pt x="728" y="6902"/>
                    <a:pt x="1501" y="7106"/>
                    <a:pt x="2206" y="7288"/>
                  </a:cubicBezTo>
                  <a:cubicBezTo>
                    <a:pt x="2638" y="7402"/>
                    <a:pt x="3002" y="7493"/>
                    <a:pt x="3321" y="7561"/>
                  </a:cubicBezTo>
                  <a:cubicBezTo>
                    <a:pt x="3443" y="7622"/>
                    <a:pt x="3640" y="7665"/>
                    <a:pt x="3795" y="7707"/>
                  </a:cubicBezTo>
                  <a:lnTo>
                    <a:pt x="3795" y="7707"/>
                  </a:lnTo>
                  <a:cubicBezTo>
                    <a:pt x="3767" y="7697"/>
                    <a:pt x="3793" y="7697"/>
                    <a:pt x="3844" y="7697"/>
                  </a:cubicBezTo>
                  <a:cubicBezTo>
                    <a:pt x="4094" y="7766"/>
                    <a:pt x="4105" y="7766"/>
                    <a:pt x="4116" y="7766"/>
                  </a:cubicBezTo>
                  <a:cubicBezTo>
                    <a:pt x="4128" y="7766"/>
                    <a:pt x="4139" y="7766"/>
                    <a:pt x="4389" y="7834"/>
                  </a:cubicBezTo>
                  <a:cubicBezTo>
                    <a:pt x="4662" y="7879"/>
                    <a:pt x="5299" y="8061"/>
                    <a:pt x="5958" y="8243"/>
                  </a:cubicBezTo>
                  <a:cubicBezTo>
                    <a:pt x="6868" y="8493"/>
                    <a:pt x="7800" y="8766"/>
                    <a:pt x="8232" y="8880"/>
                  </a:cubicBezTo>
                  <a:cubicBezTo>
                    <a:pt x="8232" y="8789"/>
                    <a:pt x="8210" y="8743"/>
                    <a:pt x="8210" y="8698"/>
                  </a:cubicBezTo>
                  <a:cubicBezTo>
                    <a:pt x="8164" y="8425"/>
                    <a:pt x="8141" y="8129"/>
                    <a:pt x="8119" y="7857"/>
                  </a:cubicBezTo>
                  <a:cubicBezTo>
                    <a:pt x="8096" y="7720"/>
                    <a:pt x="8096" y="7584"/>
                    <a:pt x="8073" y="7447"/>
                  </a:cubicBezTo>
                  <a:cubicBezTo>
                    <a:pt x="8073" y="7379"/>
                    <a:pt x="8073" y="7334"/>
                    <a:pt x="8073" y="7288"/>
                  </a:cubicBezTo>
                  <a:cubicBezTo>
                    <a:pt x="8050" y="7243"/>
                    <a:pt x="8050" y="7220"/>
                    <a:pt x="8050" y="7174"/>
                  </a:cubicBezTo>
                  <a:lnTo>
                    <a:pt x="8050" y="7197"/>
                  </a:lnTo>
                  <a:cubicBezTo>
                    <a:pt x="8028" y="6902"/>
                    <a:pt x="7914" y="5219"/>
                    <a:pt x="7869" y="4878"/>
                  </a:cubicBezTo>
                  <a:lnTo>
                    <a:pt x="7869" y="4923"/>
                  </a:lnTo>
                  <a:cubicBezTo>
                    <a:pt x="7800" y="4628"/>
                    <a:pt x="7846" y="4673"/>
                    <a:pt x="7846" y="4423"/>
                  </a:cubicBezTo>
                  <a:lnTo>
                    <a:pt x="7846" y="4423"/>
                  </a:lnTo>
                  <a:cubicBezTo>
                    <a:pt x="7842" y="4426"/>
                    <a:pt x="7839" y="4428"/>
                    <a:pt x="7835" y="4428"/>
                  </a:cubicBezTo>
                  <a:cubicBezTo>
                    <a:pt x="7794" y="4428"/>
                    <a:pt x="7755" y="4189"/>
                    <a:pt x="7755" y="4105"/>
                  </a:cubicBezTo>
                  <a:cubicBezTo>
                    <a:pt x="7732" y="3968"/>
                    <a:pt x="7664" y="3627"/>
                    <a:pt x="7641" y="3377"/>
                  </a:cubicBezTo>
                  <a:lnTo>
                    <a:pt x="7641" y="3377"/>
                  </a:lnTo>
                  <a:lnTo>
                    <a:pt x="7664" y="3400"/>
                  </a:lnTo>
                  <a:cubicBezTo>
                    <a:pt x="7618" y="3195"/>
                    <a:pt x="7596" y="2808"/>
                    <a:pt x="7596" y="2649"/>
                  </a:cubicBezTo>
                  <a:cubicBezTo>
                    <a:pt x="7573" y="2331"/>
                    <a:pt x="7550" y="1808"/>
                    <a:pt x="7482" y="1353"/>
                  </a:cubicBezTo>
                  <a:lnTo>
                    <a:pt x="7527" y="1057"/>
                  </a:lnTo>
                  <a:lnTo>
                    <a:pt x="7527" y="1012"/>
                  </a:lnTo>
                  <a:lnTo>
                    <a:pt x="7323" y="34"/>
                  </a:lnTo>
                  <a:cubicBezTo>
                    <a:pt x="7315" y="11"/>
                    <a:pt x="7299" y="0"/>
                    <a:pt x="72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6"/>
            <p:cNvSpPr/>
            <p:nvPr/>
          </p:nvSpPr>
          <p:spPr>
            <a:xfrm rot="1103015">
              <a:off x="5799088" y="4539298"/>
              <a:ext cx="267415" cy="217828"/>
            </a:xfrm>
            <a:custGeom>
              <a:avLst/>
              <a:gdLst/>
              <a:ahLst/>
              <a:cxnLst/>
              <a:rect l="l" t="t" r="r" b="b"/>
              <a:pathLst>
                <a:path w="9781" h="7968" extrusionOk="0">
                  <a:moveTo>
                    <a:pt x="8778" y="99"/>
                  </a:moveTo>
                  <a:lnTo>
                    <a:pt x="8778" y="99"/>
                  </a:lnTo>
                  <a:cubicBezTo>
                    <a:pt x="8766" y="102"/>
                    <a:pt x="8754" y="104"/>
                    <a:pt x="8742" y="106"/>
                  </a:cubicBezTo>
                  <a:lnTo>
                    <a:pt x="8742" y="106"/>
                  </a:lnTo>
                  <a:cubicBezTo>
                    <a:pt x="8754" y="104"/>
                    <a:pt x="8766" y="102"/>
                    <a:pt x="8778" y="99"/>
                  </a:cubicBezTo>
                  <a:close/>
                  <a:moveTo>
                    <a:pt x="9617" y="0"/>
                  </a:moveTo>
                  <a:cubicBezTo>
                    <a:pt x="9430" y="0"/>
                    <a:pt x="9105" y="68"/>
                    <a:pt x="8927" y="103"/>
                  </a:cubicBezTo>
                  <a:lnTo>
                    <a:pt x="8927" y="103"/>
                  </a:lnTo>
                  <a:cubicBezTo>
                    <a:pt x="8900" y="107"/>
                    <a:pt x="8862" y="113"/>
                    <a:pt x="8825" y="121"/>
                  </a:cubicBezTo>
                  <a:lnTo>
                    <a:pt x="8825" y="121"/>
                  </a:lnTo>
                  <a:cubicBezTo>
                    <a:pt x="8826" y="121"/>
                    <a:pt x="8828" y="121"/>
                    <a:pt x="8830" y="121"/>
                  </a:cubicBezTo>
                  <a:lnTo>
                    <a:pt x="8830" y="121"/>
                  </a:lnTo>
                  <a:cubicBezTo>
                    <a:pt x="8826" y="122"/>
                    <a:pt x="8823" y="122"/>
                    <a:pt x="8820" y="122"/>
                  </a:cubicBezTo>
                  <a:lnTo>
                    <a:pt x="8820" y="122"/>
                  </a:lnTo>
                  <a:cubicBezTo>
                    <a:pt x="8822" y="122"/>
                    <a:pt x="8823" y="122"/>
                    <a:pt x="8825" y="121"/>
                  </a:cubicBezTo>
                  <a:lnTo>
                    <a:pt x="8825" y="121"/>
                  </a:lnTo>
                  <a:cubicBezTo>
                    <a:pt x="8817" y="122"/>
                    <a:pt x="8809" y="122"/>
                    <a:pt x="8801" y="122"/>
                  </a:cubicBezTo>
                  <a:cubicBezTo>
                    <a:pt x="8801" y="123"/>
                    <a:pt x="8802" y="124"/>
                    <a:pt x="8806" y="124"/>
                  </a:cubicBezTo>
                  <a:cubicBezTo>
                    <a:pt x="8809" y="124"/>
                    <a:pt x="8814" y="123"/>
                    <a:pt x="8820" y="122"/>
                  </a:cubicBezTo>
                  <a:lnTo>
                    <a:pt x="8820" y="122"/>
                  </a:lnTo>
                  <a:cubicBezTo>
                    <a:pt x="8788" y="129"/>
                    <a:pt x="8756" y="137"/>
                    <a:pt x="8733" y="145"/>
                  </a:cubicBezTo>
                  <a:lnTo>
                    <a:pt x="8733" y="168"/>
                  </a:lnTo>
                  <a:cubicBezTo>
                    <a:pt x="8665" y="185"/>
                    <a:pt x="8642" y="189"/>
                    <a:pt x="8629" y="189"/>
                  </a:cubicBezTo>
                  <a:cubicBezTo>
                    <a:pt x="8616" y="189"/>
                    <a:pt x="8616" y="184"/>
                    <a:pt x="8587" y="184"/>
                  </a:cubicBezTo>
                  <a:cubicBezTo>
                    <a:pt x="8571" y="184"/>
                    <a:pt x="8546" y="185"/>
                    <a:pt x="8505" y="190"/>
                  </a:cubicBezTo>
                  <a:cubicBezTo>
                    <a:pt x="8505" y="170"/>
                    <a:pt x="8618" y="130"/>
                    <a:pt x="8742" y="106"/>
                  </a:cubicBezTo>
                  <a:lnTo>
                    <a:pt x="8742" y="106"/>
                  </a:lnTo>
                  <a:cubicBezTo>
                    <a:pt x="8640" y="123"/>
                    <a:pt x="8543" y="127"/>
                    <a:pt x="8482" y="168"/>
                  </a:cubicBezTo>
                  <a:cubicBezTo>
                    <a:pt x="8391" y="168"/>
                    <a:pt x="8461" y="139"/>
                    <a:pt x="8422" y="139"/>
                  </a:cubicBezTo>
                  <a:cubicBezTo>
                    <a:pt x="8412" y="139"/>
                    <a:pt x="8396" y="140"/>
                    <a:pt x="8369" y="145"/>
                  </a:cubicBezTo>
                  <a:cubicBezTo>
                    <a:pt x="8255" y="168"/>
                    <a:pt x="8141" y="213"/>
                    <a:pt x="8028" y="213"/>
                  </a:cubicBezTo>
                  <a:cubicBezTo>
                    <a:pt x="7732" y="236"/>
                    <a:pt x="7596" y="327"/>
                    <a:pt x="7345" y="350"/>
                  </a:cubicBezTo>
                  <a:lnTo>
                    <a:pt x="7368" y="327"/>
                  </a:lnTo>
                  <a:cubicBezTo>
                    <a:pt x="7277" y="327"/>
                    <a:pt x="7095" y="372"/>
                    <a:pt x="6936" y="395"/>
                  </a:cubicBezTo>
                  <a:cubicBezTo>
                    <a:pt x="6982" y="395"/>
                    <a:pt x="7027" y="395"/>
                    <a:pt x="6936" y="418"/>
                  </a:cubicBezTo>
                  <a:cubicBezTo>
                    <a:pt x="6754" y="441"/>
                    <a:pt x="6618" y="463"/>
                    <a:pt x="6481" y="486"/>
                  </a:cubicBezTo>
                  <a:lnTo>
                    <a:pt x="6368" y="532"/>
                  </a:lnTo>
                  <a:cubicBezTo>
                    <a:pt x="5708" y="623"/>
                    <a:pt x="3161" y="1100"/>
                    <a:pt x="2502" y="1214"/>
                  </a:cubicBezTo>
                  <a:lnTo>
                    <a:pt x="2525" y="1191"/>
                  </a:lnTo>
                  <a:lnTo>
                    <a:pt x="2525" y="1191"/>
                  </a:lnTo>
                  <a:cubicBezTo>
                    <a:pt x="1888" y="1305"/>
                    <a:pt x="978" y="1464"/>
                    <a:pt x="0" y="1646"/>
                  </a:cubicBezTo>
                  <a:cubicBezTo>
                    <a:pt x="501" y="2214"/>
                    <a:pt x="1024" y="2806"/>
                    <a:pt x="1524" y="3351"/>
                  </a:cubicBezTo>
                  <a:cubicBezTo>
                    <a:pt x="1820" y="3670"/>
                    <a:pt x="2070" y="3943"/>
                    <a:pt x="2297" y="4170"/>
                  </a:cubicBezTo>
                  <a:cubicBezTo>
                    <a:pt x="2388" y="4306"/>
                    <a:pt x="2525" y="4466"/>
                    <a:pt x="2638" y="4602"/>
                  </a:cubicBezTo>
                  <a:cubicBezTo>
                    <a:pt x="2615" y="4568"/>
                    <a:pt x="2610" y="4551"/>
                    <a:pt x="2615" y="4551"/>
                  </a:cubicBezTo>
                  <a:cubicBezTo>
                    <a:pt x="2621" y="4551"/>
                    <a:pt x="2638" y="4568"/>
                    <a:pt x="2661" y="4602"/>
                  </a:cubicBezTo>
                  <a:cubicBezTo>
                    <a:pt x="3002" y="4966"/>
                    <a:pt x="2706" y="4602"/>
                    <a:pt x="3048" y="4989"/>
                  </a:cubicBezTo>
                  <a:cubicBezTo>
                    <a:pt x="3252" y="5193"/>
                    <a:pt x="3684" y="5671"/>
                    <a:pt x="4139" y="6194"/>
                  </a:cubicBezTo>
                  <a:cubicBezTo>
                    <a:pt x="4753" y="6899"/>
                    <a:pt x="5390" y="7626"/>
                    <a:pt x="5685" y="7968"/>
                  </a:cubicBezTo>
                  <a:cubicBezTo>
                    <a:pt x="5731" y="7899"/>
                    <a:pt x="5754" y="7854"/>
                    <a:pt x="5776" y="7808"/>
                  </a:cubicBezTo>
                  <a:cubicBezTo>
                    <a:pt x="5890" y="7558"/>
                    <a:pt x="6026" y="7308"/>
                    <a:pt x="6163" y="7058"/>
                  </a:cubicBezTo>
                  <a:cubicBezTo>
                    <a:pt x="6208" y="6921"/>
                    <a:pt x="6277" y="6808"/>
                    <a:pt x="6345" y="6694"/>
                  </a:cubicBezTo>
                  <a:cubicBezTo>
                    <a:pt x="6368" y="6626"/>
                    <a:pt x="6390" y="6580"/>
                    <a:pt x="6413" y="6535"/>
                  </a:cubicBezTo>
                  <a:lnTo>
                    <a:pt x="6459" y="6444"/>
                  </a:lnTo>
                  <a:lnTo>
                    <a:pt x="6459" y="6467"/>
                  </a:lnTo>
                  <a:cubicBezTo>
                    <a:pt x="6590" y="6204"/>
                    <a:pt x="7351" y="4849"/>
                    <a:pt x="7551" y="4462"/>
                  </a:cubicBezTo>
                  <a:lnTo>
                    <a:pt x="7551" y="4462"/>
                  </a:lnTo>
                  <a:cubicBezTo>
                    <a:pt x="7551" y="4463"/>
                    <a:pt x="7550" y="4464"/>
                    <a:pt x="7550" y="4466"/>
                  </a:cubicBezTo>
                  <a:lnTo>
                    <a:pt x="7573" y="4420"/>
                  </a:lnTo>
                  <a:lnTo>
                    <a:pt x="7573" y="4420"/>
                  </a:lnTo>
                  <a:cubicBezTo>
                    <a:pt x="7567" y="4433"/>
                    <a:pt x="7559" y="4447"/>
                    <a:pt x="7551" y="4462"/>
                  </a:cubicBezTo>
                  <a:lnTo>
                    <a:pt x="7551" y="4462"/>
                  </a:lnTo>
                  <a:cubicBezTo>
                    <a:pt x="7664" y="4170"/>
                    <a:pt x="7687" y="4237"/>
                    <a:pt x="7800" y="4033"/>
                  </a:cubicBezTo>
                  <a:cubicBezTo>
                    <a:pt x="7755" y="4033"/>
                    <a:pt x="7846" y="3806"/>
                    <a:pt x="7891" y="3715"/>
                  </a:cubicBezTo>
                  <a:lnTo>
                    <a:pt x="7914" y="3715"/>
                  </a:lnTo>
                  <a:cubicBezTo>
                    <a:pt x="7959" y="3579"/>
                    <a:pt x="8096" y="3260"/>
                    <a:pt x="8209" y="3056"/>
                  </a:cubicBezTo>
                  <a:lnTo>
                    <a:pt x="8232" y="3078"/>
                  </a:lnTo>
                  <a:cubicBezTo>
                    <a:pt x="8300" y="2874"/>
                    <a:pt x="8482" y="2533"/>
                    <a:pt x="8551" y="2419"/>
                  </a:cubicBezTo>
                  <a:cubicBezTo>
                    <a:pt x="8733" y="2123"/>
                    <a:pt x="9005" y="1669"/>
                    <a:pt x="9187" y="1259"/>
                  </a:cubicBezTo>
                  <a:lnTo>
                    <a:pt x="9392" y="1032"/>
                  </a:lnTo>
                  <a:lnTo>
                    <a:pt x="9392" y="1009"/>
                  </a:lnTo>
                  <a:lnTo>
                    <a:pt x="9756" y="77"/>
                  </a:lnTo>
                  <a:cubicBezTo>
                    <a:pt x="9781" y="20"/>
                    <a:pt x="9719" y="0"/>
                    <a:pt x="96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6"/>
            <p:cNvSpPr/>
            <p:nvPr/>
          </p:nvSpPr>
          <p:spPr>
            <a:xfrm rot="1103015">
              <a:off x="5833625" y="4102881"/>
              <a:ext cx="226952" cy="241667"/>
            </a:xfrm>
            <a:custGeom>
              <a:avLst/>
              <a:gdLst/>
              <a:ahLst/>
              <a:cxnLst/>
              <a:rect l="l" t="t" r="r" b="b"/>
              <a:pathLst>
                <a:path w="8301" h="8840" extrusionOk="0">
                  <a:moveTo>
                    <a:pt x="4952" y="1913"/>
                  </a:moveTo>
                  <a:cubicBezTo>
                    <a:pt x="4946" y="1917"/>
                    <a:pt x="4940" y="1922"/>
                    <a:pt x="4935" y="1927"/>
                  </a:cubicBezTo>
                  <a:cubicBezTo>
                    <a:pt x="4941" y="1922"/>
                    <a:pt x="4946" y="1918"/>
                    <a:pt x="4952" y="1913"/>
                  </a:cubicBezTo>
                  <a:close/>
                  <a:moveTo>
                    <a:pt x="3847" y="7857"/>
                  </a:moveTo>
                  <a:lnTo>
                    <a:pt x="3847" y="7857"/>
                  </a:lnTo>
                  <a:cubicBezTo>
                    <a:pt x="3853" y="7859"/>
                    <a:pt x="3859" y="7860"/>
                    <a:pt x="3866" y="7862"/>
                  </a:cubicBezTo>
                  <a:cubicBezTo>
                    <a:pt x="3860" y="7860"/>
                    <a:pt x="3854" y="7859"/>
                    <a:pt x="3847" y="7857"/>
                  </a:cubicBezTo>
                  <a:close/>
                  <a:moveTo>
                    <a:pt x="6986" y="1"/>
                  </a:moveTo>
                  <a:cubicBezTo>
                    <a:pt x="6850" y="1"/>
                    <a:pt x="6439" y="481"/>
                    <a:pt x="6313" y="603"/>
                  </a:cubicBezTo>
                  <a:lnTo>
                    <a:pt x="6313" y="603"/>
                  </a:lnTo>
                  <a:cubicBezTo>
                    <a:pt x="6308" y="608"/>
                    <a:pt x="6302" y="612"/>
                    <a:pt x="6297" y="617"/>
                  </a:cubicBezTo>
                  <a:lnTo>
                    <a:pt x="6297" y="617"/>
                  </a:lnTo>
                  <a:cubicBezTo>
                    <a:pt x="6299" y="615"/>
                    <a:pt x="6302" y="613"/>
                    <a:pt x="6304" y="612"/>
                  </a:cubicBezTo>
                  <a:lnTo>
                    <a:pt x="6304" y="612"/>
                  </a:lnTo>
                  <a:cubicBezTo>
                    <a:pt x="6294" y="621"/>
                    <a:pt x="6287" y="627"/>
                    <a:pt x="6282" y="630"/>
                  </a:cubicBezTo>
                  <a:lnTo>
                    <a:pt x="6282" y="630"/>
                  </a:lnTo>
                  <a:cubicBezTo>
                    <a:pt x="6287" y="625"/>
                    <a:pt x="6292" y="621"/>
                    <a:pt x="6297" y="617"/>
                  </a:cubicBezTo>
                  <a:lnTo>
                    <a:pt x="6297" y="617"/>
                  </a:lnTo>
                  <a:cubicBezTo>
                    <a:pt x="6291" y="621"/>
                    <a:pt x="6284" y="626"/>
                    <a:pt x="6276" y="631"/>
                  </a:cubicBezTo>
                  <a:cubicBezTo>
                    <a:pt x="6277" y="631"/>
                    <a:pt x="6277" y="631"/>
                    <a:pt x="6278" y="631"/>
                  </a:cubicBezTo>
                  <a:cubicBezTo>
                    <a:pt x="6279" y="631"/>
                    <a:pt x="6280" y="631"/>
                    <a:pt x="6282" y="630"/>
                  </a:cubicBezTo>
                  <a:lnTo>
                    <a:pt x="6282" y="630"/>
                  </a:lnTo>
                  <a:cubicBezTo>
                    <a:pt x="6262" y="647"/>
                    <a:pt x="6244" y="664"/>
                    <a:pt x="6231" y="676"/>
                  </a:cubicBezTo>
                  <a:lnTo>
                    <a:pt x="6254" y="722"/>
                  </a:lnTo>
                  <a:cubicBezTo>
                    <a:pt x="6197" y="790"/>
                    <a:pt x="6186" y="790"/>
                    <a:pt x="6174" y="790"/>
                  </a:cubicBezTo>
                  <a:cubicBezTo>
                    <a:pt x="6163" y="790"/>
                    <a:pt x="6151" y="790"/>
                    <a:pt x="6095" y="858"/>
                  </a:cubicBezTo>
                  <a:cubicBezTo>
                    <a:pt x="6072" y="835"/>
                    <a:pt x="6163" y="722"/>
                    <a:pt x="6254" y="631"/>
                  </a:cubicBezTo>
                  <a:lnTo>
                    <a:pt x="6254" y="631"/>
                  </a:lnTo>
                  <a:cubicBezTo>
                    <a:pt x="6163" y="722"/>
                    <a:pt x="6072" y="790"/>
                    <a:pt x="6049" y="835"/>
                  </a:cubicBezTo>
                  <a:cubicBezTo>
                    <a:pt x="6019" y="866"/>
                    <a:pt x="6009" y="873"/>
                    <a:pt x="6004" y="873"/>
                  </a:cubicBezTo>
                  <a:cubicBezTo>
                    <a:pt x="6000" y="873"/>
                    <a:pt x="6002" y="866"/>
                    <a:pt x="5995" y="866"/>
                  </a:cubicBezTo>
                  <a:cubicBezTo>
                    <a:pt x="5988" y="866"/>
                    <a:pt x="5973" y="873"/>
                    <a:pt x="5935" y="904"/>
                  </a:cubicBezTo>
                  <a:cubicBezTo>
                    <a:pt x="5867" y="995"/>
                    <a:pt x="5799" y="1086"/>
                    <a:pt x="5708" y="1177"/>
                  </a:cubicBezTo>
                  <a:lnTo>
                    <a:pt x="5708" y="1154"/>
                  </a:lnTo>
                  <a:cubicBezTo>
                    <a:pt x="5481" y="1336"/>
                    <a:pt x="5435" y="1495"/>
                    <a:pt x="5230" y="1654"/>
                  </a:cubicBezTo>
                  <a:lnTo>
                    <a:pt x="5230" y="1631"/>
                  </a:lnTo>
                  <a:cubicBezTo>
                    <a:pt x="5166" y="1675"/>
                    <a:pt x="5060" y="1820"/>
                    <a:pt x="4952" y="1913"/>
                  </a:cubicBezTo>
                  <a:lnTo>
                    <a:pt x="4952" y="1913"/>
                  </a:lnTo>
                  <a:cubicBezTo>
                    <a:pt x="4959" y="1908"/>
                    <a:pt x="4966" y="1904"/>
                    <a:pt x="4969" y="1904"/>
                  </a:cubicBezTo>
                  <a:cubicBezTo>
                    <a:pt x="4975" y="1904"/>
                    <a:pt x="4969" y="1916"/>
                    <a:pt x="4935" y="1950"/>
                  </a:cubicBezTo>
                  <a:cubicBezTo>
                    <a:pt x="4798" y="2086"/>
                    <a:pt x="4707" y="2177"/>
                    <a:pt x="4594" y="2268"/>
                  </a:cubicBezTo>
                  <a:lnTo>
                    <a:pt x="4526" y="2382"/>
                  </a:lnTo>
                  <a:cubicBezTo>
                    <a:pt x="4071" y="2837"/>
                    <a:pt x="2252" y="4701"/>
                    <a:pt x="1797" y="5179"/>
                  </a:cubicBezTo>
                  <a:lnTo>
                    <a:pt x="1811" y="5164"/>
                  </a:lnTo>
                  <a:lnTo>
                    <a:pt x="1811" y="5164"/>
                  </a:lnTo>
                  <a:cubicBezTo>
                    <a:pt x="1357" y="5619"/>
                    <a:pt x="701" y="6275"/>
                    <a:pt x="0" y="6998"/>
                  </a:cubicBezTo>
                  <a:cubicBezTo>
                    <a:pt x="751" y="7157"/>
                    <a:pt x="1524" y="7339"/>
                    <a:pt x="2229" y="7498"/>
                  </a:cubicBezTo>
                  <a:cubicBezTo>
                    <a:pt x="2661" y="7566"/>
                    <a:pt x="3047" y="7657"/>
                    <a:pt x="3343" y="7726"/>
                  </a:cubicBezTo>
                  <a:cubicBezTo>
                    <a:pt x="3474" y="7769"/>
                    <a:pt x="3689" y="7813"/>
                    <a:pt x="3847" y="7857"/>
                  </a:cubicBezTo>
                  <a:lnTo>
                    <a:pt x="3847" y="7857"/>
                  </a:lnTo>
                  <a:cubicBezTo>
                    <a:pt x="3803" y="7843"/>
                    <a:pt x="3809" y="7830"/>
                    <a:pt x="3838" y="7830"/>
                  </a:cubicBezTo>
                  <a:cubicBezTo>
                    <a:pt x="3851" y="7830"/>
                    <a:pt x="3869" y="7833"/>
                    <a:pt x="3889" y="7839"/>
                  </a:cubicBezTo>
                  <a:cubicBezTo>
                    <a:pt x="4093" y="7886"/>
                    <a:pt x="4138" y="7894"/>
                    <a:pt x="4154" y="7894"/>
                  </a:cubicBezTo>
                  <a:cubicBezTo>
                    <a:pt x="4163" y="7894"/>
                    <a:pt x="4163" y="7891"/>
                    <a:pt x="4177" y="7891"/>
                  </a:cubicBezTo>
                  <a:cubicBezTo>
                    <a:pt x="4199" y="7891"/>
                    <a:pt x="4256" y="7898"/>
                    <a:pt x="4435" y="7930"/>
                  </a:cubicBezTo>
                  <a:cubicBezTo>
                    <a:pt x="4707" y="7976"/>
                    <a:pt x="5344" y="8135"/>
                    <a:pt x="6004" y="8294"/>
                  </a:cubicBezTo>
                  <a:cubicBezTo>
                    <a:pt x="6936" y="8499"/>
                    <a:pt x="7868" y="8726"/>
                    <a:pt x="8300" y="8840"/>
                  </a:cubicBezTo>
                  <a:cubicBezTo>
                    <a:pt x="8300" y="8749"/>
                    <a:pt x="8300" y="8681"/>
                    <a:pt x="8278" y="8635"/>
                  </a:cubicBezTo>
                  <a:cubicBezTo>
                    <a:pt x="8232" y="8362"/>
                    <a:pt x="8187" y="8090"/>
                    <a:pt x="8164" y="7817"/>
                  </a:cubicBezTo>
                  <a:cubicBezTo>
                    <a:pt x="8141" y="7680"/>
                    <a:pt x="8118" y="7544"/>
                    <a:pt x="8096" y="7407"/>
                  </a:cubicBezTo>
                  <a:cubicBezTo>
                    <a:pt x="8096" y="7339"/>
                    <a:pt x="8096" y="7294"/>
                    <a:pt x="8073" y="7248"/>
                  </a:cubicBezTo>
                  <a:cubicBezTo>
                    <a:pt x="8073" y="7203"/>
                    <a:pt x="8073" y="7180"/>
                    <a:pt x="8050" y="7134"/>
                  </a:cubicBezTo>
                  <a:lnTo>
                    <a:pt x="8050" y="7134"/>
                  </a:lnTo>
                  <a:lnTo>
                    <a:pt x="8073" y="7157"/>
                  </a:lnTo>
                  <a:cubicBezTo>
                    <a:pt x="8027" y="6862"/>
                    <a:pt x="7846" y="5179"/>
                    <a:pt x="7777" y="4838"/>
                  </a:cubicBezTo>
                  <a:lnTo>
                    <a:pt x="7777" y="4883"/>
                  </a:lnTo>
                  <a:cubicBezTo>
                    <a:pt x="7709" y="4588"/>
                    <a:pt x="7755" y="4633"/>
                    <a:pt x="7732" y="4406"/>
                  </a:cubicBezTo>
                  <a:lnTo>
                    <a:pt x="7732" y="4406"/>
                  </a:lnTo>
                  <a:cubicBezTo>
                    <a:pt x="7731" y="4407"/>
                    <a:pt x="7730" y="4407"/>
                    <a:pt x="7729" y="4407"/>
                  </a:cubicBezTo>
                  <a:cubicBezTo>
                    <a:pt x="7703" y="4407"/>
                    <a:pt x="7641" y="4174"/>
                    <a:pt x="7641" y="4087"/>
                  </a:cubicBezTo>
                  <a:cubicBezTo>
                    <a:pt x="7618" y="3928"/>
                    <a:pt x="7550" y="3610"/>
                    <a:pt x="7504" y="3360"/>
                  </a:cubicBezTo>
                  <a:lnTo>
                    <a:pt x="7527" y="3360"/>
                  </a:lnTo>
                  <a:cubicBezTo>
                    <a:pt x="7482" y="3178"/>
                    <a:pt x="7436" y="2791"/>
                    <a:pt x="7413" y="2632"/>
                  </a:cubicBezTo>
                  <a:cubicBezTo>
                    <a:pt x="7391" y="2314"/>
                    <a:pt x="7345" y="1791"/>
                    <a:pt x="7254" y="1336"/>
                  </a:cubicBezTo>
                  <a:lnTo>
                    <a:pt x="7300" y="1040"/>
                  </a:lnTo>
                  <a:lnTo>
                    <a:pt x="7277" y="995"/>
                  </a:lnTo>
                  <a:lnTo>
                    <a:pt x="7027" y="40"/>
                  </a:lnTo>
                  <a:cubicBezTo>
                    <a:pt x="7021" y="12"/>
                    <a:pt x="7007" y="1"/>
                    <a:pt x="69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6"/>
            <p:cNvSpPr/>
            <p:nvPr/>
          </p:nvSpPr>
          <p:spPr>
            <a:xfrm rot="1103015">
              <a:off x="5137435" y="4360307"/>
              <a:ext cx="231928" cy="234723"/>
            </a:xfrm>
            <a:custGeom>
              <a:avLst/>
              <a:gdLst/>
              <a:ahLst/>
              <a:cxnLst/>
              <a:rect l="l" t="t" r="r" b="b"/>
              <a:pathLst>
                <a:path w="8483" h="8586" extrusionOk="0">
                  <a:moveTo>
                    <a:pt x="5531" y="600"/>
                  </a:moveTo>
                  <a:lnTo>
                    <a:pt x="5531" y="600"/>
                  </a:lnTo>
                  <a:cubicBezTo>
                    <a:pt x="5480" y="671"/>
                    <a:pt x="5444" y="718"/>
                    <a:pt x="5436" y="718"/>
                  </a:cubicBezTo>
                  <a:cubicBezTo>
                    <a:pt x="5436" y="718"/>
                    <a:pt x="5435" y="718"/>
                    <a:pt x="5435" y="718"/>
                  </a:cubicBezTo>
                  <a:cubicBezTo>
                    <a:pt x="5470" y="665"/>
                    <a:pt x="5506" y="626"/>
                    <a:pt x="5531" y="600"/>
                  </a:cubicBezTo>
                  <a:close/>
                  <a:moveTo>
                    <a:pt x="6072" y="0"/>
                  </a:moveTo>
                  <a:cubicBezTo>
                    <a:pt x="5956" y="0"/>
                    <a:pt x="5692" y="375"/>
                    <a:pt x="5542" y="583"/>
                  </a:cubicBezTo>
                  <a:lnTo>
                    <a:pt x="5542" y="583"/>
                  </a:lnTo>
                  <a:cubicBezTo>
                    <a:pt x="5512" y="599"/>
                    <a:pt x="5432" y="700"/>
                    <a:pt x="5390" y="763"/>
                  </a:cubicBezTo>
                  <a:lnTo>
                    <a:pt x="5412" y="786"/>
                  </a:lnTo>
                  <a:cubicBezTo>
                    <a:pt x="5321" y="945"/>
                    <a:pt x="5367" y="809"/>
                    <a:pt x="5276" y="945"/>
                  </a:cubicBezTo>
                  <a:cubicBezTo>
                    <a:pt x="5253" y="945"/>
                    <a:pt x="5344" y="809"/>
                    <a:pt x="5412" y="718"/>
                  </a:cubicBezTo>
                  <a:lnTo>
                    <a:pt x="5412" y="718"/>
                  </a:lnTo>
                  <a:cubicBezTo>
                    <a:pt x="5344" y="809"/>
                    <a:pt x="5253" y="900"/>
                    <a:pt x="5230" y="945"/>
                  </a:cubicBezTo>
                  <a:cubicBezTo>
                    <a:pt x="5208" y="976"/>
                    <a:pt x="5200" y="983"/>
                    <a:pt x="5197" y="983"/>
                  </a:cubicBezTo>
                  <a:cubicBezTo>
                    <a:pt x="5193" y="983"/>
                    <a:pt x="5194" y="976"/>
                    <a:pt x="5188" y="976"/>
                  </a:cubicBezTo>
                  <a:cubicBezTo>
                    <a:pt x="5182" y="976"/>
                    <a:pt x="5170" y="983"/>
                    <a:pt x="5139" y="1014"/>
                  </a:cubicBezTo>
                  <a:cubicBezTo>
                    <a:pt x="5071" y="1105"/>
                    <a:pt x="5003" y="1218"/>
                    <a:pt x="4935" y="1309"/>
                  </a:cubicBezTo>
                  <a:cubicBezTo>
                    <a:pt x="4730" y="1514"/>
                    <a:pt x="4707" y="1673"/>
                    <a:pt x="4525" y="1855"/>
                  </a:cubicBezTo>
                  <a:lnTo>
                    <a:pt x="4525" y="1832"/>
                  </a:lnTo>
                  <a:cubicBezTo>
                    <a:pt x="4457" y="1900"/>
                    <a:pt x="4366" y="2060"/>
                    <a:pt x="4253" y="2173"/>
                  </a:cubicBezTo>
                  <a:cubicBezTo>
                    <a:pt x="4275" y="2151"/>
                    <a:pt x="4292" y="2134"/>
                    <a:pt x="4298" y="2134"/>
                  </a:cubicBezTo>
                  <a:cubicBezTo>
                    <a:pt x="4304" y="2134"/>
                    <a:pt x="4298" y="2151"/>
                    <a:pt x="4275" y="2196"/>
                  </a:cubicBezTo>
                  <a:cubicBezTo>
                    <a:pt x="4139" y="2333"/>
                    <a:pt x="4071" y="2446"/>
                    <a:pt x="3980" y="2537"/>
                  </a:cubicBezTo>
                  <a:lnTo>
                    <a:pt x="3911" y="2674"/>
                  </a:lnTo>
                  <a:cubicBezTo>
                    <a:pt x="3502" y="3174"/>
                    <a:pt x="1956" y="5243"/>
                    <a:pt x="1546" y="5766"/>
                  </a:cubicBezTo>
                  <a:lnTo>
                    <a:pt x="1569" y="5766"/>
                  </a:lnTo>
                  <a:cubicBezTo>
                    <a:pt x="1183" y="6267"/>
                    <a:pt x="614" y="7017"/>
                    <a:pt x="0" y="7813"/>
                  </a:cubicBezTo>
                  <a:cubicBezTo>
                    <a:pt x="751" y="7881"/>
                    <a:pt x="1546" y="7949"/>
                    <a:pt x="2274" y="8018"/>
                  </a:cubicBezTo>
                  <a:cubicBezTo>
                    <a:pt x="2706" y="8063"/>
                    <a:pt x="3093" y="8086"/>
                    <a:pt x="3411" y="8108"/>
                  </a:cubicBezTo>
                  <a:cubicBezTo>
                    <a:pt x="3570" y="8154"/>
                    <a:pt x="3775" y="8154"/>
                    <a:pt x="3957" y="8177"/>
                  </a:cubicBezTo>
                  <a:cubicBezTo>
                    <a:pt x="3866" y="8154"/>
                    <a:pt x="3889" y="8154"/>
                    <a:pt x="3957" y="8154"/>
                  </a:cubicBezTo>
                  <a:cubicBezTo>
                    <a:pt x="4150" y="8171"/>
                    <a:pt x="4207" y="8175"/>
                    <a:pt x="4227" y="8175"/>
                  </a:cubicBezTo>
                  <a:cubicBezTo>
                    <a:pt x="4248" y="8175"/>
                    <a:pt x="4226" y="8170"/>
                    <a:pt x="4290" y="8170"/>
                  </a:cubicBezTo>
                  <a:cubicBezTo>
                    <a:pt x="4326" y="8170"/>
                    <a:pt x="4389" y="8172"/>
                    <a:pt x="4503" y="8177"/>
                  </a:cubicBezTo>
                  <a:cubicBezTo>
                    <a:pt x="4798" y="8199"/>
                    <a:pt x="5458" y="8268"/>
                    <a:pt x="6117" y="8336"/>
                  </a:cubicBezTo>
                  <a:cubicBezTo>
                    <a:pt x="7072" y="8450"/>
                    <a:pt x="8027" y="8541"/>
                    <a:pt x="8482" y="8586"/>
                  </a:cubicBezTo>
                  <a:cubicBezTo>
                    <a:pt x="8459" y="8495"/>
                    <a:pt x="8437" y="8450"/>
                    <a:pt x="8437" y="8404"/>
                  </a:cubicBezTo>
                  <a:cubicBezTo>
                    <a:pt x="8346" y="8131"/>
                    <a:pt x="8277" y="7881"/>
                    <a:pt x="8187" y="7608"/>
                  </a:cubicBezTo>
                  <a:cubicBezTo>
                    <a:pt x="8164" y="7472"/>
                    <a:pt x="8118" y="7335"/>
                    <a:pt x="8096" y="7199"/>
                  </a:cubicBezTo>
                  <a:cubicBezTo>
                    <a:pt x="8073" y="7153"/>
                    <a:pt x="8050" y="7085"/>
                    <a:pt x="8050" y="7040"/>
                  </a:cubicBezTo>
                  <a:cubicBezTo>
                    <a:pt x="8027" y="7017"/>
                    <a:pt x="8027" y="6971"/>
                    <a:pt x="8005" y="6949"/>
                  </a:cubicBezTo>
                  <a:lnTo>
                    <a:pt x="8005" y="6949"/>
                  </a:lnTo>
                  <a:lnTo>
                    <a:pt x="8027" y="6971"/>
                  </a:lnTo>
                  <a:cubicBezTo>
                    <a:pt x="7936" y="6676"/>
                    <a:pt x="7550" y="5039"/>
                    <a:pt x="7459" y="4697"/>
                  </a:cubicBezTo>
                  <a:lnTo>
                    <a:pt x="7459" y="4743"/>
                  </a:lnTo>
                  <a:cubicBezTo>
                    <a:pt x="7368" y="4470"/>
                    <a:pt x="7413" y="4493"/>
                    <a:pt x="7368" y="4265"/>
                  </a:cubicBezTo>
                  <a:cubicBezTo>
                    <a:pt x="7364" y="4269"/>
                    <a:pt x="7360" y="4271"/>
                    <a:pt x="7356" y="4271"/>
                  </a:cubicBezTo>
                  <a:cubicBezTo>
                    <a:pt x="7308" y="4271"/>
                    <a:pt x="7230" y="4053"/>
                    <a:pt x="7209" y="3970"/>
                  </a:cubicBezTo>
                  <a:lnTo>
                    <a:pt x="7231" y="3970"/>
                  </a:lnTo>
                  <a:cubicBezTo>
                    <a:pt x="7186" y="3811"/>
                    <a:pt x="7050" y="3492"/>
                    <a:pt x="6981" y="3265"/>
                  </a:cubicBezTo>
                  <a:lnTo>
                    <a:pt x="7004" y="3265"/>
                  </a:lnTo>
                  <a:cubicBezTo>
                    <a:pt x="6936" y="3083"/>
                    <a:pt x="6845" y="2696"/>
                    <a:pt x="6822" y="2560"/>
                  </a:cubicBezTo>
                  <a:cubicBezTo>
                    <a:pt x="6731" y="2242"/>
                    <a:pt x="6640" y="1719"/>
                    <a:pt x="6504" y="1287"/>
                  </a:cubicBezTo>
                  <a:lnTo>
                    <a:pt x="6481" y="991"/>
                  </a:lnTo>
                  <a:lnTo>
                    <a:pt x="6481" y="945"/>
                  </a:lnTo>
                  <a:lnTo>
                    <a:pt x="6117" y="36"/>
                  </a:lnTo>
                  <a:cubicBezTo>
                    <a:pt x="6107" y="11"/>
                    <a:pt x="6092" y="0"/>
                    <a:pt x="60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6"/>
            <p:cNvSpPr/>
            <p:nvPr/>
          </p:nvSpPr>
          <p:spPr>
            <a:xfrm rot="1103015">
              <a:off x="4955857" y="4059653"/>
              <a:ext cx="271926" cy="199102"/>
            </a:xfrm>
            <a:custGeom>
              <a:avLst/>
              <a:gdLst/>
              <a:ahLst/>
              <a:cxnLst/>
              <a:rect l="l" t="t" r="r" b="b"/>
              <a:pathLst>
                <a:path w="9946" h="7283" extrusionOk="0">
                  <a:moveTo>
                    <a:pt x="2864" y="7274"/>
                  </a:moveTo>
                  <a:lnTo>
                    <a:pt x="2864" y="7274"/>
                  </a:lnTo>
                  <a:cubicBezTo>
                    <a:pt x="2874" y="7276"/>
                    <a:pt x="2885" y="7278"/>
                    <a:pt x="2897" y="7278"/>
                  </a:cubicBezTo>
                  <a:cubicBezTo>
                    <a:pt x="2886" y="7276"/>
                    <a:pt x="2875" y="7275"/>
                    <a:pt x="2864" y="7274"/>
                  </a:cubicBezTo>
                  <a:close/>
                  <a:moveTo>
                    <a:pt x="5375" y="1"/>
                  </a:moveTo>
                  <a:cubicBezTo>
                    <a:pt x="5330" y="69"/>
                    <a:pt x="5284" y="115"/>
                    <a:pt x="5262" y="160"/>
                  </a:cubicBezTo>
                  <a:cubicBezTo>
                    <a:pt x="5102" y="387"/>
                    <a:pt x="4943" y="615"/>
                    <a:pt x="4761" y="842"/>
                  </a:cubicBezTo>
                  <a:cubicBezTo>
                    <a:pt x="4670" y="933"/>
                    <a:pt x="4602" y="1047"/>
                    <a:pt x="4511" y="1161"/>
                  </a:cubicBezTo>
                  <a:cubicBezTo>
                    <a:pt x="4488" y="1206"/>
                    <a:pt x="4443" y="1252"/>
                    <a:pt x="4420" y="1297"/>
                  </a:cubicBezTo>
                  <a:lnTo>
                    <a:pt x="4352" y="1388"/>
                  </a:lnTo>
                  <a:lnTo>
                    <a:pt x="4375" y="1343"/>
                  </a:lnTo>
                  <a:lnTo>
                    <a:pt x="4375" y="1343"/>
                  </a:lnTo>
                  <a:cubicBezTo>
                    <a:pt x="4193" y="1593"/>
                    <a:pt x="3147" y="2912"/>
                    <a:pt x="2942" y="3207"/>
                  </a:cubicBezTo>
                  <a:lnTo>
                    <a:pt x="2965" y="3162"/>
                  </a:lnTo>
                  <a:lnTo>
                    <a:pt x="2965" y="3162"/>
                  </a:lnTo>
                  <a:cubicBezTo>
                    <a:pt x="2806" y="3412"/>
                    <a:pt x="2783" y="3366"/>
                    <a:pt x="2646" y="3548"/>
                  </a:cubicBezTo>
                  <a:cubicBezTo>
                    <a:pt x="2692" y="3548"/>
                    <a:pt x="2555" y="3753"/>
                    <a:pt x="2487" y="3844"/>
                  </a:cubicBezTo>
                  <a:lnTo>
                    <a:pt x="2487" y="3821"/>
                  </a:lnTo>
                  <a:cubicBezTo>
                    <a:pt x="2396" y="3958"/>
                    <a:pt x="2214" y="4253"/>
                    <a:pt x="2078" y="4435"/>
                  </a:cubicBezTo>
                  <a:lnTo>
                    <a:pt x="2055" y="4412"/>
                  </a:lnTo>
                  <a:cubicBezTo>
                    <a:pt x="1964" y="4594"/>
                    <a:pt x="1714" y="4890"/>
                    <a:pt x="1623" y="5004"/>
                  </a:cubicBezTo>
                  <a:cubicBezTo>
                    <a:pt x="1418" y="5277"/>
                    <a:pt x="1077" y="5663"/>
                    <a:pt x="804" y="6050"/>
                  </a:cubicBezTo>
                  <a:lnTo>
                    <a:pt x="577" y="6232"/>
                  </a:lnTo>
                  <a:lnTo>
                    <a:pt x="577" y="6277"/>
                  </a:lnTo>
                  <a:lnTo>
                    <a:pt x="54" y="7118"/>
                  </a:lnTo>
                  <a:cubicBezTo>
                    <a:pt x="1" y="7214"/>
                    <a:pt x="206" y="7235"/>
                    <a:pt x="440" y="7235"/>
                  </a:cubicBezTo>
                  <a:cubicBezTo>
                    <a:pt x="596" y="7235"/>
                    <a:pt x="764" y="7226"/>
                    <a:pt x="876" y="7223"/>
                  </a:cubicBezTo>
                  <a:lnTo>
                    <a:pt x="876" y="7223"/>
                  </a:lnTo>
                  <a:cubicBezTo>
                    <a:pt x="875" y="7223"/>
                    <a:pt x="874" y="7222"/>
                    <a:pt x="873" y="7222"/>
                  </a:cubicBezTo>
                  <a:lnTo>
                    <a:pt x="873" y="7222"/>
                  </a:lnTo>
                  <a:cubicBezTo>
                    <a:pt x="874" y="7222"/>
                    <a:pt x="876" y="7223"/>
                    <a:pt x="878" y="7223"/>
                  </a:cubicBezTo>
                  <a:lnTo>
                    <a:pt x="878" y="7223"/>
                  </a:lnTo>
                  <a:cubicBezTo>
                    <a:pt x="898" y="7222"/>
                    <a:pt x="917" y="7222"/>
                    <a:pt x="933" y="7222"/>
                  </a:cubicBezTo>
                  <a:cubicBezTo>
                    <a:pt x="980" y="7222"/>
                    <a:pt x="1008" y="7225"/>
                    <a:pt x="1009" y="7232"/>
                  </a:cubicBezTo>
                  <a:lnTo>
                    <a:pt x="1009" y="7232"/>
                  </a:lnTo>
                  <a:cubicBezTo>
                    <a:pt x="962" y="7231"/>
                    <a:pt x="909" y="7229"/>
                    <a:pt x="878" y="7223"/>
                  </a:cubicBezTo>
                  <a:lnTo>
                    <a:pt x="878" y="7223"/>
                  </a:lnTo>
                  <a:cubicBezTo>
                    <a:pt x="878" y="7223"/>
                    <a:pt x="877" y="7223"/>
                    <a:pt x="876" y="7223"/>
                  </a:cubicBezTo>
                  <a:lnTo>
                    <a:pt x="876" y="7223"/>
                  </a:lnTo>
                  <a:cubicBezTo>
                    <a:pt x="908" y="7232"/>
                    <a:pt x="959" y="7232"/>
                    <a:pt x="1009" y="7232"/>
                  </a:cubicBezTo>
                  <a:cubicBezTo>
                    <a:pt x="1009" y="7232"/>
                    <a:pt x="1009" y="7232"/>
                    <a:pt x="1009" y="7232"/>
                  </a:cubicBezTo>
                  <a:lnTo>
                    <a:pt x="1009" y="7232"/>
                  </a:lnTo>
                  <a:cubicBezTo>
                    <a:pt x="1035" y="7232"/>
                    <a:pt x="1059" y="7232"/>
                    <a:pt x="1077" y="7232"/>
                  </a:cubicBezTo>
                  <a:lnTo>
                    <a:pt x="1100" y="7209"/>
                  </a:lnTo>
                  <a:cubicBezTo>
                    <a:pt x="1153" y="7202"/>
                    <a:pt x="1176" y="7199"/>
                    <a:pt x="1189" y="7199"/>
                  </a:cubicBezTo>
                  <a:cubicBezTo>
                    <a:pt x="1214" y="7199"/>
                    <a:pt x="1199" y="7209"/>
                    <a:pt x="1305" y="7209"/>
                  </a:cubicBezTo>
                  <a:cubicBezTo>
                    <a:pt x="1305" y="7232"/>
                    <a:pt x="1168" y="7255"/>
                    <a:pt x="1009" y="7255"/>
                  </a:cubicBezTo>
                  <a:cubicBezTo>
                    <a:pt x="1077" y="7255"/>
                    <a:pt x="1140" y="7261"/>
                    <a:pt x="1194" y="7261"/>
                  </a:cubicBezTo>
                  <a:cubicBezTo>
                    <a:pt x="1248" y="7261"/>
                    <a:pt x="1293" y="7255"/>
                    <a:pt x="1328" y="7232"/>
                  </a:cubicBezTo>
                  <a:lnTo>
                    <a:pt x="1328" y="7232"/>
                  </a:lnTo>
                  <a:cubicBezTo>
                    <a:pt x="1441" y="7255"/>
                    <a:pt x="1305" y="7278"/>
                    <a:pt x="1441" y="7278"/>
                  </a:cubicBezTo>
                  <a:cubicBezTo>
                    <a:pt x="1555" y="7278"/>
                    <a:pt x="1691" y="7255"/>
                    <a:pt x="1805" y="7255"/>
                  </a:cubicBezTo>
                  <a:lnTo>
                    <a:pt x="1805" y="7278"/>
                  </a:lnTo>
                  <a:cubicBezTo>
                    <a:pt x="1845" y="7281"/>
                    <a:pt x="1882" y="7282"/>
                    <a:pt x="1917" y="7282"/>
                  </a:cubicBezTo>
                  <a:cubicBezTo>
                    <a:pt x="2086" y="7282"/>
                    <a:pt x="2206" y="7250"/>
                    <a:pt x="2375" y="7250"/>
                  </a:cubicBezTo>
                  <a:cubicBezTo>
                    <a:pt x="2410" y="7250"/>
                    <a:pt x="2447" y="7252"/>
                    <a:pt x="2487" y="7255"/>
                  </a:cubicBezTo>
                  <a:lnTo>
                    <a:pt x="2464" y="7255"/>
                  </a:lnTo>
                  <a:cubicBezTo>
                    <a:pt x="2510" y="7266"/>
                    <a:pt x="2573" y="7266"/>
                    <a:pt x="2646" y="7266"/>
                  </a:cubicBezTo>
                  <a:cubicBezTo>
                    <a:pt x="2712" y="7266"/>
                    <a:pt x="2786" y="7266"/>
                    <a:pt x="2864" y="7274"/>
                  </a:cubicBezTo>
                  <a:lnTo>
                    <a:pt x="2864" y="7274"/>
                  </a:lnTo>
                  <a:cubicBezTo>
                    <a:pt x="2837" y="7268"/>
                    <a:pt x="2828" y="7255"/>
                    <a:pt x="2897" y="7255"/>
                  </a:cubicBezTo>
                  <a:lnTo>
                    <a:pt x="3351" y="7255"/>
                  </a:lnTo>
                  <a:lnTo>
                    <a:pt x="3488" y="7232"/>
                  </a:lnTo>
                  <a:cubicBezTo>
                    <a:pt x="3614" y="7236"/>
                    <a:pt x="3810" y="7238"/>
                    <a:pt x="4050" y="7238"/>
                  </a:cubicBezTo>
                  <a:cubicBezTo>
                    <a:pt x="5067" y="7238"/>
                    <a:pt x="6866" y="7205"/>
                    <a:pt x="7399" y="7187"/>
                  </a:cubicBezTo>
                  <a:lnTo>
                    <a:pt x="7399" y="7187"/>
                  </a:lnTo>
                  <a:lnTo>
                    <a:pt x="7376" y="7209"/>
                  </a:lnTo>
                  <a:cubicBezTo>
                    <a:pt x="8013" y="7187"/>
                    <a:pt x="8945" y="7187"/>
                    <a:pt x="9946" y="7187"/>
                  </a:cubicBezTo>
                  <a:cubicBezTo>
                    <a:pt x="9537" y="6550"/>
                    <a:pt x="9127" y="5868"/>
                    <a:pt x="8718" y="5254"/>
                  </a:cubicBezTo>
                  <a:cubicBezTo>
                    <a:pt x="8491" y="4890"/>
                    <a:pt x="8263" y="4572"/>
                    <a:pt x="8104" y="4299"/>
                  </a:cubicBezTo>
                  <a:cubicBezTo>
                    <a:pt x="8036" y="4162"/>
                    <a:pt x="7922" y="3980"/>
                    <a:pt x="7831" y="3821"/>
                  </a:cubicBezTo>
                  <a:lnTo>
                    <a:pt x="7831" y="3821"/>
                  </a:lnTo>
                  <a:cubicBezTo>
                    <a:pt x="7854" y="3867"/>
                    <a:pt x="7854" y="3884"/>
                    <a:pt x="7845" y="3884"/>
                  </a:cubicBezTo>
                  <a:cubicBezTo>
                    <a:pt x="7837" y="3884"/>
                    <a:pt x="7820" y="3867"/>
                    <a:pt x="7808" y="3844"/>
                  </a:cubicBezTo>
                  <a:cubicBezTo>
                    <a:pt x="7536" y="3412"/>
                    <a:pt x="7763" y="3821"/>
                    <a:pt x="7490" y="3389"/>
                  </a:cubicBezTo>
                  <a:cubicBezTo>
                    <a:pt x="7331" y="3162"/>
                    <a:pt x="6967" y="2593"/>
                    <a:pt x="6626" y="2025"/>
                  </a:cubicBezTo>
                  <a:cubicBezTo>
                    <a:pt x="6126" y="1206"/>
                    <a:pt x="5625" y="387"/>
                    <a:pt x="53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38"/>
        <p:cNvGrpSpPr/>
        <p:nvPr/>
      </p:nvGrpSpPr>
      <p:grpSpPr>
        <a:xfrm>
          <a:off x="0" y="0"/>
          <a:ext cx="0" cy="0"/>
          <a:chOff x="0" y="0"/>
          <a:chExt cx="0" cy="0"/>
        </a:xfrm>
      </p:grpSpPr>
      <p:sp>
        <p:nvSpPr>
          <p:cNvPr id="739" name="Google Shape;739;p37"/>
          <p:cNvSpPr/>
          <p:nvPr/>
        </p:nvSpPr>
        <p:spPr>
          <a:xfrm rot="-9949836" flipH="1">
            <a:off x="1846360" y="1017991"/>
            <a:ext cx="2176034" cy="149537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7"/>
          <p:cNvSpPr txBox="1">
            <a:spLocks noGrp="1"/>
          </p:cNvSpPr>
          <p:nvPr>
            <p:ph type="title" idx="2"/>
          </p:nvPr>
        </p:nvSpPr>
        <p:spPr>
          <a:xfrm>
            <a:off x="2499788" y="1394660"/>
            <a:ext cx="1480200" cy="898200"/>
          </a:xfrm>
          <a:prstGeom prst="rect">
            <a:avLst/>
          </a:prstGeom>
        </p:spPr>
        <p:txBody>
          <a:bodyPr spcFirstLastPara="1" wrap="square" lIns="85725" tIns="91425" rIns="91425" bIns="91425" anchor="ctr" anchorCtr="0">
            <a:noAutofit/>
          </a:bodyPr>
          <a:lstStyle/>
          <a:p>
            <a:pPr marL="0" lvl="0" indent="0" algn="ctr" rtl="0">
              <a:spcBef>
                <a:spcPts val="0"/>
              </a:spcBef>
              <a:spcAft>
                <a:spcPts val="0"/>
              </a:spcAft>
              <a:buNone/>
            </a:pPr>
            <a:r>
              <a:rPr lang="en"/>
              <a:t>04</a:t>
            </a:r>
            <a:endParaRPr/>
          </a:p>
        </p:txBody>
      </p:sp>
      <p:sp>
        <p:nvSpPr>
          <p:cNvPr id="741" name="Google Shape;741;p37"/>
          <p:cNvSpPr txBox="1">
            <a:spLocks noGrp="1"/>
          </p:cNvSpPr>
          <p:nvPr>
            <p:ph type="title"/>
          </p:nvPr>
        </p:nvSpPr>
        <p:spPr>
          <a:xfrm>
            <a:off x="2674600" y="2549275"/>
            <a:ext cx="5020200" cy="675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Marco teorico.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45"/>
        <p:cNvGrpSpPr/>
        <p:nvPr/>
      </p:nvGrpSpPr>
      <p:grpSpPr>
        <a:xfrm>
          <a:off x="0" y="0"/>
          <a:ext cx="0" cy="0"/>
          <a:chOff x="0" y="0"/>
          <a:chExt cx="0" cy="0"/>
        </a:xfrm>
      </p:grpSpPr>
      <p:sp>
        <p:nvSpPr>
          <p:cNvPr id="746" name="Google Shape;746;p38"/>
          <p:cNvSpPr txBox="1">
            <a:spLocks noGrp="1"/>
          </p:cNvSpPr>
          <p:nvPr>
            <p:ph type="body" idx="1"/>
          </p:nvPr>
        </p:nvSpPr>
        <p:spPr>
          <a:xfrm>
            <a:off x="462075" y="1362750"/>
            <a:ext cx="5033100" cy="24180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1600"/>
              </a:spcAft>
              <a:buNone/>
            </a:pPr>
            <a:r>
              <a:rPr lang="en" sz="1800">
                <a:latin typeface="Margarine"/>
                <a:ea typeface="Margarine"/>
                <a:cs typeface="Margarine"/>
                <a:sym typeface="Margarine"/>
              </a:rPr>
              <a:t>En el marco teórico cuenta con las bases teóricas, relacionadas con la investigación seleccionada, es obtenida de diferentes fuentes confiables. </a:t>
            </a:r>
            <a:endParaRPr sz="1800">
              <a:latin typeface="Margarine"/>
              <a:ea typeface="Margarine"/>
              <a:cs typeface="Margarine"/>
              <a:sym typeface="Margarin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Google Shape;751;p39"/>
          <p:cNvSpPr/>
          <p:nvPr/>
        </p:nvSpPr>
        <p:spPr>
          <a:xfrm rot="-9949836" flipH="1">
            <a:off x="1846360" y="1017991"/>
            <a:ext cx="2176034" cy="149537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9"/>
          <p:cNvSpPr txBox="1">
            <a:spLocks noGrp="1"/>
          </p:cNvSpPr>
          <p:nvPr>
            <p:ph type="title" idx="2"/>
          </p:nvPr>
        </p:nvSpPr>
        <p:spPr>
          <a:xfrm>
            <a:off x="2499788" y="1394660"/>
            <a:ext cx="1480200" cy="898200"/>
          </a:xfrm>
          <a:prstGeom prst="rect">
            <a:avLst/>
          </a:prstGeom>
        </p:spPr>
        <p:txBody>
          <a:bodyPr spcFirstLastPara="1" wrap="square" lIns="85725" tIns="91425" rIns="91425" bIns="91425" anchor="ctr" anchorCtr="0">
            <a:noAutofit/>
          </a:bodyPr>
          <a:lstStyle/>
          <a:p>
            <a:pPr marL="0" lvl="0" indent="0" algn="ctr" rtl="0">
              <a:spcBef>
                <a:spcPts val="0"/>
              </a:spcBef>
              <a:spcAft>
                <a:spcPts val="0"/>
              </a:spcAft>
              <a:buNone/>
            </a:pPr>
            <a:r>
              <a:rPr lang="en"/>
              <a:t>05</a:t>
            </a:r>
            <a:endParaRPr/>
          </a:p>
        </p:txBody>
      </p:sp>
      <p:sp>
        <p:nvSpPr>
          <p:cNvPr id="753" name="Google Shape;753;p39"/>
          <p:cNvSpPr txBox="1">
            <a:spLocks noGrp="1"/>
          </p:cNvSpPr>
          <p:nvPr>
            <p:ph type="title"/>
          </p:nvPr>
        </p:nvSpPr>
        <p:spPr>
          <a:xfrm>
            <a:off x="2674600" y="2549275"/>
            <a:ext cx="5020200" cy="66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Metodología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sp>
        <p:nvSpPr>
          <p:cNvPr id="758" name="Google Shape;758;p40"/>
          <p:cNvSpPr txBox="1">
            <a:spLocks noGrp="1"/>
          </p:cNvSpPr>
          <p:nvPr>
            <p:ph type="subTitle" idx="3"/>
          </p:nvPr>
        </p:nvSpPr>
        <p:spPr>
          <a:xfrm>
            <a:off x="1585650" y="1501950"/>
            <a:ext cx="5972700" cy="2139600"/>
          </a:xfrm>
          <a:prstGeom prst="rect">
            <a:avLst/>
          </a:prstGeom>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700">
                <a:latin typeface="Margarine"/>
                <a:ea typeface="Margarine"/>
                <a:cs typeface="Margarine"/>
                <a:sym typeface="Margarine"/>
              </a:rPr>
              <a:t>En esta parte del documento se describen los sujetos, enfoques y diseños de la investigación, metodos, técnicas por el cual fue recogida la información. </a:t>
            </a:r>
            <a:endParaRPr sz="1700">
              <a:latin typeface="Margarine"/>
              <a:ea typeface="Margarine"/>
              <a:cs typeface="Margarine"/>
              <a:sym typeface="Margarine"/>
            </a:endParaRPr>
          </a:p>
          <a:p>
            <a:pPr marL="0" lvl="0" indent="0" algn="ctr" rtl="0">
              <a:lnSpc>
                <a:spcPct val="150000"/>
              </a:lnSpc>
              <a:spcBef>
                <a:spcPts val="0"/>
              </a:spcBef>
              <a:spcAft>
                <a:spcPts val="0"/>
              </a:spcAft>
              <a:buNone/>
            </a:pPr>
            <a:r>
              <a:rPr lang="en" sz="1700">
                <a:latin typeface="Margarine"/>
                <a:ea typeface="Margarine"/>
                <a:cs typeface="Margarine"/>
                <a:sym typeface="Margarine"/>
              </a:rPr>
              <a:t>Además de sustentar cada uno de los métodos y técnicas. </a:t>
            </a:r>
            <a:endParaRPr sz="1700">
              <a:latin typeface="Margarine"/>
              <a:ea typeface="Margarine"/>
              <a:cs typeface="Margarine"/>
              <a:sym typeface="Margarine"/>
            </a:endParaRPr>
          </a:p>
        </p:txBody>
      </p:sp>
      <p:grpSp>
        <p:nvGrpSpPr>
          <p:cNvPr id="759" name="Google Shape;759;p40"/>
          <p:cNvGrpSpPr/>
          <p:nvPr/>
        </p:nvGrpSpPr>
        <p:grpSpPr>
          <a:xfrm>
            <a:off x="7569600" y="3387250"/>
            <a:ext cx="1924103" cy="1892256"/>
            <a:chOff x="7569600" y="3387250"/>
            <a:chExt cx="1924103" cy="1892256"/>
          </a:xfrm>
        </p:grpSpPr>
        <p:sp>
          <p:nvSpPr>
            <p:cNvPr id="760" name="Google Shape;760;p40"/>
            <p:cNvSpPr/>
            <p:nvPr/>
          </p:nvSpPr>
          <p:spPr>
            <a:xfrm rot="2178438">
              <a:off x="8181470" y="4434140"/>
              <a:ext cx="353064" cy="334922"/>
            </a:xfrm>
            <a:custGeom>
              <a:avLst/>
              <a:gdLst/>
              <a:ahLst/>
              <a:cxnLst/>
              <a:rect l="l" t="t" r="r" b="b"/>
              <a:pathLst>
                <a:path w="9147" h="8677" extrusionOk="0">
                  <a:moveTo>
                    <a:pt x="8263" y="321"/>
                  </a:moveTo>
                  <a:cubicBezTo>
                    <a:pt x="8248" y="328"/>
                    <a:pt x="8237" y="332"/>
                    <a:pt x="8234" y="332"/>
                  </a:cubicBezTo>
                  <a:cubicBezTo>
                    <a:pt x="8233" y="332"/>
                    <a:pt x="8233" y="332"/>
                    <a:pt x="8233" y="331"/>
                  </a:cubicBezTo>
                  <a:cubicBezTo>
                    <a:pt x="8243" y="328"/>
                    <a:pt x="8253" y="324"/>
                    <a:pt x="8263" y="321"/>
                  </a:cubicBezTo>
                  <a:close/>
                  <a:moveTo>
                    <a:pt x="6529" y="998"/>
                  </a:moveTo>
                  <a:cubicBezTo>
                    <a:pt x="6519" y="998"/>
                    <a:pt x="6501" y="1004"/>
                    <a:pt x="6482" y="1013"/>
                  </a:cubicBezTo>
                  <a:cubicBezTo>
                    <a:pt x="6498" y="1009"/>
                    <a:pt x="6513" y="1004"/>
                    <a:pt x="6529" y="998"/>
                  </a:cubicBezTo>
                  <a:lnTo>
                    <a:pt x="6529" y="998"/>
                  </a:lnTo>
                  <a:cubicBezTo>
                    <a:pt x="6529" y="998"/>
                    <a:pt x="6529" y="998"/>
                    <a:pt x="6529" y="998"/>
                  </a:cubicBezTo>
                  <a:close/>
                  <a:moveTo>
                    <a:pt x="9073" y="1"/>
                  </a:moveTo>
                  <a:cubicBezTo>
                    <a:pt x="8926" y="1"/>
                    <a:pt x="8581" y="167"/>
                    <a:pt x="8382" y="264"/>
                  </a:cubicBezTo>
                  <a:lnTo>
                    <a:pt x="8382" y="264"/>
                  </a:lnTo>
                  <a:cubicBezTo>
                    <a:pt x="8343" y="272"/>
                    <a:pt x="8226" y="313"/>
                    <a:pt x="8165" y="354"/>
                  </a:cubicBezTo>
                  <a:lnTo>
                    <a:pt x="8165" y="399"/>
                  </a:lnTo>
                  <a:cubicBezTo>
                    <a:pt x="8085" y="433"/>
                    <a:pt x="8074" y="433"/>
                    <a:pt x="8062" y="433"/>
                  </a:cubicBezTo>
                  <a:cubicBezTo>
                    <a:pt x="8051" y="433"/>
                    <a:pt x="8039" y="433"/>
                    <a:pt x="7960" y="468"/>
                  </a:cubicBezTo>
                  <a:cubicBezTo>
                    <a:pt x="7937" y="445"/>
                    <a:pt x="8074" y="377"/>
                    <a:pt x="8210" y="308"/>
                  </a:cubicBezTo>
                  <a:lnTo>
                    <a:pt x="8210" y="308"/>
                  </a:lnTo>
                  <a:cubicBezTo>
                    <a:pt x="8096" y="354"/>
                    <a:pt x="7960" y="399"/>
                    <a:pt x="7937" y="445"/>
                  </a:cubicBezTo>
                  <a:cubicBezTo>
                    <a:pt x="7920" y="448"/>
                    <a:pt x="7908" y="450"/>
                    <a:pt x="7900" y="450"/>
                  </a:cubicBezTo>
                  <a:cubicBezTo>
                    <a:pt x="7867" y="450"/>
                    <a:pt x="7887" y="429"/>
                    <a:pt x="7865" y="429"/>
                  </a:cubicBezTo>
                  <a:cubicBezTo>
                    <a:pt x="7855" y="429"/>
                    <a:pt x="7836" y="433"/>
                    <a:pt x="7801" y="445"/>
                  </a:cubicBezTo>
                  <a:cubicBezTo>
                    <a:pt x="7710" y="490"/>
                    <a:pt x="7596" y="559"/>
                    <a:pt x="7482" y="604"/>
                  </a:cubicBezTo>
                  <a:cubicBezTo>
                    <a:pt x="7209" y="672"/>
                    <a:pt x="7096" y="809"/>
                    <a:pt x="6846" y="877"/>
                  </a:cubicBezTo>
                  <a:lnTo>
                    <a:pt x="6868" y="854"/>
                  </a:lnTo>
                  <a:lnTo>
                    <a:pt x="6868" y="854"/>
                  </a:lnTo>
                  <a:cubicBezTo>
                    <a:pt x="6787" y="875"/>
                    <a:pt x="6668" y="950"/>
                    <a:pt x="6529" y="998"/>
                  </a:cubicBezTo>
                  <a:lnTo>
                    <a:pt x="6529" y="998"/>
                  </a:lnTo>
                  <a:cubicBezTo>
                    <a:pt x="6541" y="999"/>
                    <a:pt x="6535" y="1010"/>
                    <a:pt x="6482" y="1036"/>
                  </a:cubicBezTo>
                  <a:cubicBezTo>
                    <a:pt x="6300" y="1104"/>
                    <a:pt x="6186" y="1173"/>
                    <a:pt x="6050" y="1195"/>
                  </a:cubicBezTo>
                  <a:lnTo>
                    <a:pt x="5936" y="1286"/>
                  </a:lnTo>
                  <a:cubicBezTo>
                    <a:pt x="5322" y="1536"/>
                    <a:pt x="2957" y="2560"/>
                    <a:pt x="2343" y="2833"/>
                  </a:cubicBezTo>
                  <a:lnTo>
                    <a:pt x="2366" y="2810"/>
                  </a:lnTo>
                  <a:lnTo>
                    <a:pt x="2366" y="2810"/>
                  </a:lnTo>
                  <a:cubicBezTo>
                    <a:pt x="1775" y="3083"/>
                    <a:pt x="910" y="3447"/>
                    <a:pt x="1" y="3833"/>
                  </a:cubicBezTo>
                  <a:cubicBezTo>
                    <a:pt x="615" y="4265"/>
                    <a:pt x="1274" y="4720"/>
                    <a:pt x="1866" y="5129"/>
                  </a:cubicBezTo>
                  <a:cubicBezTo>
                    <a:pt x="2229" y="5379"/>
                    <a:pt x="2548" y="5607"/>
                    <a:pt x="2821" y="5766"/>
                  </a:cubicBezTo>
                  <a:cubicBezTo>
                    <a:pt x="2934" y="5880"/>
                    <a:pt x="3116" y="5993"/>
                    <a:pt x="3253" y="6107"/>
                  </a:cubicBezTo>
                  <a:cubicBezTo>
                    <a:pt x="3215" y="6070"/>
                    <a:pt x="3205" y="6053"/>
                    <a:pt x="3215" y="6053"/>
                  </a:cubicBezTo>
                  <a:cubicBezTo>
                    <a:pt x="3223" y="6053"/>
                    <a:pt x="3245" y="6064"/>
                    <a:pt x="3275" y="6084"/>
                  </a:cubicBezTo>
                  <a:cubicBezTo>
                    <a:pt x="3480" y="6232"/>
                    <a:pt x="3491" y="6232"/>
                    <a:pt x="3503" y="6232"/>
                  </a:cubicBezTo>
                  <a:cubicBezTo>
                    <a:pt x="3514" y="6232"/>
                    <a:pt x="3526" y="6232"/>
                    <a:pt x="3730" y="6380"/>
                  </a:cubicBezTo>
                  <a:cubicBezTo>
                    <a:pt x="3980" y="6539"/>
                    <a:pt x="4526" y="6903"/>
                    <a:pt x="5072" y="7312"/>
                  </a:cubicBezTo>
                  <a:cubicBezTo>
                    <a:pt x="5845" y="7858"/>
                    <a:pt x="6618" y="8404"/>
                    <a:pt x="6982" y="8677"/>
                  </a:cubicBezTo>
                  <a:cubicBezTo>
                    <a:pt x="7005" y="8586"/>
                    <a:pt x="7028" y="8540"/>
                    <a:pt x="7050" y="8495"/>
                  </a:cubicBezTo>
                  <a:cubicBezTo>
                    <a:pt x="7096" y="8222"/>
                    <a:pt x="7164" y="7949"/>
                    <a:pt x="7232" y="7676"/>
                  </a:cubicBezTo>
                  <a:cubicBezTo>
                    <a:pt x="7278" y="7540"/>
                    <a:pt x="7300" y="7403"/>
                    <a:pt x="7346" y="7267"/>
                  </a:cubicBezTo>
                  <a:cubicBezTo>
                    <a:pt x="7346" y="7221"/>
                    <a:pt x="7369" y="7176"/>
                    <a:pt x="7369" y="7130"/>
                  </a:cubicBezTo>
                  <a:cubicBezTo>
                    <a:pt x="7391" y="7085"/>
                    <a:pt x="7391" y="7039"/>
                    <a:pt x="7391" y="7017"/>
                  </a:cubicBezTo>
                  <a:lnTo>
                    <a:pt x="7391" y="7039"/>
                  </a:lnTo>
                  <a:cubicBezTo>
                    <a:pt x="7460" y="6744"/>
                    <a:pt x="7937" y="5129"/>
                    <a:pt x="8005" y="4788"/>
                  </a:cubicBezTo>
                  <a:lnTo>
                    <a:pt x="8005" y="4788"/>
                  </a:lnTo>
                  <a:lnTo>
                    <a:pt x="7983" y="4834"/>
                  </a:lnTo>
                  <a:cubicBezTo>
                    <a:pt x="8051" y="4538"/>
                    <a:pt x="8074" y="4584"/>
                    <a:pt x="8142" y="4356"/>
                  </a:cubicBezTo>
                  <a:lnTo>
                    <a:pt x="8142" y="4356"/>
                  </a:lnTo>
                  <a:cubicBezTo>
                    <a:pt x="8140" y="4357"/>
                    <a:pt x="8138" y="4358"/>
                    <a:pt x="8136" y="4358"/>
                  </a:cubicBezTo>
                  <a:cubicBezTo>
                    <a:pt x="8100" y="4358"/>
                    <a:pt x="8143" y="4125"/>
                    <a:pt x="8165" y="4038"/>
                  </a:cubicBezTo>
                  <a:cubicBezTo>
                    <a:pt x="8210" y="3879"/>
                    <a:pt x="8255" y="3560"/>
                    <a:pt x="8324" y="3310"/>
                  </a:cubicBezTo>
                  <a:lnTo>
                    <a:pt x="8346" y="3333"/>
                  </a:lnTo>
                  <a:cubicBezTo>
                    <a:pt x="8369" y="3128"/>
                    <a:pt x="8483" y="2764"/>
                    <a:pt x="8506" y="2605"/>
                  </a:cubicBezTo>
                  <a:cubicBezTo>
                    <a:pt x="8597" y="2287"/>
                    <a:pt x="8778" y="1787"/>
                    <a:pt x="8869" y="1354"/>
                  </a:cubicBezTo>
                  <a:lnTo>
                    <a:pt x="9006" y="1082"/>
                  </a:lnTo>
                  <a:lnTo>
                    <a:pt x="9006" y="1036"/>
                  </a:lnTo>
                  <a:lnTo>
                    <a:pt x="9142" y="58"/>
                  </a:lnTo>
                  <a:cubicBezTo>
                    <a:pt x="9146" y="18"/>
                    <a:pt x="9120" y="1"/>
                    <a:pt x="907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0"/>
            <p:cNvSpPr/>
            <p:nvPr/>
          </p:nvSpPr>
          <p:spPr>
            <a:xfrm rot="2178438">
              <a:off x="8409790" y="3930780"/>
              <a:ext cx="291769" cy="382052"/>
            </a:xfrm>
            <a:custGeom>
              <a:avLst/>
              <a:gdLst/>
              <a:ahLst/>
              <a:cxnLst/>
              <a:rect l="l" t="t" r="r" b="b"/>
              <a:pathLst>
                <a:path w="7559" h="9898" extrusionOk="0">
                  <a:moveTo>
                    <a:pt x="171" y="2818"/>
                  </a:moveTo>
                  <a:cubicBezTo>
                    <a:pt x="169" y="2827"/>
                    <a:pt x="168" y="2838"/>
                    <a:pt x="168" y="2849"/>
                  </a:cubicBezTo>
                  <a:cubicBezTo>
                    <a:pt x="169" y="2838"/>
                    <a:pt x="171" y="2828"/>
                    <a:pt x="171" y="2818"/>
                  </a:cubicBezTo>
                  <a:close/>
                  <a:moveTo>
                    <a:pt x="167" y="0"/>
                  </a:moveTo>
                  <a:cubicBezTo>
                    <a:pt x="1" y="0"/>
                    <a:pt x="166" y="961"/>
                    <a:pt x="122" y="961"/>
                  </a:cubicBezTo>
                  <a:cubicBezTo>
                    <a:pt x="122" y="987"/>
                    <a:pt x="122" y="1011"/>
                    <a:pt x="122" y="1029"/>
                  </a:cubicBezTo>
                  <a:lnTo>
                    <a:pt x="168" y="1052"/>
                  </a:lnTo>
                  <a:cubicBezTo>
                    <a:pt x="191" y="1234"/>
                    <a:pt x="145" y="1098"/>
                    <a:pt x="145" y="1257"/>
                  </a:cubicBezTo>
                  <a:cubicBezTo>
                    <a:pt x="144" y="1258"/>
                    <a:pt x="142" y="1259"/>
                    <a:pt x="141" y="1259"/>
                  </a:cubicBezTo>
                  <a:cubicBezTo>
                    <a:pt x="122" y="1259"/>
                    <a:pt x="121" y="1112"/>
                    <a:pt x="100" y="984"/>
                  </a:cubicBezTo>
                  <a:lnTo>
                    <a:pt x="100" y="984"/>
                  </a:lnTo>
                  <a:cubicBezTo>
                    <a:pt x="100" y="1098"/>
                    <a:pt x="100" y="1234"/>
                    <a:pt x="122" y="1280"/>
                  </a:cubicBezTo>
                  <a:cubicBezTo>
                    <a:pt x="122" y="1327"/>
                    <a:pt x="118" y="1331"/>
                    <a:pt x="114" y="1331"/>
                  </a:cubicBezTo>
                  <a:cubicBezTo>
                    <a:pt x="113" y="1331"/>
                    <a:pt x="112" y="1331"/>
                    <a:pt x="111" y="1331"/>
                  </a:cubicBezTo>
                  <a:cubicBezTo>
                    <a:pt x="105" y="1331"/>
                    <a:pt x="100" y="1336"/>
                    <a:pt x="100" y="1416"/>
                  </a:cubicBezTo>
                  <a:cubicBezTo>
                    <a:pt x="100" y="1507"/>
                    <a:pt x="145" y="1643"/>
                    <a:pt x="122" y="1757"/>
                  </a:cubicBezTo>
                  <a:cubicBezTo>
                    <a:pt x="122" y="2030"/>
                    <a:pt x="191" y="2189"/>
                    <a:pt x="168" y="2439"/>
                  </a:cubicBezTo>
                  <a:lnTo>
                    <a:pt x="168" y="2417"/>
                  </a:lnTo>
                  <a:lnTo>
                    <a:pt x="168" y="2417"/>
                  </a:lnTo>
                  <a:cubicBezTo>
                    <a:pt x="147" y="2502"/>
                    <a:pt x="185" y="2667"/>
                    <a:pt x="171" y="2818"/>
                  </a:cubicBezTo>
                  <a:lnTo>
                    <a:pt x="171" y="2818"/>
                  </a:lnTo>
                  <a:cubicBezTo>
                    <a:pt x="175" y="2805"/>
                    <a:pt x="180" y="2796"/>
                    <a:pt x="186" y="2796"/>
                  </a:cubicBezTo>
                  <a:cubicBezTo>
                    <a:pt x="194" y="2796"/>
                    <a:pt x="204" y="2810"/>
                    <a:pt x="213" y="2849"/>
                  </a:cubicBezTo>
                  <a:cubicBezTo>
                    <a:pt x="191" y="3053"/>
                    <a:pt x="213" y="3167"/>
                    <a:pt x="213" y="3303"/>
                  </a:cubicBezTo>
                  <a:lnTo>
                    <a:pt x="236" y="3440"/>
                  </a:lnTo>
                  <a:cubicBezTo>
                    <a:pt x="259" y="4099"/>
                    <a:pt x="441" y="6692"/>
                    <a:pt x="486" y="7351"/>
                  </a:cubicBezTo>
                  <a:lnTo>
                    <a:pt x="464" y="7328"/>
                  </a:lnTo>
                  <a:lnTo>
                    <a:pt x="464" y="7328"/>
                  </a:lnTo>
                  <a:cubicBezTo>
                    <a:pt x="509" y="7965"/>
                    <a:pt x="554" y="8897"/>
                    <a:pt x="623" y="9898"/>
                  </a:cubicBezTo>
                  <a:cubicBezTo>
                    <a:pt x="1237" y="9466"/>
                    <a:pt x="1896" y="8988"/>
                    <a:pt x="2487" y="8579"/>
                  </a:cubicBezTo>
                  <a:cubicBezTo>
                    <a:pt x="2828" y="8329"/>
                    <a:pt x="3147" y="8079"/>
                    <a:pt x="3397" y="7897"/>
                  </a:cubicBezTo>
                  <a:cubicBezTo>
                    <a:pt x="3533" y="7829"/>
                    <a:pt x="3715" y="7692"/>
                    <a:pt x="3852" y="7601"/>
                  </a:cubicBezTo>
                  <a:lnTo>
                    <a:pt x="3852" y="7601"/>
                  </a:lnTo>
                  <a:cubicBezTo>
                    <a:pt x="3826" y="7619"/>
                    <a:pt x="3813" y="7626"/>
                    <a:pt x="3810" y="7626"/>
                  </a:cubicBezTo>
                  <a:cubicBezTo>
                    <a:pt x="3804" y="7626"/>
                    <a:pt x="3824" y="7607"/>
                    <a:pt x="3852" y="7578"/>
                  </a:cubicBezTo>
                  <a:cubicBezTo>
                    <a:pt x="4284" y="7283"/>
                    <a:pt x="3875" y="7556"/>
                    <a:pt x="4284" y="7237"/>
                  </a:cubicBezTo>
                  <a:cubicBezTo>
                    <a:pt x="4511" y="7078"/>
                    <a:pt x="5057" y="6692"/>
                    <a:pt x="5603" y="6305"/>
                  </a:cubicBezTo>
                  <a:cubicBezTo>
                    <a:pt x="6399" y="5782"/>
                    <a:pt x="7195" y="5236"/>
                    <a:pt x="7558" y="4963"/>
                  </a:cubicBezTo>
                  <a:cubicBezTo>
                    <a:pt x="7490" y="4918"/>
                    <a:pt x="7445" y="4895"/>
                    <a:pt x="7399" y="4850"/>
                  </a:cubicBezTo>
                  <a:cubicBezTo>
                    <a:pt x="7172" y="4713"/>
                    <a:pt x="6944" y="4554"/>
                    <a:pt x="6694" y="4395"/>
                  </a:cubicBezTo>
                  <a:cubicBezTo>
                    <a:pt x="6581" y="4327"/>
                    <a:pt x="6467" y="4236"/>
                    <a:pt x="6353" y="4168"/>
                  </a:cubicBezTo>
                  <a:cubicBezTo>
                    <a:pt x="6308" y="4122"/>
                    <a:pt x="6262" y="4099"/>
                    <a:pt x="6217" y="4077"/>
                  </a:cubicBezTo>
                  <a:lnTo>
                    <a:pt x="6126" y="4008"/>
                  </a:lnTo>
                  <a:lnTo>
                    <a:pt x="6171" y="4031"/>
                  </a:lnTo>
                  <a:cubicBezTo>
                    <a:pt x="5921" y="3872"/>
                    <a:pt x="4534" y="2871"/>
                    <a:pt x="4261" y="2689"/>
                  </a:cubicBezTo>
                  <a:lnTo>
                    <a:pt x="4261" y="2689"/>
                  </a:lnTo>
                  <a:lnTo>
                    <a:pt x="4284" y="2712"/>
                  </a:lnTo>
                  <a:cubicBezTo>
                    <a:pt x="4034" y="2576"/>
                    <a:pt x="4079" y="2553"/>
                    <a:pt x="3897" y="2417"/>
                  </a:cubicBezTo>
                  <a:cubicBezTo>
                    <a:pt x="3897" y="2423"/>
                    <a:pt x="3893" y="2426"/>
                    <a:pt x="3885" y="2426"/>
                  </a:cubicBezTo>
                  <a:cubicBezTo>
                    <a:pt x="3836" y="2426"/>
                    <a:pt x="3657" y="2319"/>
                    <a:pt x="3579" y="2280"/>
                  </a:cubicBezTo>
                  <a:lnTo>
                    <a:pt x="3602" y="2280"/>
                  </a:lnTo>
                  <a:cubicBezTo>
                    <a:pt x="3465" y="2189"/>
                    <a:pt x="3170" y="2030"/>
                    <a:pt x="2965" y="1894"/>
                  </a:cubicBezTo>
                  <a:lnTo>
                    <a:pt x="2988" y="1894"/>
                  </a:lnTo>
                  <a:cubicBezTo>
                    <a:pt x="2806" y="1780"/>
                    <a:pt x="2487" y="1552"/>
                    <a:pt x="2374" y="1484"/>
                  </a:cubicBezTo>
                  <a:cubicBezTo>
                    <a:pt x="2101" y="1280"/>
                    <a:pt x="1691" y="938"/>
                    <a:pt x="1305" y="711"/>
                  </a:cubicBezTo>
                  <a:lnTo>
                    <a:pt x="1100" y="506"/>
                  </a:lnTo>
                  <a:lnTo>
                    <a:pt x="1055" y="484"/>
                  </a:lnTo>
                  <a:lnTo>
                    <a:pt x="191" y="6"/>
                  </a:lnTo>
                  <a:cubicBezTo>
                    <a:pt x="182" y="2"/>
                    <a:pt x="174" y="0"/>
                    <a:pt x="1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0"/>
            <p:cNvSpPr/>
            <p:nvPr/>
          </p:nvSpPr>
          <p:spPr>
            <a:xfrm rot="2178438">
              <a:off x="8370841" y="3430191"/>
              <a:ext cx="194615" cy="151192"/>
            </a:xfrm>
            <a:custGeom>
              <a:avLst/>
              <a:gdLst/>
              <a:ahLst/>
              <a:cxnLst/>
              <a:rect l="l" t="t" r="r" b="b"/>
              <a:pathLst>
                <a:path w="5042" h="3917" extrusionOk="0">
                  <a:moveTo>
                    <a:pt x="4526" y="28"/>
                  </a:moveTo>
                  <a:cubicBezTo>
                    <a:pt x="4480" y="28"/>
                    <a:pt x="4412" y="28"/>
                    <a:pt x="4389" y="51"/>
                  </a:cubicBezTo>
                  <a:cubicBezTo>
                    <a:pt x="4389" y="51"/>
                    <a:pt x="4457" y="28"/>
                    <a:pt x="4526" y="28"/>
                  </a:cubicBezTo>
                  <a:close/>
                  <a:moveTo>
                    <a:pt x="4922" y="1"/>
                  </a:moveTo>
                  <a:cubicBezTo>
                    <a:pt x="4781" y="1"/>
                    <a:pt x="4548" y="51"/>
                    <a:pt x="4548" y="51"/>
                  </a:cubicBezTo>
                  <a:cubicBezTo>
                    <a:pt x="4571" y="28"/>
                    <a:pt x="4617" y="28"/>
                    <a:pt x="4617" y="28"/>
                  </a:cubicBezTo>
                  <a:lnTo>
                    <a:pt x="4617" y="28"/>
                  </a:lnTo>
                  <a:cubicBezTo>
                    <a:pt x="4617" y="28"/>
                    <a:pt x="4548" y="28"/>
                    <a:pt x="4503" y="51"/>
                  </a:cubicBezTo>
                  <a:cubicBezTo>
                    <a:pt x="4473" y="59"/>
                    <a:pt x="4460" y="61"/>
                    <a:pt x="4453" y="61"/>
                  </a:cubicBezTo>
                  <a:cubicBezTo>
                    <a:pt x="4440" y="61"/>
                    <a:pt x="4450" y="51"/>
                    <a:pt x="4389" y="51"/>
                  </a:cubicBezTo>
                  <a:cubicBezTo>
                    <a:pt x="4321" y="51"/>
                    <a:pt x="4389" y="28"/>
                    <a:pt x="4321" y="28"/>
                  </a:cubicBezTo>
                  <a:cubicBezTo>
                    <a:pt x="4253" y="51"/>
                    <a:pt x="4207" y="51"/>
                    <a:pt x="4139" y="51"/>
                  </a:cubicBezTo>
                  <a:cubicBezTo>
                    <a:pt x="4003" y="51"/>
                    <a:pt x="3912" y="97"/>
                    <a:pt x="3798" y="97"/>
                  </a:cubicBezTo>
                  <a:cubicBezTo>
                    <a:pt x="3752" y="97"/>
                    <a:pt x="3662" y="119"/>
                    <a:pt x="3571" y="119"/>
                  </a:cubicBezTo>
                  <a:cubicBezTo>
                    <a:pt x="3480" y="119"/>
                    <a:pt x="3411" y="142"/>
                    <a:pt x="3343" y="142"/>
                  </a:cubicBezTo>
                  <a:lnTo>
                    <a:pt x="3275" y="165"/>
                  </a:lnTo>
                  <a:cubicBezTo>
                    <a:pt x="2934" y="188"/>
                    <a:pt x="1638" y="324"/>
                    <a:pt x="1297" y="369"/>
                  </a:cubicBezTo>
                  <a:cubicBezTo>
                    <a:pt x="978" y="392"/>
                    <a:pt x="501" y="460"/>
                    <a:pt x="0" y="506"/>
                  </a:cubicBezTo>
                  <a:cubicBezTo>
                    <a:pt x="228" y="802"/>
                    <a:pt x="478" y="1120"/>
                    <a:pt x="705" y="1416"/>
                  </a:cubicBezTo>
                  <a:cubicBezTo>
                    <a:pt x="842" y="1597"/>
                    <a:pt x="978" y="1757"/>
                    <a:pt x="1069" y="1870"/>
                  </a:cubicBezTo>
                  <a:cubicBezTo>
                    <a:pt x="1115" y="1939"/>
                    <a:pt x="1183" y="2029"/>
                    <a:pt x="1228" y="2098"/>
                  </a:cubicBezTo>
                  <a:cubicBezTo>
                    <a:pt x="1219" y="2078"/>
                    <a:pt x="1217" y="2071"/>
                    <a:pt x="1220" y="2071"/>
                  </a:cubicBezTo>
                  <a:cubicBezTo>
                    <a:pt x="1225" y="2071"/>
                    <a:pt x="1238" y="2085"/>
                    <a:pt x="1251" y="2098"/>
                  </a:cubicBezTo>
                  <a:cubicBezTo>
                    <a:pt x="1331" y="2200"/>
                    <a:pt x="1336" y="2200"/>
                    <a:pt x="1342" y="2200"/>
                  </a:cubicBezTo>
                  <a:cubicBezTo>
                    <a:pt x="1348" y="2200"/>
                    <a:pt x="1353" y="2200"/>
                    <a:pt x="1433" y="2302"/>
                  </a:cubicBezTo>
                  <a:cubicBezTo>
                    <a:pt x="1524" y="2416"/>
                    <a:pt x="1729" y="2689"/>
                    <a:pt x="1933" y="2962"/>
                  </a:cubicBezTo>
                  <a:cubicBezTo>
                    <a:pt x="2229" y="3348"/>
                    <a:pt x="2525" y="3735"/>
                    <a:pt x="2661" y="3917"/>
                  </a:cubicBezTo>
                  <a:cubicBezTo>
                    <a:pt x="2706" y="3894"/>
                    <a:pt x="2706" y="3871"/>
                    <a:pt x="2729" y="3849"/>
                  </a:cubicBezTo>
                  <a:cubicBezTo>
                    <a:pt x="2797" y="3712"/>
                    <a:pt x="2866" y="3599"/>
                    <a:pt x="2934" y="3485"/>
                  </a:cubicBezTo>
                  <a:cubicBezTo>
                    <a:pt x="2979" y="3417"/>
                    <a:pt x="3025" y="3348"/>
                    <a:pt x="3048" y="3303"/>
                  </a:cubicBezTo>
                  <a:lnTo>
                    <a:pt x="3093" y="3235"/>
                  </a:lnTo>
                  <a:lnTo>
                    <a:pt x="3116" y="3189"/>
                  </a:lnTo>
                  <a:cubicBezTo>
                    <a:pt x="3207" y="3053"/>
                    <a:pt x="3662" y="2348"/>
                    <a:pt x="3752" y="2189"/>
                  </a:cubicBezTo>
                  <a:lnTo>
                    <a:pt x="3752" y="2211"/>
                  </a:lnTo>
                  <a:cubicBezTo>
                    <a:pt x="3821" y="2075"/>
                    <a:pt x="3821" y="2098"/>
                    <a:pt x="3889" y="1984"/>
                  </a:cubicBezTo>
                  <a:lnTo>
                    <a:pt x="3889" y="1984"/>
                  </a:lnTo>
                  <a:cubicBezTo>
                    <a:pt x="3887" y="1986"/>
                    <a:pt x="3886" y="1987"/>
                    <a:pt x="3885" y="1987"/>
                  </a:cubicBezTo>
                  <a:cubicBezTo>
                    <a:pt x="3876" y="1987"/>
                    <a:pt x="3936" y="1867"/>
                    <a:pt x="3957" y="1825"/>
                  </a:cubicBezTo>
                  <a:lnTo>
                    <a:pt x="3957" y="1848"/>
                  </a:lnTo>
                  <a:cubicBezTo>
                    <a:pt x="4003" y="1779"/>
                    <a:pt x="4071" y="1620"/>
                    <a:pt x="4139" y="1506"/>
                  </a:cubicBezTo>
                  <a:lnTo>
                    <a:pt x="4139" y="1529"/>
                  </a:lnTo>
                  <a:cubicBezTo>
                    <a:pt x="4185" y="1416"/>
                    <a:pt x="4298" y="1256"/>
                    <a:pt x="4344" y="1188"/>
                  </a:cubicBezTo>
                  <a:cubicBezTo>
                    <a:pt x="4435" y="1052"/>
                    <a:pt x="4594" y="847"/>
                    <a:pt x="4685" y="642"/>
                  </a:cubicBezTo>
                  <a:lnTo>
                    <a:pt x="4799" y="529"/>
                  </a:lnTo>
                  <a:lnTo>
                    <a:pt x="4821" y="506"/>
                  </a:lnTo>
                  <a:lnTo>
                    <a:pt x="5026" y="51"/>
                  </a:lnTo>
                  <a:cubicBezTo>
                    <a:pt x="5041" y="13"/>
                    <a:pt x="4993" y="1"/>
                    <a:pt x="49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0"/>
            <p:cNvSpPr/>
            <p:nvPr/>
          </p:nvSpPr>
          <p:spPr>
            <a:xfrm rot="2178438">
              <a:off x="9299143" y="4873187"/>
              <a:ext cx="151539" cy="195001"/>
            </a:xfrm>
            <a:custGeom>
              <a:avLst/>
              <a:gdLst/>
              <a:ahLst/>
              <a:cxnLst/>
              <a:rect l="l" t="t" r="r" b="b"/>
              <a:pathLst>
                <a:path w="3926" h="5052" extrusionOk="0">
                  <a:moveTo>
                    <a:pt x="92" y="1"/>
                  </a:moveTo>
                  <a:cubicBezTo>
                    <a:pt x="1" y="1"/>
                    <a:pt x="104" y="482"/>
                    <a:pt x="83" y="504"/>
                  </a:cubicBezTo>
                  <a:cubicBezTo>
                    <a:pt x="83" y="512"/>
                    <a:pt x="83" y="519"/>
                    <a:pt x="83" y="527"/>
                  </a:cubicBezTo>
                  <a:lnTo>
                    <a:pt x="105" y="527"/>
                  </a:lnTo>
                  <a:cubicBezTo>
                    <a:pt x="105" y="617"/>
                    <a:pt x="83" y="549"/>
                    <a:pt x="105" y="640"/>
                  </a:cubicBezTo>
                  <a:cubicBezTo>
                    <a:pt x="83" y="640"/>
                    <a:pt x="83" y="572"/>
                    <a:pt x="60" y="504"/>
                  </a:cubicBezTo>
                  <a:lnTo>
                    <a:pt x="60" y="504"/>
                  </a:lnTo>
                  <a:cubicBezTo>
                    <a:pt x="83" y="572"/>
                    <a:pt x="60" y="617"/>
                    <a:pt x="83" y="663"/>
                  </a:cubicBezTo>
                  <a:cubicBezTo>
                    <a:pt x="83" y="676"/>
                    <a:pt x="81" y="680"/>
                    <a:pt x="78" y="680"/>
                  </a:cubicBezTo>
                  <a:cubicBezTo>
                    <a:pt x="75" y="680"/>
                    <a:pt x="71" y="676"/>
                    <a:pt x="67" y="676"/>
                  </a:cubicBezTo>
                  <a:cubicBezTo>
                    <a:pt x="63" y="676"/>
                    <a:pt x="60" y="682"/>
                    <a:pt x="60" y="708"/>
                  </a:cubicBezTo>
                  <a:cubicBezTo>
                    <a:pt x="83" y="777"/>
                    <a:pt x="83" y="845"/>
                    <a:pt x="83" y="890"/>
                  </a:cubicBezTo>
                  <a:cubicBezTo>
                    <a:pt x="83" y="1050"/>
                    <a:pt x="128" y="1118"/>
                    <a:pt x="128" y="1254"/>
                  </a:cubicBezTo>
                  <a:lnTo>
                    <a:pt x="105" y="1231"/>
                  </a:lnTo>
                  <a:lnTo>
                    <a:pt x="105" y="1231"/>
                  </a:lnTo>
                  <a:cubicBezTo>
                    <a:pt x="105" y="1277"/>
                    <a:pt x="128" y="1368"/>
                    <a:pt x="128" y="1459"/>
                  </a:cubicBezTo>
                  <a:cubicBezTo>
                    <a:pt x="128" y="1446"/>
                    <a:pt x="128" y="1433"/>
                    <a:pt x="132" y="1433"/>
                  </a:cubicBezTo>
                  <a:cubicBezTo>
                    <a:pt x="136" y="1433"/>
                    <a:pt x="141" y="1440"/>
                    <a:pt x="151" y="1459"/>
                  </a:cubicBezTo>
                  <a:cubicBezTo>
                    <a:pt x="151" y="1550"/>
                    <a:pt x="151" y="1618"/>
                    <a:pt x="151" y="1686"/>
                  </a:cubicBezTo>
                  <a:lnTo>
                    <a:pt x="173" y="1754"/>
                  </a:lnTo>
                  <a:cubicBezTo>
                    <a:pt x="196" y="2096"/>
                    <a:pt x="310" y="3414"/>
                    <a:pt x="333" y="3756"/>
                  </a:cubicBezTo>
                  <a:lnTo>
                    <a:pt x="333" y="3733"/>
                  </a:lnTo>
                  <a:cubicBezTo>
                    <a:pt x="355" y="4074"/>
                    <a:pt x="401" y="4529"/>
                    <a:pt x="424" y="5052"/>
                  </a:cubicBezTo>
                  <a:cubicBezTo>
                    <a:pt x="742" y="4824"/>
                    <a:pt x="1060" y="4574"/>
                    <a:pt x="1379" y="4347"/>
                  </a:cubicBezTo>
                  <a:cubicBezTo>
                    <a:pt x="1538" y="4210"/>
                    <a:pt x="1697" y="4097"/>
                    <a:pt x="1834" y="4006"/>
                  </a:cubicBezTo>
                  <a:cubicBezTo>
                    <a:pt x="1902" y="3960"/>
                    <a:pt x="1993" y="3892"/>
                    <a:pt x="2061" y="3847"/>
                  </a:cubicBezTo>
                  <a:lnTo>
                    <a:pt x="2061" y="3847"/>
                  </a:lnTo>
                  <a:cubicBezTo>
                    <a:pt x="2048" y="3853"/>
                    <a:pt x="2040" y="3856"/>
                    <a:pt x="2037" y="3856"/>
                  </a:cubicBezTo>
                  <a:cubicBezTo>
                    <a:pt x="2029" y="3856"/>
                    <a:pt x="2045" y="3840"/>
                    <a:pt x="2061" y="3824"/>
                  </a:cubicBezTo>
                  <a:cubicBezTo>
                    <a:pt x="2266" y="3665"/>
                    <a:pt x="2061" y="3801"/>
                    <a:pt x="2288" y="3642"/>
                  </a:cubicBezTo>
                  <a:cubicBezTo>
                    <a:pt x="2402" y="3551"/>
                    <a:pt x="2652" y="3369"/>
                    <a:pt x="2948" y="3164"/>
                  </a:cubicBezTo>
                  <a:cubicBezTo>
                    <a:pt x="3334" y="2869"/>
                    <a:pt x="3744" y="2596"/>
                    <a:pt x="3926" y="2459"/>
                  </a:cubicBezTo>
                  <a:cubicBezTo>
                    <a:pt x="3880" y="2437"/>
                    <a:pt x="3857" y="2414"/>
                    <a:pt x="3835" y="2391"/>
                  </a:cubicBezTo>
                  <a:cubicBezTo>
                    <a:pt x="3721" y="2323"/>
                    <a:pt x="3607" y="2255"/>
                    <a:pt x="3471" y="2164"/>
                  </a:cubicBezTo>
                  <a:cubicBezTo>
                    <a:pt x="3425" y="2141"/>
                    <a:pt x="3357" y="2096"/>
                    <a:pt x="3312" y="2050"/>
                  </a:cubicBezTo>
                  <a:lnTo>
                    <a:pt x="3221" y="2005"/>
                  </a:lnTo>
                  <a:lnTo>
                    <a:pt x="3175" y="1982"/>
                  </a:lnTo>
                  <a:lnTo>
                    <a:pt x="3198" y="1982"/>
                  </a:lnTo>
                  <a:cubicBezTo>
                    <a:pt x="3061" y="1914"/>
                    <a:pt x="2357" y="1413"/>
                    <a:pt x="2197" y="1322"/>
                  </a:cubicBezTo>
                  <a:lnTo>
                    <a:pt x="2197" y="1322"/>
                  </a:lnTo>
                  <a:lnTo>
                    <a:pt x="2220" y="1345"/>
                  </a:lnTo>
                  <a:cubicBezTo>
                    <a:pt x="2084" y="1277"/>
                    <a:pt x="2106" y="1254"/>
                    <a:pt x="2015" y="1186"/>
                  </a:cubicBezTo>
                  <a:cubicBezTo>
                    <a:pt x="2015" y="1189"/>
                    <a:pt x="2013" y="1191"/>
                    <a:pt x="2009" y="1191"/>
                  </a:cubicBezTo>
                  <a:cubicBezTo>
                    <a:pt x="1985" y="1191"/>
                    <a:pt x="1895" y="1137"/>
                    <a:pt x="1856" y="1118"/>
                  </a:cubicBezTo>
                  <a:cubicBezTo>
                    <a:pt x="1811" y="1072"/>
                    <a:pt x="1652" y="1004"/>
                    <a:pt x="1538" y="936"/>
                  </a:cubicBezTo>
                  <a:lnTo>
                    <a:pt x="1561" y="936"/>
                  </a:lnTo>
                  <a:cubicBezTo>
                    <a:pt x="1447" y="890"/>
                    <a:pt x="1288" y="777"/>
                    <a:pt x="1242" y="731"/>
                  </a:cubicBezTo>
                  <a:cubicBezTo>
                    <a:pt x="1083" y="617"/>
                    <a:pt x="878" y="458"/>
                    <a:pt x="674" y="345"/>
                  </a:cubicBezTo>
                  <a:lnTo>
                    <a:pt x="583" y="231"/>
                  </a:lnTo>
                  <a:lnTo>
                    <a:pt x="560" y="231"/>
                  </a:lnTo>
                  <a:lnTo>
                    <a:pt x="105" y="3"/>
                  </a:lnTo>
                  <a:cubicBezTo>
                    <a:pt x="101" y="2"/>
                    <a:pt x="96" y="1"/>
                    <a:pt x="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0"/>
            <p:cNvSpPr/>
            <p:nvPr/>
          </p:nvSpPr>
          <p:spPr>
            <a:xfrm rot="2178438">
              <a:off x="7746101" y="4853807"/>
              <a:ext cx="317784" cy="342758"/>
            </a:xfrm>
            <a:custGeom>
              <a:avLst/>
              <a:gdLst/>
              <a:ahLst/>
              <a:cxnLst/>
              <a:rect l="l" t="t" r="r" b="b"/>
              <a:pathLst>
                <a:path w="8233" h="8880" extrusionOk="0">
                  <a:moveTo>
                    <a:pt x="6649" y="516"/>
                  </a:moveTo>
                  <a:cubicBezTo>
                    <a:pt x="6644" y="518"/>
                    <a:pt x="6639" y="522"/>
                    <a:pt x="6633" y="526"/>
                  </a:cubicBezTo>
                  <a:lnTo>
                    <a:pt x="6633" y="526"/>
                  </a:lnTo>
                  <a:cubicBezTo>
                    <a:pt x="6638" y="522"/>
                    <a:pt x="6643" y="519"/>
                    <a:pt x="6648" y="517"/>
                  </a:cubicBezTo>
                  <a:lnTo>
                    <a:pt x="6648" y="517"/>
                  </a:lnTo>
                  <a:cubicBezTo>
                    <a:pt x="6648" y="517"/>
                    <a:pt x="6649" y="516"/>
                    <a:pt x="6649" y="516"/>
                  </a:cubicBezTo>
                  <a:close/>
                  <a:moveTo>
                    <a:pt x="3795" y="7707"/>
                  </a:moveTo>
                  <a:cubicBezTo>
                    <a:pt x="3804" y="7710"/>
                    <a:pt x="3820" y="7714"/>
                    <a:pt x="3844" y="7720"/>
                  </a:cubicBezTo>
                  <a:cubicBezTo>
                    <a:pt x="3828" y="7716"/>
                    <a:pt x="3811" y="7711"/>
                    <a:pt x="3795" y="7707"/>
                  </a:cubicBezTo>
                  <a:close/>
                  <a:moveTo>
                    <a:pt x="7277" y="0"/>
                  </a:moveTo>
                  <a:cubicBezTo>
                    <a:pt x="7150" y="0"/>
                    <a:pt x="6817" y="348"/>
                    <a:pt x="6649" y="516"/>
                  </a:cubicBezTo>
                  <a:lnTo>
                    <a:pt x="6649" y="516"/>
                  </a:lnTo>
                  <a:cubicBezTo>
                    <a:pt x="6655" y="513"/>
                    <a:pt x="6659" y="512"/>
                    <a:pt x="6663" y="512"/>
                  </a:cubicBezTo>
                  <a:cubicBezTo>
                    <a:pt x="6660" y="512"/>
                    <a:pt x="6655" y="514"/>
                    <a:pt x="6648" y="517"/>
                  </a:cubicBezTo>
                  <a:lnTo>
                    <a:pt x="6648" y="517"/>
                  </a:lnTo>
                  <a:cubicBezTo>
                    <a:pt x="6595" y="569"/>
                    <a:pt x="6559" y="603"/>
                    <a:pt x="6551" y="603"/>
                  </a:cubicBezTo>
                  <a:cubicBezTo>
                    <a:pt x="6550" y="603"/>
                    <a:pt x="6550" y="603"/>
                    <a:pt x="6550" y="603"/>
                  </a:cubicBezTo>
                  <a:cubicBezTo>
                    <a:pt x="6579" y="573"/>
                    <a:pt x="6609" y="543"/>
                    <a:pt x="6633" y="526"/>
                  </a:cubicBezTo>
                  <a:lnTo>
                    <a:pt x="6633" y="526"/>
                  </a:lnTo>
                  <a:cubicBezTo>
                    <a:pt x="6589" y="553"/>
                    <a:pt x="6516" y="614"/>
                    <a:pt x="6481" y="648"/>
                  </a:cubicBezTo>
                  <a:lnTo>
                    <a:pt x="6504" y="694"/>
                  </a:lnTo>
                  <a:cubicBezTo>
                    <a:pt x="6368" y="807"/>
                    <a:pt x="6459" y="694"/>
                    <a:pt x="6322" y="830"/>
                  </a:cubicBezTo>
                  <a:cubicBezTo>
                    <a:pt x="6299" y="807"/>
                    <a:pt x="6413" y="694"/>
                    <a:pt x="6527" y="603"/>
                  </a:cubicBezTo>
                  <a:lnTo>
                    <a:pt x="6527" y="603"/>
                  </a:lnTo>
                  <a:cubicBezTo>
                    <a:pt x="6436" y="671"/>
                    <a:pt x="6322" y="762"/>
                    <a:pt x="6299" y="807"/>
                  </a:cubicBezTo>
                  <a:cubicBezTo>
                    <a:pt x="6271" y="828"/>
                    <a:pt x="6260" y="834"/>
                    <a:pt x="6256" y="834"/>
                  </a:cubicBezTo>
                  <a:cubicBezTo>
                    <a:pt x="6250" y="834"/>
                    <a:pt x="6253" y="826"/>
                    <a:pt x="6244" y="826"/>
                  </a:cubicBezTo>
                  <a:cubicBezTo>
                    <a:pt x="6237" y="826"/>
                    <a:pt x="6221" y="831"/>
                    <a:pt x="6186" y="853"/>
                  </a:cubicBezTo>
                  <a:cubicBezTo>
                    <a:pt x="6118" y="944"/>
                    <a:pt x="6027" y="1057"/>
                    <a:pt x="5936" y="1126"/>
                  </a:cubicBezTo>
                  <a:lnTo>
                    <a:pt x="5936" y="1103"/>
                  </a:lnTo>
                  <a:cubicBezTo>
                    <a:pt x="5708" y="1285"/>
                    <a:pt x="5640" y="1421"/>
                    <a:pt x="5435" y="1580"/>
                  </a:cubicBezTo>
                  <a:lnTo>
                    <a:pt x="5458" y="1558"/>
                  </a:lnTo>
                  <a:lnTo>
                    <a:pt x="5458" y="1558"/>
                  </a:lnTo>
                  <a:cubicBezTo>
                    <a:pt x="5367" y="1603"/>
                    <a:pt x="5253" y="1740"/>
                    <a:pt x="5140" y="1853"/>
                  </a:cubicBezTo>
                  <a:cubicBezTo>
                    <a:pt x="5151" y="1842"/>
                    <a:pt x="5168" y="1831"/>
                    <a:pt x="5174" y="1831"/>
                  </a:cubicBezTo>
                  <a:cubicBezTo>
                    <a:pt x="5180" y="1831"/>
                    <a:pt x="5174" y="1842"/>
                    <a:pt x="5140" y="1876"/>
                  </a:cubicBezTo>
                  <a:cubicBezTo>
                    <a:pt x="4981" y="1990"/>
                    <a:pt x="4912" y="2103"/>
                    <a:pt x="4799" y="2172"/>
                  </a:cubicBezTo>
                  <a:lnTo>
                    <a:pt x="4708" y="2285"/>
                  </a:lnTo>
                  <a:cubicBezTo>
                    <a:pt x="4230" y="2717"/>
                    <a:pt x="2343" y="4514"/>
                    <a:pt x="1865" y="4969"/>
                  </a:cubicBezTo>
                  <a:lnTo>
                    <a:pt x="1888" y="4946"/>
                  </a:lnTo>
                  <a:lnTo>
                    <a:pt x="1888" y="4946"/>
                  </a:lnTo>
                  <a:cubicBezTo>
                    <a:pt x="1410" y="5378"/>
                    <a:pt x="728" y="6015"/>
                    <a:pt x="0" y="6697"/>
                  </a:cubicBezTo>
                  <a:cubicBezTo>
                    <a:pt x="728" y="6902"/>
                    <a:pt x="1501" y="7106"/>
                    <a:pt x="2206" y="7288"/>
                  </a:cubicBezTo>
                  <a:cubicBezTo>
                    <a:pt x="2638" y="7402"/>
                    <a:pt x="3002" y="7493"/>
                    <a:pt x="3321" y="7561"/>
                  </a:cubicBezTo>
                  <a:cubicBezTo>
                    <a:pt x="3443" y="7622"/>
                    <a:pt x="3640" y="7665"/>
                    <a:pt x="3795" y="7707"/>
                  </a:cubicBezTo>
                  <a:lnTo>
                    <a:pt x="3795" y="7707"/>
                  </a:lnTo>
                  <a:cubicBezTo>
                    <a:pt x="3767" y="7697"/>
                    <a:pt x="3793" y="7697"/>
                    <a:pt x="3844" y="7697"/>
                  </a:cubicBezTo>
                  <a:cubicBezTo>
                    <a:pt x="4094" y="7766"/>
                    <a:pt x="4105" y="7766"/>
                    <a:pt x="4116" y="7766"/>
                  </a:cubicBezTo>
                  <a:cubicBezTo>
                    <a:pt x="4128" y="7766"/>
                    <a:pt x="4139" y="7766"/>
                    <a:pt x="4389" y="7834"/>
                  </a:cubicBezTo>
                  <a:cubicBezTo>
                    <a:pt x="4662" y="7879"/>
                    <a:pt x="5299" y="8061"/>
                    <a:pt x="5958" y="8243"/>
                  </a:cubicBezTo>
                  <a:cubicBezTo>
                    <a:pt x="6868" y="8493"/>
                    <a:pt x="7800" y="8766"/>
                    <a:pt x="8232" y="8880"/>
                  </a:cubicBezTo>
                  <a:cubicBezTo>
                    <a:pt x="8232" y="8789"/>
                    <a:pt x="8210" y="8743"/>
                    <a:pt x="8210" y="8698"/>
                  </a:cubicBezTo>
                  <a:cubicBezTo>
                    <a:pt x="8164" y="8425"/>
                    <a:pt x="8141" y="8129"/>
                    <a:pt x="8119" y="7857"/>
                  </a:cubicBezTo>
                  <a:cubicBezTo>
                    <a:pt x="8096" y="7720"/>
                    <a:pt x="8096" y="7584"/>
                    <a:pt x="8073" y="7447"/>
                  </a:cubicBezTo>
                  <a:cubicBezTo>
                    <a:pt x="8073" y="7379"/>
                    <a:pt x="8073" y="7334"/>
                    <a:pt x="8073" y="7288"/>
                  </a:cubicBezTo>
                  <a:cubicBezTo>
                    <a:pt x="8050" y="7243"/>
                    <a:pt x="8050" y="7220"/>
                    <a:pt x="8050" y="7174"/>
                  </a:cubicBezTo>
                  <a:lnTo>
                    <a:pt x="8050" y="7197"/>
                  </a:lnTo>
                  <a:cubicBezTo>
                    <a:pt x="8028" y="6902"/>
                    <a:pt x="7914" y="5219"/>
                    <a:pt x="7869" y="4878"/>
                  </a:cubicBezTo>
                  <a:lnTo>
                    <a:pt x="7869" y="4923"/>
                  </a:lnTo>
                  <a:cubicBezTo>
                    <a:pt x="7800" y="4628"/>
                    <a:pt x="7846" y="4673"/>
                    <a:pt x="7846" y="4423"/>
                  </a:cubicBezTo>
                  <a:lnTo>
                    <a:pt x="7846" y="4423"/>
                  </a:lnTo>
                  <a:cubicBezTo>
                    <a:pt x="7842" y="4426"/>
                    <a:pt x="7839" y="4428"/>
                    <a:pt x="7835" y="4428"/>
                  </a:cubicBezTo>
                  <a:cubicBezTo>
                    <a:pt x="7794" y="4428"/>
                    <a:pt x="7755" y="4189"/>
                    <a:pt x="7755" y="4105"/>
                  </a:cubicBezTo>
                  <a:cubicBezTo>
                    <a:pt x="7732" y="3968"/>
                    <a:pt x="7664" y="3627"/>
                    <a:pt x="7641" y="3377"/>
                  </a:cubicBezTo>
                  <a:lnTo>
                    <a:pt x="7641" y="3377"/>
                  </a:lnTo>
                  <a:lnTo>
                    <a:pt x="7664" y="3400"/>
                  </a:lnTo>
                  <a:cubicBezTo>
                    <a:pt x="7618" y="3195"/>
                    <a:pt x="7596" y="2808"/>
                    <a:pt x="7596" y="2649"/>
                  </a:cubicBezTo>
                  <a:cubicBezTo>
                    <a:pt x="7573" y="2331"/>
                    <a:pt x="7550" y="1808"/>
                    <a:pt x="7482" y="1353"/>
                  </a:cubicBezTo>
                  <a:lnTo>
                    <a:pt x="7527" y="1057"/>
                  </a:lnTo>
                  <a:lnTo>
                    <a:pt x="7527" y="1012"/>
                  </a:lnTo>
                  <a:lnTo>
                    <a:pt x="7323" y="34"/>
                  </a:lnTo>
                  <a:cubicBezTo>
                    <a:pt x="7315" y="11"/>
                    <a:pt x="7299" y="0"/>
                    <a:pt x="72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0"/>
            <p:cNvSpPr/>
            <p:nvPr/>
          </p:nvSpPr>
          <p:spPr>
            <a:xfrm rot="2178438">
              <a:off x="8535874" y="4890034"/>
              <a:ext cx="377535" cy="307556"/>
            </a:xfrm>
            <a:custGeom>
              <a:avLst/>
              <a:gdLst/>
              <a:ahLst/>
              <a:cxnLst/>
              <a:rect l="l" t="t" r="r" b="b"/>
              <a:pathLst>
                <a:path w="9781" h="7968" extrusionOk="0">
                  <a:moveTo>
                    <a:pt x="8778" y="99"/>
                  </a:moveTo>
                  <a:lnTo>
                    <a:pt x="8778" y="99"/>
                  </a:lnTo>
                  <a:cubicBezTo>
                    <a:pt x="8766" y="102"/>
                    <a:pt x="8754" y="104"/>
                    <a:pt x="8742" y="106"/>
                  </a:cubicBezTo>
                  <a:lnTo>
                    <a:pt x="8742" y="106"/>
                  </a:lnTo>
                  <a:cubicBezTo>
                    <a:pt x="8754" y="104"/>
                    <a:pt x="8766" y="102"/>
                    <a:pt x="8778" y="99"/>
                  </a:cubicBezTo>
                  <a:close/>
                  <a:moveTo>
                    <a:pt x="9617" y="0"/>
                  </a:moveTo>
                  <a:cubicBezTo>
                    <a:pt x="9430" y="0"/>
                    <a:pt x="9105" y="68"/>
                    <a:pt x="8927" y="103"/>
                  </a:cubicBezTo>
                  <a:lnTo>
                    <a:pt x="8927" y="103"/>
                  </a:lnTo>
                  <a:cubicBezTo>
                    <a:pt x="8900" y="107"/>
                    <a:pt x="8862" y="113"/>
                    <a:pt x="8825" y="121"/>
                  </a:cubicBezTo>
                  <a:lnTo>
                    <a:pt x="8825" y="121"/>
                  </a:lnTo>
                  <a:cubicBezTo>
                    <a:pt x="8826" y="121"/>
                    <a:pt x="8828" y="121"/>
                    <a:pt x="8830" y="121"/>
                  </a:cubicBezTo>
                  <a:lnTo>
                    <a:pt x="8830" y="121"/>
                  </a:lnTo>
                  <a:cubicBezTo>
                    <a:pt x="8826" y="122"/>
                    <a:pt x="8823" y="122"/>
                    <a:pt x="8820" y="122"/>
                  </a:cubicBezTo>
                  <a:lnTo>
                    <a:pt x="8820" y="122"/>
                  </a:lnTo>
                  <a:cubicBezTo>
                    <a:pt x="8822" y="122"/>
                    <a:pt x="8823" y="122"/>
                    <a:pt x="8825" y="121"/>
                  </a:cubicBezTo>
                  <a:lnTo>
                    <a:pt x="8825" y="121"/>
                  </a:lnTo>
                  <a:cubicBezTo>
                    <a:pt x="8817" y="122"/>
                    <a:pt x="8809" y="122"/>
                    <a:pt x="8801" y="122"/>
                  </a:cubicBezTo>
                  <a:cubicBezTo>
                    <a:pt x="8801" y="123"/>
                    <a:pt x="8802" y="124"/>
                    <a:pt x="8806" y="124"/>
                  </a:cubicBezTo>
                  <a:cubicBezTo>
                    <a:pt x="8809" y="124"/>
                    <a:pt x="8814" y="123"/>
                    <a:pt x="8820" y="122"/>
                  </a:cubicBezTo>
                  <a:lnTo>
                    <a:pt x="8820" y="122"/>
                  </a:lnTo>
                  <a:cubicBezTo>
                    <a:pt x="8788" y="129"/>
                    <a:pt x="8756" y="137"/>
                    <a:pt x="8733" y="145"/>
                  </a:cubicBezTo>
                  <a:lnTo>
                    <a:pt x="8733" y="168"/>
                  </a:lnTo>
                  <a:cubicBezTo>
                    <a:pt x="8665" y="185"/>
                    <a:pt x="8642" y="189"/>
                    <a:pt x="8629" y="189"/>
                  </a:cubicBezTo>
                  <a:cubicBezTo>
                    <a:pt x="8616" y="189"/>
                    <a:pt x="8616" y="184"/>
                    <a:pt x="8587" y="184"/>
                  </a:cubicBezTo>
                  <a:cubicBezTo>
                    <a:pt x="8571" y="184"/>
                    <a:pt x="8546" y="185"/>
                    <a:pt x="8505" y="190"/>
                  </a:cubicBezTo>
                  <a:cubicBezTo>
                    <a:pt x="8505" y="170"/>
                    <a:pt x="8618" y="130"/>
                    <a:pt x="8742" y="106"/>
                  </a:cubicBezTo>
                  <a:lnTo>
                    <a:pt x="8742" y="106"/>
                  </a:lnTo>
                  <a:cubicBezTo>
                    <a:pt x="8640" y="123"/>
                    <a:pt x="8543" y="127"/>
                    <a:pt x="8482" y="168"/>
                  </a:cubicBezTo>
                  <a:cubicBezTo>
                    <a:pt x="8391" y="168"/>
                    <a:pt x="8461" y="139"/>
                    <a:pt x="8422" y="139"/>
                  </a:cubicBezTo>
                  <a:cubicBezTo>
                    <a:pt x="8412" y="139"/>
                    <a:pt x="8396" y="140"/>
                    <a:pt x="8369" y="145"/>
                  </a:cubicBezTo>
                  <a:cubicBezTo>
                    <a:pt x="8255" y="168"/>
                    <a:pt x="8141" y="213"/>
                    <a:pt x="8028" y="213"/>
                  </a:cubicBezTo>
                  <a:cubicBezTo>
                    <a:pt x="7732" y="236"/>
                    <a:pt x="7596" y="327"/>
                    <a:pt x="7345" y="350"/>
                  </a:cubicBezTo>
                  <a:lnTo>
                    <a:pt x="7368" y="327"/>
                  </a:lnTo>
                  <a:cubicBezTo>
                    <a:pt x="7277" y="327"/>
                    <a:pt x="7095" y="372"/>
                    <a:pt x="6936" y="395"/>
                  </a:cubicBezTo>
                  <a:cubicBezTo>
                    <a:pt x="6982" y="395"/>
                    <a:pt x="7027" y="395"/>
                    <a:pt x="6936" y="418"/>
                  </a:cubicBezTo>
                  <a:cubicBezTo>
                    <a:pt x="6754" y="441"/>
                    <a:pt x="6618" y="463"/>
                    <a:pt x="6481" y="486"/>
                  </a:cubicBezTo>
                  <a:lnTo>
                    <a:pt x="6368" y="532"/>
                  </a:lnTo>
                  <a:cubicBezTo>
                    <a:pt x="5708" y="623"/>
                    <a:pt x="3161" y="1100"/>
                    <a:pt x="2502" y="1214"/>
                  </a:cubicBezTo>
                  <a:lnTo>
                    <a:pt x="2525" y="1191"/>
                  </a:lnTo>
                  <a:lnTo>
                    <a:pt x="2525" y="1191"/>
                  </a:lnTo>
                  <a:cubicBezTo>
                    <a:pt x="1888" y="1305"/>
                    <a:pt x="978" y="1464"/>
                    <a:pt x="0" y="1646"/>
                  </a:cubicBezTo>
                  <a:cubicBezTo>
                    <a:pt x="501" y="2214"/>
                    <a:pt x="1024" y="2806"/>
                    <a:pt x="1524" y="3351"/>
                  </a:cubicBezTo>
                  <a:cubicBezTo>
                    <a:pt x="1820" y="3670"/>
                    <a:pt x="2070" y="3943"/>
                    <a:pt x="2297" y="4170"/>
                  </a:cubicBezTo>
                  <a:cubicBezTo>
                    <a:pt x="2388" y="4306"/>
                    <a:pt x="2525" y="4466"/>
                    <a:pt x="2638" y="4602"/>
                  </a:cubicBezTo>
                  <a:cubicBezTo>
                    <a:pt x="2615" y="4568"/>
                    <a:pt x="2610" y="4551"/>
                    <a:pt x="2615" y="4551"/>
                  </a:cubicBezTo>
                  <a:cubicBezTo>
                    <a:pt x="2621" y="4551"/>
                    <a:pt x="2638" y="4568"/>
                    <a:pt x="2661" y="4602"/>
                  </a:cubicBezTo>
                  <a:cubicBezTo>
                    <a:pt x="3002" y="4966"/>
                    <a:pt x="2706" y="4602"/>
                    <a:pt x="3048" y="4989"/>
                  </a:cubicBezTo>
                  <a:cubicBezTo>
                    <a:pt x="3252" y="5193"/>
                    <a:pt x="3684" y="5671"/>
                    <a:pt x="4139" y="6194"/>
                  </a:cubicBezTo>
                  <a:cubicBezTo>
                    <a:pt x="4753" y="6899"/>
                    <a:pt x="5390" y="7626"/>
                    <a:pt x="5685" y="7968"/>
                  </a:cubicBezTo>
                  <a:cubicBezTo>
                    <a:pt x="5731" y="7899"/>
                    <a:pt x="5754" y="7854"/>
                    <a:pt x="5776" y="7808"/>
                  </a:cubicBezTo>
                  <a:cubicBezTo>
                    <a:pt x="5890" y="7558"/>
                    <a:pt x="6026" y="7308"/>
                    <a:pt x="6163" y="7058"/>
                  </a:cubicBezTo>
                  <a:cubicBezTo>
                    <a:pt x="6208" y="6921"/>
                    <a:pt x="6277" y="6808"/>
                    <a:pt x="6345" y="6694"/>
                  </a:cubicBezTo>
                  <a:cubicBezTo>
                    <a:pt x="6368" y="6626"/>
                    <a:pt x="6390" y="6580"/>
                    <a:pt x="6413" y="6535"/>
                  </a:cubicBezTo>
                  <a:lnTo>
                    <a:pt x="6459" y="6444"/>
                  </a:lnTo>
                  <a:lnTo>
                    <a:pt x="6459" y="6467"/>
                  </a:lnTo>
                  <a:cubicBezTo>
                    <a:pt x="6590" y="6204"/>
                    <a:pt x="7351" y="4849"/>
                    <a:pt x="7551" y="4462"/>
                  </a:cubicBezTo>
                  <a:lnTo>
                    <a:pt x="7551" y="4462"/>
                  </a:lnTo>
                  <a:cubicBezTo>
                    <a:pt x="7551" y="4463"/>
                    <a:pt x="7550" y="4464"/>
                    <a:pt x="7550" y="4466"/>
                  </a:cubicBezTo>
                  <a:lnTo>
                    <a:pt x="7573" y="4420"/>
                  </a:lnTo>
                  <a:lnTo>
                    <a:pt x="7573" y="4420"/>
                  </a:lnTo>
                  <a:cubicBezTo>
                    <a:pt x="7567" y="4433"/>
                    <a:pt x="7559" y="4447"/>
                    <a:pt x="7551" y="4462"/>
                  </a:cubicBezTo>
                  <a:lnTo>
                    <a:pt x="7551" y="4462"/>
                  </a:lnTo>
                  <a:cubicBezTo>
                    <a:pt x="7664" y="4170"/>
                    <a:pt x="7687" y="4237"/>
                    <a:pt x="7800" y="4033"/>
                  </a:cubicBezTo>
                  <a:cubicBezTo>
                    <a:pt x="7755" y="4033"/>
                    <a:pt x="7846" y="3806"/>
                    <a:pt x="7891" y="3715"/>
                  </a:cubicBezTo>
                  <a:lnTo>
                    <a:pt x="7914" y="3715"/>
                  </a:lnTo>
                  <a:cubicBezTo>
                    <a:pt x="7959" y="3579"/>
                    <a:pt x="8096" y="3260"/>
                    <a:pt x="8209" y="3056"/>
                  </a:cubicBezTo>
                  <a:lnTo>
                    <a:pt x="8232" y="3078"/>
                  </a:lnTo>
                  <a:cubicBezTo>
                    <a:pt x="8300" y="2874"/>
                    <a:pt x="8482" y="2533"/>
                    <a:pt x="8551" y="2419"/>
                  </a:cubicBezTo>
                  <a:cubicBezTo>
                    <a:pt x="8733" y="2123"/>
                    <a:pt x="9005" y="1669"/>
                    <a:pt x="9187" y="1259"/>
                  </a:cubicBezTo>
                  <a:lnTo>
                    <a:pt x="9392" y="1032"/>
                  </a:lnTo>
                  <a:lnTo>
                    <a:pt x="9392" y="1009"/>
                  </a:lnTo>
                  <a:lnTo>
                    <a:pt x="9756" y="77"/>
                  </a:lnTo>
                  <a:cubicBezTo>
                    <a:pt x="9781" y="20"/>
                    <a:pt x="9719" y="0"/>
                    <a:pt x="9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0"/>
            <p:cNvSpPr/>
            <p:nvPr/>
          </p:nvSpPr>
          <p:spPr>
            <a:xfrm rot="2178438">
              <a:off x="8768121" y="4309234"/>
              <a:ext cx="320409" cy="341214"/>
            </a:xfrm>
            <a:custGeom>
              <a:avLst/>
              <a:gdLst/>
              <a:ahLst/>
              <a:cxnLst/>
              <a:rect l="l" t="t" r="r" b="b"/>
              <a:pathLst>
                <a:path w="8301" h="8840" extrusionOk="0">
                  <a:moveTo>
                    <a:pt x="4952" y="1913"/>
                  </a:moveTo>
                  <a:cubicBezTo>
                    <a:pt x="4946" y="1917"/>
                    <a:pt x="4940" y="1922"/>
                    <a:pt x="4935" y="1927"/>
                  </a:cubicBezTo>
                  <a:cubicBezTo>
                    <a:pt x="4941" y="1922"/>
                    <a:pt x="4946" y="1918"/>
                    <a:pt x="4952" y="1913"/>
                  </a:cubicBezTo>
                  <a:close/>
                  <a:moveTo>
                    <a:pt x="3847" y="7857"/>
                  </a:moveTo>
                  <a:lnTo>
                    <a:pt x="3847" y="7857"/>
                  </a:lnTo>
                  <a:cubicBezTo>
                    <a:pt x="3853" y="7859"/>
                    <a:pt x="3859" y="7860"/>
                    <a:pt x="3866" y="7862"/>
                  </a:cubicBezTo>
                  <a:cubicBezTo>
                    <a:pt x="3860" y="7860"/>
                    <a:pt x="3854" y="7859"/>
                    <a:pt x="3847" y="7857"/>
                  </a:cubicBezTo>
                  <a:close/>
                  <a:moveTo>
                    <a:pt x="6986" y="1"/>
                  </a:moveTo>
                  <a:cubicBezTo>
                    <a:pt x="6850" y="1"/>
                    <a:pt x="6439" y="481"/>
                    <a:pt x="6313" y="603"/>
                  </a:cubicBezTo>
                  <a:lnTo>
                    <a:pt x="6313" y="603"/>
                  </a:lnTo>
                  <a:cubicBezTo>
                    <a:pt x="6308" y="608"/>
                    <a:pt x="6302" y="612"/>
                    <a:pt x="6297" y="617"/>
                  </a:cubicBezTo>
                  <a:lnTo>
                    <a:pt x="6297" y="617"/>
                  </a:lnTo>
                  <a:cubicBezTo>
                    <a:pt x="6299" y="615"/>
                    <a:pt x="6302" y="613"/>
                    <a:pt x="6304" y="612"/>
                  </a:cubicBezTo>
                  <a:lnTo>
                    <a:pt x="6304" y="612"/>
                  </a:lnTo>
                  <a:cubicBezTo>
                    <a:pt x="6294" y="621"/>
                    <a:pt x="6287" y="627"/>
                    <a:pt x="6282" y="630"/>
                  </a:cubicBezTo>
                  <a:lnTo>
                    <a:pt x="6282" y="630"/>
                  </a:lnTo>
                  <a:cubicBezTo>
                    <a:pt x="6287" y="625"/>
                    <a:pt x="6292" y="621"/>
                    <a:pt x="6297" y="617"/>
                  </a:cubicBezTo>
                  <a:lnTo>
                    <a:pt x="6297" y="617"/>
                  </a:lnTo>
                  <a:cubicBezTo>
                    <a:pt x="6291" y="621"/>
                    <a:pt x="6284" y="626"/>
                    <a:pt x="6276" y="631"/>
                  </a:cubicBezTo>
                  <a:cubicBezTo>
                    <a:pt x="6277" y="631"/>
                    <a:pt x="6277" y="631"/>
                    <a:pt x="6278" y="631"/>
                  </a:cubicBezTo>
                  <a:cubicBezTo>
                    <a:pt x="6279" y="631"/>
                    <a:pt x="6280" y="631"/>
                    <a:pt x="6282" y="630"/>
                  </a:cubicBezTo>
                  <a:lnTo>
                    <a:pt x="6282" y="630"/>
                  </a:lnTo>
                  <a:cubicBezTo>
                    <a:pt x="6262" y="647"/>
                    <a:pt x="6244" y="664"/>
                    <a:pt x="6231" y="676"/>
                  </a:cubicBezTo>
                  <a:lnTo>
                    <a:pt x="6254" y="722"/>
                  </a:lnTo>
                  <a:cubicBezTo>
                    <a:pt x="6197" y="790"/>
                    <a:pt x="6186" y="790"/>
                    <a:pt x="6174" y="790"/>
                  </a:cubicBezTo>
                  <a:cubicBezTo>
                    <a:pt x="6163" y="790"/>
                    <a:pt x="6151" y="790"/>
                    <a:pt x="6095" y="858"/>
                  </a:cubicBezTo>
                  <a:cubicBezTo>
                    <a:pt x="6072" y="835"/>
                    <a:pt x="6163" y="722"/>
                    <a:pt x="6254" y="631"/>
                  </a:cubicBezTo>
                  <a:lnTo>
                    <a:pt x="6254" y="631"/>
                  </a:lnTo>
                  <a:cubicBezTo>
                    <a:pt x="6163" y="722"/>
                    <a:pt x="6072" y="790"/>
                    <a:pt x="6049" y="835"/>
                  </a:cubicBezTo>
                  <a:cubicBezTo>
                    <a:pt x="6019" y="866"/>
                    <a:pt x="6009" y="873"/>
                    <a:pt x="6004" y="873"/>
                  </a:cubicBezTo>
                  <a:cubicBezTo>
                    <a:pt x="6000" y="873"/>
                    <a:pt x="6002" y="866"/>
                    <a:pt x="5995" y="866"/>
                  </a:cubicBezTo>
                  <a:cubicBezTo>
                    <a:pt x="5988" y="866"/>
                    <a:pt x="5973" y="873"/>
                    <a:pt x="5935" y="904"/>
                  </a:cubicBezTo>
                  <a:cubicBezTo>
                    <a:pt x="5867" y="995"/>
                    <a:pt x="5799" y="1086"/>
                    <a:pt x="5708" y="1177"/>
                  </a:cubicBezTo>
                  <a:lnTo>
                    <a:pt x="5708" y="1154"/>
                  </a:lnTo>
                  <a:cubicBezTo>
                    <a:pt x="5481" y="1336"/>
                    <a:pt x="5435" y="1495"/>
                    <a:pt x="5230" y="1654"/>
                  </a:cubicBezTo>
                  <a:lnTo>
                    <a:pt x="5230" y="1631"/>
                  </a:lnTo>
                  <a:cubicBezTo>
                    <a:pt x="5166" y="1675"/>
                    <a:pt x="5060" y="1820"/>
                    <a:pt x="4952" y="1913"/>
                  </a:cubicBezTo>
                  <a:lnTo>
                    <a:pt x="4952" y="1913"/>
                  </a:lnTo>
                  <a:cubicBezTo>
                    <a:pt x="4959" y="1908"/>
                    <a:pt x="4966" y="1904"/>
                    <a:pt x="4969" y="1904"/>
                  </a:cubicBezTo>
                  <a:cubicBezTo>
                    <a:pt x="4975" y="1904"/>
                    <a:pt x="4969" y="1916"/>
                    <a:pt x="4935" y="1950"/>
                  </a:cubicBezTo>
                  <a:cubicBezTo>
                    <a:pt x="4798" y="2086"/>
                    <a:pt x="4707" y="2177"/>
                    <a:pt x="4594" y="2268"/>
                  </a:cubicBezTo>
                  <a:lnTo>
                    <a:pt x="4526" y="2382"/>
                  </a:lnTo>
                  <a:cubicBezTo>
                    <a:pt x="4071" y="2837"/>
                    <a:pt x="2252" y="4701"/>
                    <a:pt x="1797" y="5179"/>
                  </a:cubicBezTo>
                  <a:lnTo>
                    <a:pt x="1811" y="5164"/>
                  </a:lnTo>
                  <a:lnTo>
                    <a:pt x="1811" y="5164"/>
                  </a:lnTo>
                  <a:cubicBezTo>
                    <a:pt x="1357" y="5619"/>
                    <a:pt x="701" y="6275"/>
                    <a:pt x="0" y="6998"/>
                  </a:cubicBezTo>
                  <a:cubicBezTo>
                    <a:pt x="751" y="7157"/>
                    <a:pt x="1524" y="7339"/>
                    <a:pt x="2229" y="7498"/>
                  </a:cubicBezTo>
                  <a:cubicBezTo>
                    <a:pt x="2661" y="7566"/>
                    <a:pt x="3047" y="7657"/>
                    <a:pt x="3343" y="7726"/>
                  </a:cubicBezTo>
                  <a:cubicBezTo>
                    <a:pt x="3474" y="7769"/>
                    <a:pt x="3689" y="7813"/>
                    <a:pt x="3847" y="7857"/>
                  </a:cubicBezTo>
                  <a:lnTo>
                    <a:pt x="3847" y="7857"/>
                  </a:lnTo>
                  <a:cubicBezTo>
                    <a:pt x="3803" y="7843"/>
                    <a:pt x="3809" y="7830"/>
                    <a:pt x="3838" y="7830"/>
                  </a:cubicBezTo>
                  <a:cubicBezTo>
                    <a:pt x="3851" y="7830"/>
                    <a:pt x="3869" y="7833"/>
                    <a:pt x="3889" y="7839"/>
                  </a:cubicBezTo>
                  <a:cubicBezTo>
                    <a:pt x="4093" y="7886"/>
                    <a:pt x="4138" y="7894"/>
                    <a:pt x="4154" y="7894"/>
                  </a:cubicBezTo>
                  <a:cubicBezTo>
                    <a:pt x="4163" y="7894"/>
                    <a:pt x="4163" y="7891"/>
                    <a:pt x="4177" y="7891"/>
                  </a:cubicBezTo>
                  <a:cubicBezTo>
                    <a:pt x="4199" y="7891"/>
                    <a:pt x="4256" y="7898"/>
                    <a:pt x="4435" y="7930"/>
                  </a:cubicBezTo>
                  <a:cubicBezTo>
                    <a:pt x="4707" y="7976"/>
                    <a:pt x="5344" y="8135"/>
                    <a:pt x="6004" y="8294"/>
                  </a:cubicBezTo>
                  <a:cubicBezTo>
                    <a:pt x="6936" y="8499"/>
                    <a:pt x="7868" y="8726"/>
                    <a:pt x="8300" y="8840"/>
                  </a:cubicBezTo>
                  <a:cubicBezTo>
                    <a:pt x="8300" y="8749"/>
                    <a:pt x="8300" y="8681"/>
                    <a:pt x="8278" y="8635"/>
                  </a:cubicBezTo>
                  <a:cubicBezTo>
                    <a:pt x="8232" y="8362"/>
                    <a:pt x="8187" y="8090"/>
                    <a:pt x="8164" y="7817"/>
                  </a:cubicBezTo>
                  <a:cubicBezTo>
                    <a:pt x="8141" y="7680"/>
                    <a:pt x="8118" y="7544"/>
                    <a:pt x="8096" y="7407"/>
                  </a:cubicBezTo>
                  <a:cubicBezTo>
                    <a:pt x="8096" y="7339"/>
                    <a:pt x="8096" y="7294"/>
                    <a:pt x="8073" y="7248"/>
                  </a:cubicBezTo>
                  <a:cubicBezTo>
                    <a:pt x="8073" y="7203"/>
                    <a:pt x="8073" y="7180"/>
                    <a:pt x="8050" y="7134"/>
                  </a:cubicBezTo>
                  <a:lnTo>
                    <a:pt x="8050" y="7134"/>
                  </a:lnTo>
                  <a:lnTo>
                    <a:pt x="8073" y="7157"/>
                  </a:lnTo>
                  <a:cubicBezTo>
                    <a:pt x="8027" y="6862"/>
                    <a:pt x="7846" y="5179"/>
                    <a:pt x="7777" y="4838"/>
                  </a:cubicBezTo>
                  <a:lnTo>
                    <a:pt x="7777" y="4883"/>
                  </a:lnTo>
                  <a:cubicBezTo>
                    <a:pt x="7709" y="4588"/>
                    <a:pt x="7755" y="4633"/>
                    <a:pt x="7732" y="4406"/>
                  </a:cubicBezTo>
                  <a:lnTo>
                    <a:pt x="7732" y="4406"/>
                  </a:lnTo>
                  <a:cubicBezTo>
                    <a:pt x="7731" y="4407"/>
                    <a:pt x="7730" y="4407"/>
                    <a:pt x="7729" y="4407"/>
                  </a:cubicBezTo>
                  <a:cubicBezTo>
                    <a:pt x="7703" y="4407"/>
                    <a:pt x="7641" y="4174"/>
                    <a:pt x="7641" y="4087"/>
                  </a:cubicBezTo>
                  <a:cubicBezTo>
                    <a:pt x="7618" y="3928"/>
                    <a:pt x="7550" y="3610"/>
                    <a:pt x="7504" y="3360"/>
                  </a:cubicBezTo>
                  <a:lnTo>
                    <a:pt x="7527" y="3360"/>
                  </a:lnTo>
                  <a:cubicBezTo>
                    <a:pt x="7482" y="3178"/>
                    <a:pt x="7436" y="2791"/>
                    <a:pt x="7413" y="2632"/>
                  </a:cubicBezTo>
                  <a:cubicBezTo>
                    <a:pt x="7391" y="2314"/>
                    <a:pt x="7345" y="1791"/>
                    <a:pt x="7254" y="1336"/>
                  </a:cubicBezTo>
                  <a:lnTo>
                    <a:pt x="7300" y="1040"/>
                  </a:lnTo>
                  <a:lnTo>
                    <a:pt x="7277" y="995"/>
                  </a:lnTo>
                  <a:lnTo>
                    <a:pt x="7027" y="40"/>
                  </a:lnTo>
                  <a:cubicBezTo>
                    <a:pt x="7021" y="12"/>
                    <a:pt x="7007" y="1"/>
                    <a:pt x="698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0"/>
            <p:cNvSpPr/>
            <p:nvPr/>
          </p:nvSpPr>
          <p:spPr>
            <a:xfrm rot="2178438">
              <a:off x="7722442" y="4353795"/>
              <a:ext cx="327434" cy="331410"/>
            </a:xfrm>
            <a:custGeom>
              <a:avLst/>
              <a:gdLst/>
              <a:ahLst/>
              <a:cxnLst/>
              <a:rect l="l" t="t" r="r" b="b"/>
              <a:pathLst>
                <a:path w="8483" h="8586" extrusionOk="0">
                  <a:moveTo>
                    <a:pt x="5531" y="600"/>
                  </a:moveTo>
                  <a:lnTo>
                    <a:pt x="5531" y="600"/>
                  </a:lnTo>
                  <a:cubicBezTo>
                    <a:pt x="5480" y="671"/>
                    <a:pt x="5444" y="718"/>
                    <a:pt x="5436" y="718"/>
                  </a:cubicBezTo>
                  <a:cubicBezTo>
                    <a:pt x="5436" y="718"/>
                    <a:pt x="5435" y="718"/>
                    <a:pt x="5435" y="718"/>
                  </a:cubicBezTo>
                  <a:cubicBezTo>
                    <a:pt x="5470" y="665"/>
                    <a:pt x="5506" y="626"/>
                    <a:pt x="5531" y="600"/>
                  </a:cubicBezTo>
                  <a:close/>
                  <a:moveTo>
                    <a:pt x="6072" y="0"/>
                  </a:moveTo>
                  <a:cubicBezTo>
                    <a:pt x="5956" y="0"/>
                    <a:pt x="5692" y="375"/>
                    <a:pt x="5542" y="583"/>
                  </a:cubicBezTo>
                  <a:lnTo>
                    <a:pt x="5542" y="583"/>
                  </a:lnTo>
                  <a:cubicBezTo>
                    <a:pt x="5512" y="599"/>
                    <a:pt x="5432" y="700"/>
                    <a:pt x="5390" y="763"/>
                  </a:cubicBezTo>
                  <a:lnTo>
                    <a:pt x="5412" y="786"/>
                  </a:lnTo>
                  <a:cubicBezTo>
                    <a:pt x="5321" y="945"/>
                    <a:pt x="5367" y="809"/>
                    <a:pt x="5276" y="945"/>
                  </a:cubicBezTo>
                  <a:cubicBezTo>
                    <a:pt x="5253" y="945"/>
                    <a:pt x="5344" y="809"/>
                    <a:pt x="5412" y="718"/>
                  </a:cubicBezTo>
                  <a:lnTo>
                    <a:pt x="5412" y="718"/>
                  </a:lnTo>
                  <a:cubicBezTo>
                    <a:pt x="5344" y="809"/>
                    <a:pt x="5253" y="900"/>
                    <a:pt x="5230" y="945"/>
                  </a:cubicBezTo>
                  <a:cubicBezTo>
                    <a:pt x="5208" y="976"/>
                    <a:pt x="5200" y="983"/>
                    <a:pt x="5197" y="983"/>
                  </a:cubicBezTo>
                  <a:cubicBezTo>
                    <a:pt x="5193" y="983"/>
                    <a:pt x="5194" y="976"/>
                    <a:pt x="5188" y="976"/>
                  </a:cubicBezTo>
                  <a:cubicBezTo>
                    <a:pt x="5182" y="976"/>
                    <a:pt x="5170" y="983"/>
                    <a:pt x="5139" y="1014"/>
                  </a:cubicBezTo>
                  <a:cubicBezTo>
                    <a:pt x="5071" y="1105"/>
                    <a:pt x="5003" y="1218"/>
                    <a:pt x="4935" y="1309"/>
                  </a:cubicBezTo>
                  <a:cubicBezTo>
                    <a:pt x="4730" y="1514"/>
                    <a:pt x="4707" y="1673"/>
                    <a:pt x="4525" y="1855"/>
                  </a:cubicBezTo>
                  <a:lnTo>
                    <a:pt x="4525" y="1832"/>
                  </a:lnTo>
                  <a:cubicBezTo>
                    <a:pt x="4457" y="1900"/>
                    <a:pt x="4366" y="2060"/>
                    <a:pt x="4253" y="2173"/>
                  </a:cubicBezTo>
                  <a:cubicBezTo>
                    <a:pt x="4275" y="2151"/>
                    <a:pt x="4292" y="2134"/>
                    <a:pt x="4298" y="2134"/>
                  </a:cubicBezTo>
                  <a:cubicBezTo>
                    <a:pt x="4304" y="2134"/>
                    <a:pt x="4298" y="2151"/>
                    <a:pt x="4275" y="2196"/>
                  </a:cubicBezTo>
                  <a:cubicBezTo>
                    <a:pt x="4139" y="2333"/>
                    <a:pt x="4071" y="2446"/>
                    <a:pt x="3980" y="2537"/>
                  </a:cubicBezTo>
                  <a:lnTo>
                    <a:pt x="3911" y="2674"/>
                  </a:lnTo>
                  <a:cubicBezTo>
                    <a:pt x="3502" y="3174"/>
                    <a:pt x="1956" y="5243"/>
                    <a:pt x="1546" y="5766"/>
                  </a:cubicBezTo>
                  <a:lnTo>
                    <a:pt x="1569" y="5766"/>
                  </a:lnTo>
                  <a:cubicBezTo>
                    <a:pt x="1183" y="6267"/>
                    <a:pt x="614" y="7017"/>
                    <a:pt x="0" y="7813"/>
                  </a:cubicBezTo>
                  <a:cubicBezTo>
                    <a:pt x="751" y="7881"/>
                    <a:pt x="1546" y="7949"/>
                    <a:pt x="2274" y="8018"/>
                  </a:cubicBezTo>
                  <a:cubicBezTo>
                    <a:pt x="2706" y="8063"/>
                    <a:pt x="3093" y="8086"/>
                    <a:pt x="3411" y="8108"/>
                  </a:cubicBezTo>
                  <a:cubicBezTo>
                    <a:pt x="3570" y="8154"/>
                    <a:pt x="3775" y="8154"/>
                    <a:pt x="3957" y="8177"/>
                  </a:cubicBezTo>
                  <a:cubicBezTo>
                    <a:pt x="3866" y="8154"/>
                    <a:pt x="3889" y="8154"/>
                    <a:pt x="3957" y="8154"/>
                  </a:cubicBezTo>
                  <a:cubicBezTo>
                    <a:pt x="4150" y="8171"/>
                    <a:pt x="4207" y="8175"/>
                    <a:pt x="4227" y="8175"/>
                  </a:cubicBezTo>
                  <a:cubicBezTo>
                    <a:pt x="4248" y="8175"/>
                    <a:pt x="4226" y="8170"/>
                    <a:pt x="4290" y="8170"/>
                  </a:cubicBezTo>
                  <a:cubicBezTo>
                    <a:pt x="4326" y="8170"/>
                    <a:pt x="4389" y="8172"/>
                    <a:pt x="4503" y="8177"/>
                  </a:cubicBezTo>
                  <a:cubicBezTo>
                    <a:pt x="4798" y="8199"/>
                    <a:pt x="5458" y="8268"/>
                    <a:pt x="6117" y="8336"/>
                  </a:cubicBezTo>
                  <a:cubicBezTo>
                    <a:pt x="7072" y="8450"/>
                    <a:pt x="8027" y="8541"/>
                    <a:pt x="8482" y="8586"/>
                  </a:cubicBezTo>
                  <a:cubicBezTo>
                    <a:pt x="8459" y="8495"/>
                    <a:pt x="8437" y="8450"/>
                    <a:pt x="8437" y="8404"/>
                  </a:cubicBezTo>
                  <a:cubicBezTo>
                    <a:pt x="8346" y="8131"/>
                    <a:pt x="8277" y="7881"/>
                    <a:pt x="8187" y="7608"/>
                  </a:cubicBezTo>
                  <a:cubicBezTo>
                    <a:pt x="8164" y="7472"/>
                    <a:pt x="8118" y="7335"/>
                    <a:pt x="8096" y="7199"/>
                  </a:cubicBezTo>
                  <a:cubicBezTo>
                    <a:pt x="8073" y="7153"/>
                    <a:pt x="8050" y="7085"/>
                    <a:pt x="8050" y="7040"/>
                  </a:cubicBezTo>
                  <a:cubicBezTo>
                    <a:pt x="8027" y="7017"/>
                    <a:pt x="8027" y="6971"/>
                    <a:pt x="8005" y="6949"/>
                  </a:cubicBezTo>
                  <a:lnTo>
                    <a:pt x="8005" y="6949"/>
                  </a:lnTo>
                  <a:lnTo>
                    <a:pt x="8027" y="6971"/>
                  </a:lnTo>
                  <a:cubicBezTo>
                    <a:pt x="7936" y="6676"/>
                    <a:pt x="7550" y="5039"/>
                    <a:pt x="7459" y="4697"/>
                  </a:cubicBezTo>
                  <a:lnTo>
                    <a:pt x="7459" y="4743"/>
                  </a:lnTo>
                  <a:cubicBezTo>
                    <a:pt x="7368" y="4470"/>
                    <a:pt x="7413" y="4493"/>
                    <a:pt x="7368" y="4265"/>
                  </a:cubicBezTo>
                  <a:cubicBezTo>
                    <a:pt x="7364" y="4269"/>
                    <a:pt x="7360" y="4271"/>
                    <a:pt x="7356" y="4271"/>
                  </a:cubicBezTo>
                  <a:cubicBezTo>
                    <a:pt x="7308" y="4271"/>
                    <a:pt x="7230" y="4053"/>
                    <a:pt x="7209" y="3970"/>
                  </a:cubicBezTo>
                  <a:lnTo>
                    <a:pt x="7231" y="3970"/>
                  </a:lnTo>
                  <a:cubicBezTo>
                    <a:pt x="7186" y="3811"/>
                    <a:pt x="7050" y="3492"/>
                    <a:pt x="6981" y="3265"/>
                  </a:cubicBezTo>
                  <a:lnTo>
                    <a:pt x="7004" y="3265"/>
                  </a:lnTo>
                  <a:cubicBezTo>
                    <a:pt x="6936" y="3083"/>
                    <a:pt x="6845" y="2696"/>
                    <a:pt x="6822" y="2560"/>
                  </a:cubicBezTo>
                  <a:cubicBezTo>
                    <a:pt x="6731" y="2242"/>
                    <a:pt x="6640" y="1719"/>
                    <a:pt x="6504" y="1287"/>
                  </a:cubicBezTo>
                  <a:lnTo>
                    <a:pt x="6481" y="991"/>
                  </a:lnTo>
                  <a:lnTo>
                    <a:pt x="6481" y="945"/>
                  </a:lnTo>
                  <a:lnTo>
                    <a:pt x="6117" y="36"/>
                  </a:lnTo>
                  <a:cubicBezTo>
                    <a:pt x="6107" y="11"/>
                    <a:pt x="6092" y="0"/>
                    <a:pt x="60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0"/>
            <p:cNvSpPr/>
            <p:nvPr/>
          </p:nvSpPr>
          <p:spPr>
            <a:xfrm rot="2178438">
              <a:off x="7615560" y="3880955"/>
              <a:ext cx="383904" cy="281116"/>
            </a:xfrm>
            <a:custGeom>
              <a:avLst/>
              <a:gdLst/>
              <a:ahLst/>
              <a:cxnLst/>
              <a:rect l="l" t="t" r="r" b="b"/>
              <a:pathLst>
                <a:path w="9946" h="7283" extrusionOk="0">
                  <a:moveTo>
                    <a:pt x="2864" y="7274"/>
                  </a:moveTo>
                  <a:lnTo>
                    <a:pt x="2864" y="7274"/>
                  </a:lnTo>
                  <a:cubicBezTo>
                    <a:pt x="2874" y="7276"/>
                    <a:pt x="2885" y="7278"/>
                    <a:pt x="2897" y="7278"/>
                  </a:cubicBezTo>
                  <a:cubicBezTo>
                    <a:pt x="2886" y="7276"/>
                    <a:pt x="2875" y="7275"/>
                    <a:pt x="2864" y="7274"/>
                  </a:cubicBezTo>
                  <a:close/>
                  <a:moveTo>
                    <a:pt x="5375" y="1"/>
                  </a:moveTo>
                  <a:cubicBezTo>
                    <a:pt x="5330" y="69"/>
                    <a:pt x="5284" y="115"/>
                    <a:pt x="5262" y="160"/>
                  </a:cubicBezTo>
                  <a:cubicBezTo>
                    <a:pt x="5102" y="387"/>
                    <a:pt x="4943" y="615"/>
                    <a:pt x="4761" y="842"/>
                  </a:cubicBezTo>
                  <a:cubicBezTo>
                    <a:pt x="4670" y="933"/>
                    <a:pt x="4602" y="1047"/>
                    <a:pt x="4511" y="1161"/>
                  </a:cubicBezTo>
                  <a:cubicBezTo>
                    <a:pt x="4488" y="1206"/>
                    <a:pt x="4443" y="1252"/>
                    <a:pt x="4420" y="1297"/>
                  </a:cubicBezTo>
                  <a:lnTo>
                    <a:pt x="4352" y="1388"/>
                  </a:lnTo>
                  <a:lnTo>
                    <a:pt x="4375" y="1343"/>
                  </a:lnTo>
                  <a:lnTo>
                    <a:pt x="4375" y="1343"/>
                  </a:lnTo>
                  <a:cubicBezTo>
                    <a:pt x="4193" y="1593"/>
                    <a:pt x="3147" y="2912"/>
                    <a:pt x="2942" y="3207"/>
                  </a:cubicBezTo>
                  <a:lnTo>
                    <a:pt x="2965" y="3162"/>
                  </a:lnTo>
                  <a:lnTo>
                    <a:pt x="2965" y="3162"/>
                  </a:lnTo>
                  <a:cubicBezTo>
                    <a:pt x="2806" y="3412"/>
                    <a:pt x="2783" y="3366"/>
                    <a:pt x="2646" y="3548"/>
                  </a:cubicBezTo>
                  <a:cubicBezTo>
                    <a:pt x="2692" y="3548"/>
                    <a:pt x="2555" y="3753"/>
                    <a:pt x="2487" y="3844"/>
                  </a:cubicBezTo>
                  <a:lnTo>
                    <a:pt x="2487" y="3821"/>
                  </a:lnTo>
                  <a:cubicBezTo>
                    <a:pt x="2396" y="3958"/>
                    <a:pt x="2214" y="4253"/>
                    <a:pt x="2078" y="4435"/>
                  </a:cubicBezTo>
                  <a:lnTo>
                    <a:pt x="2055" y="4412"/>
                  </a:lnTo>
                  <a:cubicBezTo>
                    <a:pt x="1964" y="4594"/>
                    <a:pt x="1714" y="4890"/>
                    <a:pt x="1623" y="5004"/>
                  </a:cubicBezTo>
                  <a:cubicBezTo>
                    <a:pt x="1418" y="5277"/>
                    <a:pt x="1077" y="5663"/>
                    <a:pt x="804" y="6050"/>
                  </a:cubicBezTo>
                  <a:lnTo>
                    <a:pt x="577" y="6232"/>
                  </a:lnTo>
                  <a:lnTo>
                    <a:pt x="577" y="6277"/>
                  </a:lnTo>
                  <a:lnTo>
                    <a:pt x="54" y="7118"/>
                  </a:lnTo>
                  <a:cubicBezTo>
                    <a:pt x="1" y="7214"/>
                    <a:pt x="206" y="7235"/>
                    <a:pt x="440" y="7235"/>
                  </a:cubicBezTo>
                  <a:cubicBezTo>
                    <a:pt x="596" y="7235"/>
                    <a:pt x="764" y="7226"/>
                    <a:pt x="876" y="7223"/>
                  </a:cubicBezTo>
                  <a:lnTo>
                    <a:pt x="876" y="7223"/>
                  </a:lnTo>
                  <a:cubicBezTo>
                    <a:pt x="875" y="7223"/>
                    <a:pt x="874" y="7222"/>
                    <a:pt x="873" y="7222"/>
                  </a:cubicBezTo>
                  <a:lnTo>
                    <a:pt x="873" y="7222"/>
                  </a:lnTo>
                  <a:cubicBezTo>
                    <a:pt x="874" y="7222"/>
                    <a:pt x="876" y="7223"/>
                    <a:pt x="878" y="7223"/>
                  </a:cubicBezTo>
                  <a:lnTo>
                    <a:pt x="878" y="7223"/>
                  </a:lnTo>
                  <a:cubicBezTo>
                    <a:pt x="898" y="7222"/>
                    <a:pt x="917" y="7222"/>
                    <a:pt x="933" y="7222"/>
                  </a:cubicBezTo>
                  <a:cubicBezTo>
                    <a:pt x="980" y="7222"/>
                    <a:pt x="1008" y="7225"/>
                    <a:pt x="1009" y="7232"/>
                  </a:cubicBezTo>
                  <a:lnTo>
                    <a:pt x="1009" y="7232"/>
                  </a:lnTo>
                  <a:cubicBezTo>
                    <a:pt x="962" y="7231"/>
                    <a:pt x="909" y="7229"/>
                    <a:pt x="878" y="7223"/>
                  </a:cubicBezTo>
                  <a:lnTo>
                    <a:pt x="878" y="7223"/>
                  </a:lnTo>
                  <a:cubicBezTo>
                    <a:pt x="878" y="7223"/>
                    <a:pt x="877" y="7223"/>
                    <a:pt x="876" y="7223"/>
                  </a:cubicBezTo>
                  <a:lnTo>
                    <a:pt x="876" y="7223"/>
                  </a:lnTo>
                  <a:cubicBezTo>
                    <a:pt x="908" y="7232"/>
                    <a:pt x="959" y="7232"/>
                    <a:pt x="1009" y="7232"/>
                  </a:cubicBezTo>
                  <a:cubicBezTo>
                    <a:pt x="1009" y="7232"/>
                    <a:pt x="1009" y="7232"/>
                    <a:pt x="1009" y="7232"/>
                  </a:cubicBezTo>
                  <a:lnTo>
                    <a:pt x="1009" y="7232"/>
                  </a:lnTo>
                  <a:cubicBezTo>
                    <a:pt x="1035" y="7232"/>
                    <a:pt x="1059" y="7232"/>
                    <a:pt x="1077" y="7232"/>
                  </a:cubicBezTo>
                  <a:lnTo>
                    <a:pt x="1100" y="7209"/>
                  </a:lnTo>
                  <a:cubicBezTo>
                    <a:pt x="1153" y="7202"/>
                    <a:pt x="1176" y="7199"/>
                    <a:pt x="1189" y="7199"/>
                  </a:cubicBezTo>
                  <a:cubicBezTo>
                    <a:pt x="1214" y="7199"/>
                    <a:pt x="1199" y="7209"/>
                    <a:pt x="1305" y="7209"/>
                  </a:cubicBezTo>
                  <a:cubicBezTo>
                    <a:pt x="1305" y="7232"/>
                    <a:pt x="1168" y="7255"/>
                    <a:pt x="1009" y="7255"/>
                  </a:cubicBezTo>
                  <a:cubicBezTo>
                    <a:pt x="1077" y="7255"/>
                    <a:pt x="1140" y="7261"/>
                    <a:pt x="1194" y="7261"/>
                  </a:cubicBezTo>
                  <a:cubicBezTo>
                    <a:pt x="1248" y="7261"/>
                    <a:pt x="1293" y="7255"/>
                    <a:pt x="1328" y="7232"/>
                  </a:cubicBezTo>
                  <a:lnTo>
                    <a:pt x="1328" y="7232"/>
                  </a:lnTo>
                  <a:cubicBezTo>
                    <a:pt x="1441" y="7255"/>
                    <a:pt x="1305" y="7278"/>
                    <a:pt x="1441" y="7278"/>
                  </a:cubicBezTo>
                  <a:cubicBezTo>
                    <a:pt x="1555" y="7278"/>
                    <a:pt x="1691" y="7255"/>
                    <a:pt x="1805" y="7255"/>
                  </a:cubicBezTo>
                  <a:lnTo>
                    <a:pt x="1805" y="7278"/>
                  </a:lnTo>
                  <a:cubicBezTo>
                    <a:pt x="1845" y="7281"/>
                    <a:pt x="1882" y="7282"/>
                    <a:pt x="1917" y="7282"/>
                  </a:cubicBezTo>
                  <a:cubicBezTo>
                    <a:pt x="2086" y="7282"/>
                    <a:pt x="2206" y="7250"/>
                    <a:pt x="2375" y="7250"/>
                  </a:cubicBezTo>
                  <a:cubicBezTo>
                    <a:pt x="2410" y="7250"/>
                    <a:pt x="2447" y="7252"/>
                    <a:pt x="2487" y="7255"/>
                  </a:cubicBezTo>
                  <a:lnTo>
                    <a:pt x="2464" y="7255"/>
                  </a:lnTo>
                  <a:cubicBezTo>
                    <a:pt x="2510" y="7266"/>
                    <a:pt x="2573" y="7266"/>
                    <a:pt x="2646" y="7266"/>
                  </a:cubicBezTo>
                  <a:cubicBezTo>
                    <a:pt x="2712" y="7266"/>
                    <a:pt x="2786" y="7266"/>
                    <a:pt x="2864" y="7274"/>
                  </a:cubicBezTo>
                  <a:lnTo>
                    <a:pt x="2864" y="7274"/>
                  </a:lnTo>
                  <a:cubicBezTo>
                    <a:pt x="2837" y="7268"/>
                    <a:pt x="2828" y="7255"/>
                    <a:pt x="2897" y="7255"/>
                  </a:cubicBezTo>
                  <a:lnTo>
                    <a:pt x="3351" y="7255"/>
                  </a:lnTo>
                  <a:lnTo>
                    <a:pt x="3488" y="7232"/>
                  </a:lnTo>
                  <a:cubicBezTo>
                    <a:pt x="3614" y="7236"/>
                    <a:pt x="3810" y="7238"/>
                    <a:pt x="4050" y="7238"/>
                  </a:cubicBezTo>
                  <a:cubicBezTo>
                    <a:pt x="5067" y="7238"/>
                    <a:pt x="6866" y="7205"/>
                    <a:pt x="7399" y="7187"/>
                  </a:cubicBezTo>
                  <a:lnTo>
                    <a:pt x="7399" y="7187"/>
                  </a:lnTo>
                  <a:lnTo>
                    <a:pt x="7376" y="7209"/>
                  </a:lnTo>
                  <a:cubicBezTo>
                    <a:pt x="8013" y="7187"/>
                    <a:pt x="8945" y="7187"/>
                    <a:pt x="9946" y="7187"/>
                  </a:cubicBezTo>
                  <a:cubicBezTo>
                    <a:pt x="9537" y="6550"/>
                    <a:pt x="9127" y="5868"/>
                    <a:pt x="8718" y="5254"/>
                  </a:cubicBezTo>
                  <a:cubicBezTo>
                    <a:pt x="8491" y="4890"/>
                    <a:pt x="8263" y="4572"/>
                    <a:pt x="8104" y="4299"/>
                  </a:cubicBezTo>
                  <a:cubicBezTo>
                    <a:pt x="8036" y="4162"/>
                    <a:pt x="7922" y="3980"/>
                    <a:pt x="7831" y="3821"/>
                  </a:cubicBezTo>
                  <a:lnTo>
                    <a:pt x="7831" y="3821"/>
                  </a:lnTo>
                  <a:cubicBezTo>
                    <a:pt x="7854" y="3867"/>
                    <a:pt x="7854" y="3884"/>
                    <a:pt x="7845" y="3884"/>
                  </a:cubicBezTo>
                  <a:cubicBezTo>
                    <a:pt x="7837" y="3884"/>
                    <a:pt x="7820" y="3867"/>
                    <a:pt x="7808" y="3844"/>
                  </a:cubicBezTo>
                  <a:cubicBezTo>
                    <a:pt x="7536" y="3412"/>
                    <a:pt x="7763" y="3821"/>
                    <a:pt x="7490" y="3389"/>
                  </a:cubicBezTo>
                  <a:cubicBezTo>
                    <a:pt x="7331" y="3162"/>
                    <a:pt x="6967" y="2593"/>
                    <a:pt x="6626" y="2025"/>
                  </a:cubicBezTo>
                  <a:cubicBezTo>
                    <a:pt x="6126" y="1206"/>
                    <a:pt x="5625" y="387"/>
                    <a:pt x="537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72"/>
        <p:cNvGrpSpPr/>
        <p:nvPr/>
      </p:nvGrpSpPr>
      <p:grpSpPr>
        <a:xfrm>
          <a:off x="0" y="0"/>
          <a:ext cx="0" cy="0"/>
          <a:chOff x="0" y="0"/>
          <a:chExt cx="0" cy="0"/>
        </a:xfrm>
      </p:grpSpPr>
      <p:sp>
        <p:nvSpPr>
          <p:cNvPr id="773" name="Google Shape;773;p41"/>
          <p:cNvSpPr/>
          <p:nvPr/>
        </p:nvSpPr>
        <p:spPr>
          <a:xfrm rot="-9949836" flipH="1">
            <a:off x="1253510" y="681516"/>
            <a:ext cx="2176034" cy="149537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1"/>
          <p:cNvSpPr txBox="1">
            <a:spLocks noGrp="1"/>
          </p:cNvSpPr>
          <p:nvPr>
            <p:ph type="title" idx="2"/>
          </p:nvPr>
        </p:nvSpPr>
        <p:spPr>
          <a:xfrm>
            <a:off x="1682588" y="980123"/>
            <a:ext cx="1480200" cy="898200"/>
          </a:xfrm>
          <a:prstGeom prst="rect">
            <a:avLst/>
          </a:prstGeom>
        </p:spPr>
        <p:txBody>
          <a:bodyPr spcFirstLastPara="1" wrap="square" lIns="85725" tIns="91425" rIns="91425" bIns="91425" anchor="ctr" anchorCtr="0">
            <a:noAutofit/>
          </a:bodyPr>
          <a:lstStyle/>
          <a:p>
            <a:pPr marL="0" lvl="0" indent="0" algn="ctr" rtl="0">
              <a:spcBef>
                <a:spcPts val="0"/>
              </a:spcBef>
              <a:spcAft>
                <a:spcPts val="0"/>
              </a:spcAft>
              <a:buNone/>
            </a:pPr>
            <a:r>
              <a:rPr lang="en"/>
              <a:t>06</a:t>
            </a:r>
            <a:endParaRPr/>
          </a:p>
        </p:txBody>
      </p:sp>
      <p:sp>
        <p:nvSpPr>
          <p:cNvPr id="775" name="Google Shape;775;p41"/>
          <p:cNvSpPr txBox="1">
            <a:spLocks noGrp="1"/>
          </p:cNvSpPr>
          <p:nvPr>
            <p:ph type="title"/>
          </p:nvPr>
        </p:nvSpPr>
        <p:spPr>
          <a:xfrm>
            <a:off x="2003050" y="2100100"/>
            <a:ext cx="6793800" cy="2123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Resultados y Análisis de resultados.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79"/>
        <p:cNvGrpSpPr/>
        <p:nvPr/>
      </p:nvGrpSpPr>
      <p:grpSpPr>
        <a:xfrm>
          <a:off x="0" y="0"/>
          <a:ext cx="0" cy="0"/>
          <a:chOff x="0" y="0"/>
          <a:chExt cx="0" cy="0"/>
        </a:xfrm>
      </p:grpSpPr>
      <p:sp>
        <p:nvSpPr>
          <p:cNvPr id="780" name="Google Shape;780;p42"/>
          <p:cNvSpPr/>
          <p:nvPr/>
        </p:nvSpPr>
        <p:spPr>
          <a:xfrm flipH="1">
            <a:off x="1194993" y="329450"/>
            <a:ext cx="6741257" cy="443233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2"/>
          <p:cNvSpPr txBox="1">
            <a:spLocks noGrp="1"/>
          </p:cNvSpPr>
          <p:nvPr>
            <p:ph type="title"/>
          </p:nvPr>
        </p:nvSpPr>
        <p:spPr>
          <a:xfrm>
            <a:off x="1149750" y="7270275"/>
            <a:ext cx="6844500" cy="930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2"/>
          <p:cNvSpPr txBox="1">
            <a:spLocks noGrp="1"/>
          </p:cNvSpPr>
          <p:nvPr>
            <p:ph type="subTitle" idx="1"/>
          </p:nvPr>
        </p:nvSpPr>
        <p:spPr>
          <a:xfrm>
            <a:off x="2224338" y="1182302"/>
            <a:ext cx="4695300" cy="1796700"/>
          </a:xfrm>
          <a:prstGeom prst="rect">
            <a:avLst/>
          </a:prstGeom>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en" sz="1700">
                <a:latin typeface="Margarine"/>
                <a:ea typeface="Margarine"/>
                <a:cs typeface="Margarine"/>
                <a:sym typeface="Margarine"/>
              </a:rPr>
              <a:t>En esta parte se presentan los datos obtenidos con la aplicación de instrumentos de manera organizada para la mejora de la comprensión y el análisis interpretando cada uno de ellos. </a:t>
            </a:r>
            <a:endParaRPr sz="1700">
              <a:latin typeface="Margarine"/>
              <a:ea typeface="Margarine"/>
              <a:cs typeface="Margarine"/>
              <a:sym typeface="Margarine"/>
            </a:endParaRPr>
          </a:p>
          <a:p>
            <a:pPr marL="0" lvl="0" indent="0" algn="ctr" rtl="0">
              <a:lnSpc>
                <a:spcPct val="150000"/>
              </a:lnSpc>
              <a:spcBef>
                <a:spcPts val="0"/>
              </a:spcBef>
              <a:spcAft>
                <a:spcPts val="0"/>
              </a:spcAft>
              <a:buNone/>
            </a:pPr>
            <a:r>
              <a:rPr lang="en" sz="1700">
                <a:latin typeface="Margarine"/>
                <a:ea typeface="Margarine"/>
                <a:cs typeface="Margarine"/>
                <a:sym typeface="Margarine"/>
              </a:rPr>
              <a:t> </a:t>
            </a:r>
            <a:r>
              <a:rPr lang="en" sz="1700">
                <a:solidFill>
                  <a:srgbClr val="000000"/>
                </a:solidFill>
                <a:latin typeface="Margarine"/>
                <a:ea typeface="Margarine"/>
                <a:cs typeface="Margarine"/>
                <a:sym typeface="Margarine"/>
              </a:rPr>
              <a:t>Se realiza un análisis de los resultados, de acuerdo al tipo de estudio. </a:t>
            </a:r>
            <a:endParaRPr sz="1700">
              <a:solidFill>
                <a:srgbClr val="000000"/>
              </a:solidFill>
              <a:latin typeface="Margarine"/>
              <a:ea typeface="Margarine"/>
              <a:cs typeface="Margarine"/>
              <a:sym typeface="Margarine"/>
            </a:endParaRPr>
          </a:p>
          <a:p>
            <a:pPr marL="0" lvl="0" indent="0" algn="ctr" rtl="0">
              <a:lnSpc>
                <a:spcPct val="150000"/>
              </a:lnSpc>
              <a:spcBef>
                <a:spcPts val="0"/>
              </a:spcBef>
              <a:spcAft>
                <a:spcPts val="0"/>
              </a:spcAft>
              <a:buNone/>
            </a:pPr>
            <a:endParaRPr sz="1700">
              <a:solidFill>
                <a:srgbClr val="000000"/>
              </a:solidFill>
              <a:latin typeface="Margarine"/>
              <a:ea typeface="Margarine"/>
              <a:cs typeface="Margarine"/>
              <a:sym typeface="Margarine"/>
            </a:endParaRPr>
          </a:p>
          <a:p>
            <a:pPr marL="0" lvl="0" indent="0" algn="ctr" rtl="0">
              <a:lnSpc>
                <a:spcPct val="150000"/>
              </a:lnSpc>
              <a:spcBef>
                <a:spcPts val="0"/>
              </a:spcBef>
              <a:spcAft>
                <a:spcPts val="0"/>
              </a:spcAft>
              <a:buNone/>
            </a:pPr>
            <a:endParaRPr sz="1700">
              <a:latin typeface="Margarine"/>
              <a:ea typeface="Margarine"/>
              <a:cs typeface="Margarine"/>
              <a:sym typeface="Margarine"/>
            </a:endParaRPr>
          </a:p>
        </p:txBody>
      </p:sp>
      <p:sp>
        <p:nvSpPr>
          <p:cNvPr id="783" name="Google Shape;783;p42"/>
          <p:cNvSpPr/>
          <p:nvPr/>
        </p:nvSpPr>
        <p:spPr>
          <a:xfrm rot="-8805918" flipH="1">
            <a:off x="3457857" y="4598233"/>
            <a:ext cx="658428" cy="658428"/>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2"/>
          <p:cNvSpPr/>
          <p:nvPr/>
        </p:nvSpPr>
        <p:spPr>
          <a:xfrm rot="-8805945" flipH="1">
            <a:off x="5036086" y="4531528"/>
            <a:ext cx="311395" cy="311395"/>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2"/>
          <p:cNvSpPr/>
          <p:nvPr/>
        </p:nvSpPr>
        <p:spPr>
          <a:xfrm rot="-8805913" flipH="1">
            <a:off x="5162863" y="189393"/>
            <a:ext cx="205066" cy="205066"/>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6" name="Google Shape;786;p42"/>
          <p:cNvGrpSpPr/>
          <p:nvPr/>
        </p:nvGrpSpPr>
        <p:grpSpPr>
          <a:xfrm>
            <a:off x="7315473" y="-288175"/>
            <a:ext cx="2530776" cy="1796750"/>
            <a:chOff x="7315473" y="-288175"/>
            <a:chExt cx="2530776" cy="1796750"/>
          </a:xfrm>
        </p:grpSpPr>
        <p:sp>
          <p:nvSpPr>
            <p:cNvPr id="787" name="Google Shape;787;p42"/>
            <p:cNvSpPr/>
            <p:nvPr/>
          </p:nvSpPr>
          <p:spPr>
            <a:xfrm rot="1103040">
              <a:off x="8216652" y="403259"/>
              <a:ext cx="422932" cy="401221"/>
            </a:xfrm>
            <a:custGeom>
              <a:avLst/>
              <a:gdLst/>
              <a:ahLst/>
              <a:cxnLst/>
              <a:rect l="l" t="t" r="r" b="b"/>
              <a:pathLst>
                <a:path w="9147" h="8677" extrusionOk="0">
                  <a:moveTo>
                    <a:pt x="8263" y="321"/>
                  </a:moveTo>
                  <a:cubicBezTo>
                    <a:pt x="8248" y="328"/>
                    <a:pt x="8237" y="332"/>
                    <a:pt x="8234" y="332"/>
                  </a:cubicBezTo>
                  <a:cubicBezTo>
                    <a:pt x="8233" y="332"/>
                    <a:pt x="8233" y="332"/>
                    <a:pt x="8233" y="331"/>
                  </a:cubicBezTo>
                  <a:cubicBezTo>
                    <a:pt x="8243" y="328"/>
                    <a:pt x="8253" y="324"/>
                    <a:pt x="8263" y="321"/>
                  </a:cubicBezTo>
                  <a:close/>
                  <a:moveTo>
                    <a:pt x="6529" y="998"/>
                  </a:moveTo>
                  <a:cubicBezTo>
                    <a:pt x="6519" y="998"/>
                    <a:pt x="6501" y="1004"/>
                    <a:pt x="6482" y="1013"/>
                  </a:cubicBezTo>
                  <a:cubicBezTo>
                    <a:pt x="6498" y="1009"/>
                    <a:pt x="6513" y="1004"/>
                    <a:pt x="6529" y="998"/>
                  </a:cubicBezTo>
                  <a:lnTo>
                    <a:pt x="6529" y="998"/>
                  </a:lnTo>
                  <a:cubicBezTo>
                    <a:pt x="6529" y="998"/>
                    <a:pt x="6529" y="998"/>
                    <a:pt x="6529" y="998"/>
                  </a:cubicBezTo>
                  <a:close/>
                  <a:moveTo>
                    <a:pt x="9073" y="1"/>
                  </a:moveTo>
                  <a:cubicBezTo>
                    <a:pt x="8926" y="1"/>
                    <a:pt x="8581" y="167"/>
                    <a:pt x="8382" y="264"/>
                  </a:cubicBezTo>
                  <a:lnTo>
                    <a:pt x="8382" y="264"/>
                  </a:lnTo>
                  <a:cubicBezTo>
                    <a:pt x="8343" y="272"/>
                    <a:pt x="8226" y="313"/>
                    <a:pt x="8165" y="354"/>
                  </a:cubicBezTo>
                  <a:lnTo>
                    <a:pt x="8165" y="399"/>
                  </a:lnTo>
                  <a:cubicBezTo>
                    <a:pt x="8085" y="433"/>
                    <a:pt x="8074" y="433"/>
                    <a:pt x="8062" y="433"/>
                  </a:cubicBezTo>
                  <a:cubicBezTo>
                    <a:pt x="8051" y="433"/>
                    <a:pt x="8039" y="433"/>
                    <a:pt x="7960" y="468"/>
                  </a:cubicBezTo>
                  <a:cubicBezTo>
                    <a:pt x="7937" y="445"/>
                    <a:pt x="8074" y="377"/>
                    <a:pt x="8210" y="308"/>
                  </a:cubicBezTo>
                  <a:lnTo>
                    <a:pt x="8210" y="308"/>
                  </a:lnTo>
                  <a:cubicBezTo>
                    <a:pt x="8096" y="354"/>
                    <a:pt x="7960" y="399"/>
                    <a:pt x="7937" y="445"/>
                  </a:cubicBezTo>
                  <a:cubicBezTo>
                    <a:pt x="7920" y="448"/>
                    <a:pt x="7908" y="450"/>
                    <a:pt x="7900" y="450"/>
                  </a:cubicBezTo>
                  <a:cubicBezTo>
                    <a:pt x="7867" y="450"/>
                    <a:pt x="7887" y="429"/>
                    <a:pt x="7865" y="429"/>
                  </a:cubicBezTo>
                  <a:cubicBezTo>
                    <a:pt x="7855" y="429"/>
                    <a:pt x="7836" y="433"/>
                    <a:pt x="7801" y="445"/>
                  </a:cubicBezTo>
                  <a:cubicBezTo>
                    <a:pt x="7710" y="490"/>
                    <a:pt x="7596" y="559"/>
                    <a:pt x="7482" y="604"/>
                  </a:cubicBezTo>
                  <a:cubicBezTo>
                    <a:pt x="7209" y="672"/>
                    <a:pt x="7096" y="809"/>
                    <a:pt x="6846" y="877"/>
                  </a:cubicBezTo>
                  <a:lnTo>
                    <a:pt x="6868" y="854"/>
                  </a:lnTo>
                  <a:lnTo>
                    <a:pt x="6868" y="854"/>
                  </a:lnTo>
                  <a:cubicBezTo>
                    <a:pt x="6787" y="875"/>
                    <a:pt x="6668" y="950"/>
                    <a:pt x="6529" y="998"/>
                  </a:cubicBezTo>
                  <a:lnTo>
                    <a:pt x="6529" y="998"/>
                  </a:lnTo>
                  <a:cubicBezTo>
                    <a:pt x="6541" y="999"/>
                    <a:pt x="6535" y="1010"/>
                    <a:pt x="6482" y="1036"/>
                  </a:cubicBezTo>
                  <a:cubicBezTo>
                    <a:pt x="6300" y="1104"/>
                    <a:pt x="6186" y="1173"/>
                    <a:pt x="6050" y="1195"/>
                  </a:cubicBezTo>
                  <a:lnTo>
                    <a:pt x="5936" y="1286"/>
                  </a:lnTo>
                  <a:cubicBezTo>
                    <a:pt x="5322" y="1536"/>
                    <a:pt x="2957" y="2560"/>
                    <a:pt x="2343" y="2833"/>
                  </a:cubicBezTo>
                  <a:lnTo>
                    <a:pt x="2366" y="2810"/>
                  </a:lnTo>
                  <a:lnTo>
                    <a:pt x="2366" y="2810"/>
                  </a:lnTo>
                  <a:cubicBezTo>
                    <a:pt x="1775" y="3083"/>
                    <a:pt x="910" y="3447"/>
                    <a:pt x="1" y="3833"/>
                  </a:cubicBezTo>
                  <a:cubicBezTo>
                    <a:pt x="615" y="4265"/>
                    <a:pt x="1274" y="4720"/>
                    <a:pt x="1866" y="5129"/>
                  </a:cubicBezTo>
                  <a:cubicBezTo>
                    <a:pt x="2229" y="5379"/>
                    <a:pt x="2548" y="5607"/>
                    <a:pt x="2821" y="5766"/>
                  </a:cubicBezTo>
                  <a:cubicBezTo>
                    <a:pt x="2934" y="5880"/>
                    <a:pt x="3116" y="5993"/>
                    <a:pt x="3253" y="6107"/>
                  </a:cubicBezTo>
                  <a:cubicBezTo>
                    <a:pt x="3215" y="6070"/>
                    <a:pt x="3205" y="6053"/>
                    <a:pt x="3215" y="6053"/>
                  </a:cubicBezTo>
                  <a:cubicBezTo>
                    <a:pt x="3223" y="6053"/>
                    <a:pt x="3245" y="6064"/>
                    <a:pt x="3275" y="6084"/>
                  </a:cubicBezTo>
                  <a:cubicBezTo>
                    <a:pt x="3480" y="6232"/>
                    <a:pt x="3491" y="6232"/>
                    <a:pt x="3503" y="6232"/>
                  </a:cubicBezTo>
                  <a:cubicBezTo>
                    <a:pt x="3514" y="6232"/>
                    <a:pt x="3526" y="6232"/>
                    <a:pt x="3730" y="6380"/>
                  </a:cubicBezTo>
                  <a:cubicBezTo>
                    <a:pt x="3980" y="6539"/>
                    <a:pt x="4526" y="6903"/>
                    <a:pt x="5072" y="7312"/>
                  </a:cubicBezTo>
                  <a:cubicBezTo>
                    <a:pt x="5845" y="7858"/>
                    <a:pt x="6618" y="8404"/>
                    <a:pt x="6982" y="8677"/>
                  </a:cubicBezTo>
                  <a:cubicBezTo>
                    <a:pt x="7005" y="8586"/>
                    <a:pt x="7028" y="8540"/>
                    <a:pt x="7050" y="8495"/>
                  </a:cubicBezTo>
                  <a:cubicBezTo>
                    <a:pt x="7096" y="8222"/>
                    <a:pt x="7164" y="7949"/>
                    <a:pt x="7232" y="7676"/>
                  </a:cubicBezTo>
                  <a:cubicBezTo>
                    <a:pt x="7278" y="7540"/>
                    <a:pt x="7300" y="7403"/>
                    <a:pt x="7346" y="7267"/>
                  </a:cubicBezTo>
                  <a:cubicBezTo>
                    <a:pt x="7346" y="7221"/>
                    <a:pt x="7369" y="7176"/>
                    <a:pt x="7369" y="7130"/>
                  </a:cubicBezTo>
                  <a:cubicBezTo>
                    <a:pt x="7391" y="7085"/>
                    <a:pt x="7391" y="7039"/>
                    <a:pt x="7391" y="7017"/>
                  </a:cubicBezTo>
                  <a:lnTo>
                    <a:pt x="7391" y="7039"/>
                  </a:lnTo>
                  <a:cubicBezTo>
                    <a:pt x="7460" y="6744"/>
                    <a:pt x="7937" y="5129"/>
                    <a:pt x="8005" y="4788"/>
                  </a:cubicBezTo>
                  <a:lnTo>
                    <a:pt x="8005" y="4788"/>
                  </a:lnTo>
                  <a:lnTo>
                    <a:pt x="7983" y="4834"/>
                  </a:lnTo>
                  <a:cubicBezTo>
                    <a:pt x="8051" y="4538"/>
                    <a:pt x="8074" y="4584"/>
                    <a:pt x="8142" y="4356"/>
                  </a:cubicBezTo>
                  <a:lnTo>
                    <a:pt x="8142" y="4356"/>
                  </a:lnTo>
                  <a:cubicBezTo>
                    <a:pt x="8140" y="4357"/>
                    <a:pt x="8138" y="4358"/>
                    <a:pt x="8136" y="4358"/>
                  </a:cubicBezTo>
                  <a:cubicBezTo>
                    <a:pt x="8100" y="4358"/>
                    <a:pt x="8143" y="4125"/>
                    <a:pt x="8165" y="4038"/>
                  </a:cubicBezTo>
                  <a:cubicBezTo>
                    <a:pt x="8210" y="3879"/>
                    <a:pt x="8255" y="3560"/>
                    <a:pt x="8324" y="3310"/>
                  </a:cubicBezTo>
                  <a:lnTo>
                    <a:pt x="8346" y="3333"/>
                  </a:lnTo>
                  <a:cubicBezTo>
                    <a:pt x="8369" y="3128"/>
                    <a:pt x="8483" y="2764"/>
                    <a:pt x="8506" y="2605"/>
                  </a:cubicBezTo>
                  <a:cubicBezTo>
                    <a:pt x="8597" y="2287"/>
                    <a:pt x="8778" y="1787"/>
                    <a:pt x="8869" y="1354"/>
                  </a:cubicBezTo>
                  <a:lnTo>
                    <a:pt x="9006" y="1082"/>
                  </a:lnTo>
                  <a:lnTo>
                    <a:pt x="9006" y="1036"/>
                  </a:lnTo>
                  <a:lnTo>
                    <a:pt x="9142" y="58"/>
                  </a:lnTo>
                  <a:cubicBezTo>
                    <a:pt x="9146" y="18"/>
                    <a:pt x="9120" y="1"/>
                    <a:pt x="90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2"/>
            <p:cNvSpPr/>
            <p:nvPr/>
          </p:nvSpPr>
          <p:spPr>
            <a:xfrm rot="1103040">
              <a:off x="8301747" y="-244738"/>
              <a:ext cx="349507" cy="457680"/>
            </a:xfrm>
            <a:custGeom>
              <a:avLst/>
              <a:gdLst/>
              <a:ahLst/>
              <a:cxnLst/>
              <a:rect l="l" t="t" r="r" b="b"/>
              <a:pathLst>
                <a:path w="7559" h="9898" extrusionOk="0">
                  <a:moveTo>
                    <a:pt x="171" y="2818"/>
                  </a:moveTo>
                  <a:cubicBezTo>
                    <a:pt x="169" y="2827"/>
                    <a:pt x="168" y="2838"/>
                    <a:pt x="168" y="2849"/>
                  </a:cubicBezTo>
                  <a:cubicBezTo>
                    <a:pt x="169" y="2838"/>
                    <a:pt x="171" y="2828"/>
                    <a:pt x="171" y="2818"/>
                  </a:cubicBezTo>
                  <a:close/>
                  <a:moveTo>
                    <a:pt x="167" y="0"/>
                  </a:moveTo>
                  <a:cubicBezTo>
                    <a:pt x="1" y="0"/>
                    <a:pt x="166" y="961"/>
                    <a:pt x="122" y="961"/>
                  </a:cubicBezTo>
                  <a:cubicBezTo>
                    <a:pt x="122" y="987"/>
                    <a:pt x="122" y="1011"/>
                    <a:pt x="122" y="1029"/>
                  </a:cubicBezTo>
                  <a:lnTo>
                    <a:pt x="168" y="1052"/>
                  </a:lnTo>
                  <a:cubicBezTo>
                    <a:pt x="191" y="1234"/>
                    <a:pt x="145" y="1098"/>
                    <a:pt x="145" y="1257"/>
                  </a:cubicBezTo>
                  <a:cubicBezTo>
                    <a:pt x="144" y="1258"/>
                    <a:pt x="142" y="1259"/>
                    <a:pt x="141" y="1259"/>
                  </a:cubicBezTo>
                  <a:cubicBezTo>
                    <a:pt x="122" y="1259"/>
                    <a:pt x="121" y="1112"/>
                    <a:pt x="100" y="984"/>
                  </a:cubicBezTo>
                  <a:lnTo>
                    <a:pt x="100" y="984"/>
                  </a:lnTo>
                  <a:cubicBezTo>
                    <a:pt x="100" y="1098"/>
                    <a:pt x="100" y="1234"/>
                    <a:pt x="122" y="1280"/>
                  </a:cubicBezTo>
                  <a:cubicBezTo>
                    <a:pt x="122" y="1327"/>
                    <a:pt x="118" y="1331"/>
                    <a:pt x="114" y="1331"/>
                  </a:cubicBezTo>
                  <a:cubicBezTo>
                    <a:pt x="113" y="1331"/>
                    <a:pt x="112" y="1331"/>
                    <a:pt x="111" y="1331"/>
                  </a:cubicBezTo>
                  <a:cubicBezTo>
                    <a:pt x="105" y="1331"/>
                    <a:pt x="100" y="1336"/>
                    <a:pt x="100" y="1416"/>
                  </a:cubicBezTo>
                  <a:cubicBezTo>
                    <a:pt x="100" y="1507"/>
                    <a:pt x="145" y="1643"/>
                    <a:pt x="122" y="1757"/>
                  </a:cubicBezTo>
                  <a:cubicBezTo>
                    <a:pt x="122" y="2030"/>
                    <a:pt x="191" y="2189"/>
                    <a:pt x="168" y="2439"/>
                  </a:cubicBezTo>
                  <a:lnTo>
                    <a:pt x="168" y="2417"/>
                  </a:lnTo>
                  <a:lnTo>
                    <a:pt x="168" y="2417"/>
                  </a:lnTo>
                  <a:cubicBezTo>
                    <a:pt x="147" y="2502"/>
                    <a:pt x="185" y="2667"/>
                    <a:pt x="171" y="2818"/>
                  </a:cubicBezTo>
                  <a:lnTo>
                    <a:pt x="171" y="2818"/>
                  </a:lnTo>
                  <a:cubicBezTo>
                    <a:pt x="175" y="2805"/>
                    <a:pt x="180" y="2796"/>
                    <a:pt x="186" y="2796"/>
                  </a:cubicBezTo>
                  <a:cubicBezTo>
                    <a:pt x="194" y="2796"/>
                    <a:pt x="204" y="2810"/>
                    <a:pt x="213" y="2849"/>
                  </a:cubicBezTo>
                  <a:cubicBezTo>
                    <a:pt x="191" y="3053"/>
                    <a:pt x="213" y="3167"/>
                    <a:pt x="213" y="3303"/>
                  </a:cubicBezTo>
                  <a:lnTo>
                    <a:pt x="236" y="3440"/>
                  </a:lnTo>
                  <a:cubicBezTo>
                    <a:pt x="259" y="4099"/>
                    <a:pt x="441" y="6692"/>
                    <a:pt x="486" y="7351"/>
                  </a:cubicBezTo>
                  <a:lnTo>
                    <a:pt x="464" y="7328"/>
                  </a:lnTo>
                  <a:lnTo>
                    <a:pt x="464" y="7328"/>
                  </a:lnTo>
                  <a:cubicBezTo>
                    <a:pt x="509" y="7965"/>
                    <a:pt x="554" y="8897"/>
                    <a:pt x="623" y="9898"/>
                  </a:cubicBezTo>
                  <a:cubicBezTo>
                    <a:pt x="1237" y="9466"/>
                    <a:pt x="1896" y="8988"/>
                    <a:pt x="2487" y="8579"/>
                  </a:cubicBezTo>
                  <a:cubicBezTo>
                    <a:pt x="2828" y="8329"/>
                    <a:pt x="3147" y="8079"/>
                    <a:pt x="3397" y="7897"/>
                  </a:cubicBezTo>
                  <a:cubicBezTo>
                    <a:pt x="3533" y="7829"/>
                    <a:pt x="3715" y="7692"/>
                    <a:pt x="3852" y="7601"/>
                  </a:cubicBezTo>
                  <a:lnTo>
                    <a:pt x="3852" y="7601"/>
                  </a:lnTo>
                  <a:cubicBezTo>
                    <a:pt x="3826" y="7619"/>
                    <a:pt x="3813" y="7626"/>
                    <a:pt x="3810" y="7626"/>
                  </a:cubicBezTo>
                  <a:cubicBezTo>
                    <a:pt x="3804" y="7626"/>
                    <a:pt x="3824" y="7607"/>
                    <a:pt x="3852" y="7578"/>
                  </a:cubicBezTo>
                  <a:cubicBezTo>
                    <a:pt x="4284" y="7283"/>
                    <a:pt x="3875" y="7556"/>
                    <a:pt x="4284" y="7237"/>
                  </a:cubicBezTo>
                  <a:cubicBezTo>
                    <a:pt x="4511" y="7078"/>
                    <a:pt x="5057" y="6692"/>
                    <a:pt x="5603" y="6305"/>
                  </a:cubicBezTo>
                  <a:cubicBezTo>
                    <a:pt x="6399" y="5782"/>
                    <a:pt x="7195" y="5236"/>
                    <a:pt x="7558" y="4963"/>
                  </a:cubicBezTo>
                  <a:cubicBezTo>
                    <a:pt x="7490" y="4918"/>
                    <a:pt x="7445" y="4895"/>
                    <a:pt x="7399" y="4850"/>
                  </a:cubicBezTo>
                  <a:cubicBezTo>
                    <a:pt x="7172" y="4713"/>
                    <a:pt x="6944" y="4554"/>
                    <a:pt x="6694" y="4395"/>
                  </a:cubicBezTo>
                  <a:cubicBezTo>
                    <a:pt x="6581" y="4327"/>
                    <a:pt x="6467" y="4236"/>
                    <a:pt x="6353" y="4168"/>
                  </a:cubicBezTo>
                  <a:cubicBezTo>
                    <a:pt x="6308" y="4122"/>
                    <a:pt x="6262" y="4099"/>
                    <a:pt x="6217" y="4077"/>
                  </a:cubicBezTo>
                  <a:lnTo>
                    <a:pt x="6126" y="4008"/>
                  </a:lnTo>
                  <a:lnTo>
                    <a:pt x="6171" y="4031"/>
                  </a:lnTo>
                  <a:cubicBezTo>
                    <a:pt x="5921" y="3872"/>
                    <a:pt x="4534" y="2871"/>
                    <a:pt x="4261" y="2689"/>
                  </a:cubicBezTo>
                  <a:lnTo>
                    <a:pt x="4261" y="2689"/>
                  </a:lnTo>
                  <a:lnTo>
                    <a:pt x="4284" y="2712"/>
                  </a:lnTo>
                  <a:cubicBezTo>
                    <a:pt x="4034" y="2576"/>
                    <a:pt x="4079" y="2553"/>
                    <a:pt x="3897" y="2417"/>
                  </a:cubicBezTo>
                  <a:cubicBezTo>
                    <a:pt x="3897" y="2423"/>
                    <a:pt x="3893" y="2426"/>
                    <a:pt x="3885" y="2426"/>
                  </a:cubicBezTo>
                  <a:cubicBezTo>
                    <a:pt x="3836" y="2426"/>
                    <a:pt x="3657" y="2319"/>
                    <a:pt x="3579" y="2280"/>
                  </a:cubicBezTo>
                  <a:lnTo>
                    <a:pt x="3602" y="2280"/>
                  </a:lnTo>
                  <a:cubicBezTo>
                    <a:pt x="3465" y="2189"/>
                    <a:pt x="3170" y="2030"/>
                    <a:pt x="2965" y="1894"/>
                  </a:cubicBezTo>
                  <a:lnTo>
                    <a:pt x="2988" y="1894"/>
                  </a:lnTo>
                  <a:cubicBezTo>
                    <a:pt x="2806" y="1780"/>
                    <a:pt x="2487" y="1552"/>
                    <a:pt x="2374" y="1484"/>
                  </a:cubicBezTo>
                  <a:cubicBezTo>
                    <a:pt x="2101" y="1280"/>
                    <a:pt x="1691" y="938"/>
                    <a:pt x="1305" y="711"/>
                  </a:cubicBezTo>
                  <a:lnTo>
                    <a:pt x="1100" y="506"/>
                  </a:lnTo>
                  <a:lnTo>
                    <a:pt x="1055" y="484"/>
                  </a:lnTo>
                  <a:lnTo>
                    <a:pt x="191" y="6"/>
                  </a:lnTo>
                  <a:cubicBezTo>
                    <a:pt x="182" y="2"/>
                    <a:pt x="174" y="0"/>
                    <a:pt x="1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2"/>
            <p:cNvSpPr/>
            <p:nvPr/>
          </p:nvSpPr>
          <p:spPr>
            <a:xfrm rot="1103040">
              <a:off x="7883039" y="-36657"/>
              <a:ext cx="233128" cy="181121"/>
            </a:xfrm>
            <a:custGeom>
              <a:avLst/>
              <a:gdLst/>
              <a:ahLst/>
              <a:cxnLst/>
              <a:rect l="l" t="t" r="r" b="b"/>
              <a:pathLst>
                <a:path w="5042" h="3917" extrusionOk="0">
                  <a:moveTo>
                    <a:pt x="4526" y="28"/>
                  </a:moveTo>
                  <a:cubicBezTo>
                    <a:pt x="4480" y="28"/>
                    <a:pt x="4412" y="28"/>
                    <a:pt x="4389" y="51"/>
                  </a:cubicBezTo>
                  <a:cubicBezTo>
                    <a:pt x="4389" y="51"/>
                    <a:pt x="4457" y="28"/>
                    <a:pt x="4526" y="28"/>
                  </a:cubicBezTo>
                  <a:close/>
                  <a:moveTo>
                    <a:pt x="4922" y="1"/>
                  </a:moveTo>
                  <a:cubicBezTo>
                    <a:pt x="4781" y="1"/>
                    <a:pt x="4548" y="51"/>
                    <a:pt x="4548" y="51"/>
                  </a:cubicBezTo>
                  <a:cubicBezTo>
                    <a:pt x="4571" y="28"/>
                    <a:pt x="4617" y="28"/>
                    <a:pt x="4617" y="28"/>
                  </a:cubicBezTo>
                  <a:lnTo>
                    <a:pt x="4617" y="28"/>
                  </a:lnTo>
                  <a:cubicBezTo>
                    <a:pt x="4617" y="28"/>
                    <a:pt x="4548" y="28"/>
                    <a:pt x="4503" y="51"/>
                  </a:cubicBezTo>
                  <a:cubicBezTo>
                    <a:pt x="4473" y="59"/>
                    <a:pt x="4460" y="61"/>
                    <a:pt x="4453" y="61"/>
                  </a:cubicBezTo>
                  <a:cubicBezTo>
                    <a:pt x="4440" y="61"/>
                    <a:pt x="4450" y="51"/>
                    <a:pt x="4389" y="51"/>
                  </a:cubicBezTo>
                  <a:cubicBezTo>
                    <a:pt x="4321" y="51"/>
                    <a:pt x="4389" y="28"/>
                    <a:pt x="4321" y="28"/>
                  </a:cubicBezTo>
                  <a:cubicBezTo>
                    <a:pt x="4253" y="51"/>
                    <a:pt x="4207" y="51"/>
                    <a:pt x="4139" y="51"/>
                  </a:cubicBezTo>
                  <a:cubicBezTo>
                    <a:pt x="4003" y="51"/>
                    <a:pt x="3912" y="97"/>
                    <a:pt x="3798" y="97"/>
                  </a:cubicBezTo>
                  <a:cubicBezTo>
                    <a:pt x="3752" y="97"/>
                    <a:pt x="3662" y="119"/>
                    <a:pt x="3571" y="119"/>
                  </a:cubicBezTo>
                  <a:cubicBezTo>
                    <a:pt x="3480" y="119"/>
                    <a:pt x="3411" y="142"/>
                    <a:pt x="3343" y="142"/>
                  </a:cubicBezTo>
                  <a:lnTo>
                    <a:pt x="3275" y="165"/>
                  </a:lnTo>
                  <a:cubicBezTo>
                    <a:pt x="2934" y="188"/>
                    <a:pt x="1638" y="324"/>
                    <a:pt x="1297" y="369"/>
                  </a:cubicBezTo>
                  <a:cubicBezTo>
                    <a:pt x="978" y="392"/>
                    <a:pt x="501" y="460"/>
                    <a:pt x="0" y="506"/>
                  </a:cubicBezTo>
                  <a:cubicBezTo>
                    <a:pt x="228" y="802"/>
                    <a:pt x="478" y="1120"/>
                    <a:pt x="705" y="1416"/>
                  </a:cubicBezTo>
                  <a:cubicBezTo>
                    <a:pt x="842" y="1597"/>
                    <a:pt x="978" y="1757"/>
                    <a:pt x="1069" y="1870"/>
                  </a:cubicBezTo>
                  <a:cubicBezTo>
                    <a:pt x="1115" y="1939"/>
                    <a:pt x="1183" y="2029"/>
                    <a:pt x="1228" y="2098"/>
                  </a:cubicBezTo>
                  <a:cubicBezTo>
                    <a:pt x="1219" y="2078"/>
                    <a:pt x="1217" y="2071"/>
                    <a:pt x="1220" y="2071"/>
                  </a:cubicBezTo>
                  <a:cubicBezTo>
                    <a:pt x="1225" y="2071"/>
                    <a:pt x="1238" y="2085"/>
                    <a:pt x="1251" y="2098"/>
                  </a:cubicBezTo>
                  <a:cubicBezTo>
                    <a:pt x="1331" y="2200"/>
                    <a:pt x="1336" y="2200"/>
                    <a:pt x="1342" y="2200"/>
                  </a:cubicBezTo>
                  <a:cubicBezTo>
                    <a:pt x="1348" y="2200"/>
                    <a:pt x="1353" y="2200"/>
                    <a:pt x="1433" y="2302"/>
                  </a:cubicBezTo>
                  <a:cubicBezTo>
                    <a:pt x="1524" y="2416"/>
                    <a:pt x="1729" y="2689"/>
                    <a:pt x="1933" y="2962"/>
                  </a:cubicBezTo>
                  <a:cubicBezTo>
                    <a:pt x="2229" y="3348"/>
                    <a:pt x="2525" y="3735"/>
                    <a:pt x="2661" y="3917"/>
                  </a:cubicBezTo>
                  <a:cubicBezTo>
                    <a:pt x="2706" y="3894"/>
                    <a:pt x="2706" y="3871"/>
                    <a:pt x="2729" y="3849"/>
                  </a:cubicBezTo>
                  <a:cubicBezTo>
                    <a:pt x="2797" y="3712"/>
                    <a:pt x="2866" y="3599"/>
                    <a:pt x="2934" y="3485"/>
                  </a:cubicBezTo>
                  <a:cubicBezTo>
                    <a:pt x="2979" y="3417"/>
                    <a:pt x="3025" y="3348"/>
                    <a:pt x="3048" y="3303"/>
                  </a:cubicBezTo>
                  <a:lnTo>
                    <a:pt x="3093" y="3235"/>
                  </a:lnTo>
                  <a:lnTo>
                    <a:pt x="3116" y="3189"/>
                  </a:lnTo>
                  <a:cubicBezTo>
                    <a:pt x="3207" y="3053"/>
                    <a:pt x="3662" y="2348"/>
                    <a:pt x="3752" y="2189"/>
                  </a:cubicBezTo>
                  <a:lnTo>
                    <a:pt x="3752" y="2211"/>
                  </a:lnTo>
                  <a:cubicBezTo>
                    <a:pt x="3821" y="2075"/>
                    <a:pt x="3821" y="2098"/>
                    <a:pt x="3889" y="1984"/>
                  </a:cubicBezTo>
                  <a:lnTo>
                    <a:pt x="3889" y="1984"/>
                  </a:lnTo>
                  <a:cubicBezTo>
                    <a:pt x="3887" y="1986"/>
                    <a:pt x="3886" y="1987"/>
                    <a:pt x="3885" y="1987"/>
                  </a:cubicBezTo>
                  <a:cubicBezTo>
                    <a:pt x="3876" y="1987"/>
                    <a:pt x="3936" y="1867"/>
                    <a:pt x="3957" y="1825"/>
                  </a:cubicBezTo>
                  <a:lnTo>
                    <a:pt x="3957" y="1848"/>
                  </a:lnTo>
                  <a:cubicBezTo>
                    <a:pt x="4003" y="1779"/>
                    <a:pt x="4071" y="1620"/>
                    <a:pt x="4139" y="1506"/>
                  </a:cubicBezTo>
                  <a:lnTo>
                    <a:pt x="4139" y="1529"/>
                  </a:lnTo>
                  <a:cubicBezTo>
                    <a:pt x="4185" y="1416"/>
                    <a:pt x="4298" y="1256"/>
                    <a:pt x="4344" y="1188"/>
                  </a:cubicBezTo>
                  <a:cubicBezTo>
                    <a:pt x="4435" y="1052"/>
                    <a:pt x="4594" y="847"/>
                    <a:pt x="4685" y="642"/>
                  </a:cubicBezTo>
                  <a:lnTo>
                    <a:pt x="4799" y="529"/>
                  </a:lnTo>
                  <a:lnTo>
                    <a:pt x="4821" y="506"/>
                  </a:lnTo>
                  <a:lnTo>
                    <a:pt x="5026" y="51"/>
                  </a:lnTo>
                  <a:cubicBezTo>
                    <a:pt x="5041" y="13"/>
                    <a:pt x="4993" y="1"/>
                    <a:pt x="49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2"/>
            <p:cNvSpPr/>
            <p:nvPr/>
          </p:nvSpPr>
          <p:spPr>
            <a:xfrm rot="1103040">
              <a:off x="9632518" y="532771"/>
              <a:ext cx="181527" cy="233603"/>
            </a:xfrm>
            <a:custGeom>
              <a:avLst/>
              <a:gdLst/>
              <a:ahLst/>
              <a:cxnLst/>
              <a:rect l="l" t="t" r="r" b="b"/>
              <a:pathLst>
                <a:path w="3926" h="5052" extrusionOk="0">
                  <a:moveTo>
                    <a:pt x="92" y="1"/>
                  </a:moveTo>
                  <a:cubicBezTo>
                    <a:pt x="1" y="1"/>
                    <a:pt x="104" y="482"/>
                    <a:pt x="83" y="504"/>
                  </a:cubicBezTo>
                  <a:cubicBezTo>
                    <a:pt x="83" y="512"/>
                    <a:pt x="83" y="519"/>
                    <a:pt x="83" y="527"/>
                  </a:cubicBezTo>
                  <a:lnTo>
                    <a:pt x="105" y="527"/>
                  </a:lnTo>
                  <a:cubicBezTo>
                    <a:pt x="105" y="617"/>
                    <a:pt x="83" y="549"/>
                    <a:pt x="105" y="640"/>
                  </a:cubicBezTo>
                  <a:cubicBezTo>
                    <a:pt x="83" y="640"/>
                    <a:pt x="83" y="572"/>
                    <a:pt x="60" y="504"/>
                  </a:cubicBezTo>
                  <a:lnTo>
                    <a:pt x="60" y="504"/>
                  </a:lnTo>
                  <a:cubicBezTo>
                    <a:pt x="83" y="572"/>
                    <a:pt x="60" y="617"/>
                    <a:pt x="83" y="663"/>
                  </a:cubicBezTo>
                  <a:cubicBezTo>
                    <a:pt x="83" y="676"/>
                    <a:pt x="81" y="680"/>
                    <a:pt x="78" y="680"/>
                  </a:cubicBezTo>
                  <a:cubicBezTo>
                    <a:pt x="75" y="680"/>
                    <a:pt x="71" y="676"/>
                    <a:pt x="67" y="676"/>
                  </a:cubicBezTo>
                  <a:cubicBezTo>
                    <a:pt x="63" y="676"/>
                    <a:pt x="60" y="682"/>
                    <a:pt x="60" y="708"/>
                  </a:cubicBezTo>
                  <a:cubicBezTo>
                    <a:pt x="83" y="777"/>
                    <a:pt x="83" y="845"/>
                    <a:pt x="83" y="890"/>
                  </a:cubicBezTo>
                  <a:cubicBezTo>
                    <a:pt x="83" y="1050"/>
                    <a:pt x="128" y="1118"/>
                    <a:pt x="128" y="1254"/>
                  </a:cubicBezTo>
                  <a:lnTo>
                    <a:pt x="105" y="1231"/>
                  </a:lnTo>
                  <a:lnTo>
                    <a:pt x="105" y="1231"/>
                  </a:lnTo>
                  <a:cubicBezTo>
                    <a:pt x="105" y="1277"/>
                    <a:pt x="128" y="1368"/>
                    <a:pt x="128" y="1459"/>
                  </a:cubicBezTo>
                  <a:cubicBezTo>
                    <a:pt x="128" y="1446"/>
                    <a:pt x="128" y="1433"/>
                    <a:pt x="132" y="1433"/>
                  </a:cubicBezTo>
                  <a:cubicBezTo>
                    <a:pt x="136" y="1433"/>
                    <a:pt x="141" y="1440"/>
                    <a:pt x="151" y="1459"/>
                  </a:cubicBezTo>
                  <a:cubicBezTo>
                    <a:pt x="151" y="1550"/>
                    <a:pt x="151" y="1618"/>
                    <a:pt x="151" y="1686"/>
                  </a:cubicBezTo>
                  <a:lnTo>
                    <a:pt x="173" y="1754"/>
                  </a:lnTo>
                  <a:cubicBezTo>
                    <a:pt x="196" y="2096"/>
                    <a:pt x="310" y="3414"/>
                    <a:pt x="333" y="3756"/>
                  </a:cubicBezTo>
                  <a:lnTo>
                    <a:pt x="333" y="3733"/>
                  </a:lnTo>
                  <a:cubicBezTo>
                    <a:pt x="355" y="4074"/>
                    <a:pt x="401" y="4529"/>
                    <a:pt x="424" y="5052"/>
                  </a:cubicBezTo>
                  <a:cubicBezTo>
                    <a:pt x="742" y="4824"/>
                    <a:pt x="1060" y="4574"/>
                    <a:pt x="1379" y="4347"/>
                  </a:cubicBezTo>
                  <a:cubicBezTo>
                    <a:pt x="1538" y="4210"/>
                    <a:pt x="1697" y="4097"/>
                    <a:pt x="1834" y="4006"/>
                  </a:cubicBezTo>
                  <a:cubicBezTo>
                    <a:pt x="1902" y="3960"/>
                    <a:pt x="1993" y="3892"/>
                    <a:pt x="2061" y="3847"/>
                  </a:cubicBezTo>
                  <a:lnTo>
                    <a:pt x="2061" y="3847"/>
                  </a:lnTo>
                  <a:cubicBezTo>
                    <a:pt x="2048" y="3853"/>
                    <a:pt x="2040" y="3856"/>
                    <a:pt x="2037" y="3856"/>
                  </a:cubicBezTo>
                  <a:cubicBezTo>
                    <a:pt x="2029" y="3856"/>
                    <a:pt x="2045" y="3840"/>
                    <a:pt x="2061" y="3824"/>
                  </a:cubicBezTo>
                  <a:cubicBezTo>
                    <a:pt x="2266" y="3665"/>
                    <a:pt x="2061" y="3801"/>
                    <a:pt x="2288" y="3642"/>
                  </a:cubicBezTo>
                  <a:cubicBezTo>
                    <a:pt x="2402" y="3551"/>
                    <a:pt x="2652" y="3369"/>
                    <a:pt x="2948" y="3164"/>
                  </a:cubicBezTo>
                  <a:cubicBezTo>
                    <a:pt x="3334" y="2869"/>
                    <a:pt x="3744" y="2596"/>
                    <a:pt x="3926" y="2459"/>
                  </a:cubicBezTo>
                  <a:cubicBezTo>
                    <a:pt x="3880" y="2437"/>
                    <a:pt x="3857" y="2414"/>
                    <a:pt x="3835" y="2391"/>
                  </a:cubicBezTo>
                  <a:cubicBezTo>
                    <a:pt x="3721" y="2323"/>
                    <a:pt x="3607" y="2255"/>
                    <a:pt x="3471" y="2164"/>
                  </a:cubicBezTo>
                  <a:cubicBezTo>
                    <a:pt x="3425" y="2141"/>
                    <a:pt x="3357" y="2096"/>
                    <a:pt x="3312" y="2050"/>
                  </a:cubicBezTo>
                  <a:lnTo>
                    <a:pt x="3221" y="2005"/>
                  </a:lnTo>
                  <a:lnTo>
                    <a:pt x="3175" y="1982"/>
                  </a:lnTo>
                  <a:lnTo>
                    <a:pt x="3198" y="1982"/>
                  </a:lnTo>
                  <a:cubicBezTo>
                    <a:pt x="3061" y="1914"/>
                    <a:pt x="2357" y="1413"/>
                    <a:pt x="2197" y="1322"/>
                  </a:cubicBezTo>
                  <a:lnTo>
                    <a:pt x="2197" y="1322"/>
                  </a:lnTo>
                  <a:lnTo>
                    <a:pt x="2220" y="1345"/>
                  </a:lnTo>
                  <a:cubicBezTo>
                    <a:pt x="2084" y="1277"/>
                    <a:pt x="2106" y="1254"/>
                    <a:pt x="2015" y="1186"/>
                  </a:cubicBezTo>
                  <a:cubicBezTo>
                    <a:pt x="2015" y="1189"/>
                    <a:pt x="2013" y="1191"/>
                    <a:pt x="2009" y="1191"/>
                  </a:cubicBezTo>
                  <a:cubicBezTo>
                    <a:pt x="1985" y="1191"/>
                    <a:pt x="1895" y="1137"/>
                    <a:pt x="1856" y="1118"/>
                  </a:cubicBezTo>
                  <a:cubicBezTo>
                    <a:pt x="1811" y="1072"/>
                    <a:pt x="1652" y="1004"/>
                    <a:pt x="1538" y="936"/>
                  </a:cubicBezTo>
                  <a:lnTo>
                    <a:pt x="1561" y="936"/>
                  </a:lnTo>
                  <a:cubicBezTo>
                    <a:pt x="1447" y="890"/>
                    <a:pt x="1288" y="777"/>
                    <a:pt x="1242" y="731"/>
                  </a:cubicBezTo>
                  <a:cubicBezTo>
                    <a:pt x="1083" y="617"/>
                    <a:pt x="878" y="458"/>
                    <a:pt x="674" y="345"/>
                  </a:cubicBezTo>
                  <a:lnTo>
                    <a:pt x="583" y="231"/>
                  </a:lnTo>
                  <a:lnTo>
                    <a:pt x="560" y="231"/>
                  </a:lnTo>
                  <a:lnTo>
                    <a:pt x="105" y="3"/>
                  </a:lnTo>
                  <a:cubicBezTo>
                    <a:pt x="101" y="2"/>
                    <a:pt x="96" y="1"/>
                    <a:pt x="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2"/>
            <p:cNvSpPr/>
            <p:nvPr/>
          </p:nvSpPr>
          <p:spPr>
            <a:xfrm rot="1103040">
              <a:off x="7877646" y="1048415"/>
              <a:ext cx="380671" cy="410608"/>
            </a:xfrm>
            <a:custGeom>
              <a:avLst/>
              <a:gdLst/>
              <a:ahLst/>
              <a:cxnLst/>
              <a:rect l="l" t="t" r="r" b="b"/>
              <a:pathLst>
                <a:path w="8233" h="8880" extrusionOk="0">
                  <a:moveTo>
                    <a:pt x="6649" y="516"/>
                  </a:moveTo>
                  <a:cubicBezTo>
                    <a:pt x="6644" y="518"/>
                    <a:pt x="6639" y="522"/>
                    <a:pt x="6633" y="526"/>
                  </a:cubicBezTo>
                  <a:lnTo>
                    <a:pt x="6633" y="526"/>
                  </a:lnTo>
                  <a:cubicBezTo>
                    <a:pt x="6638" y="522"/>
                    <a:pt x="6643" y="519"/>
                    <a:pt x="6648" y="517"/>
                  </a:cubicBezTo>
                  <a:lnTo>
                    <a:pt x="6648" y="517"/>
                  </a:lnTo>
                  <a:cubicBezTo>
                    <a:pt x="6648" y="517"/>
                    <a:pt x="6649" y="516"/>
                    <a:pt x="6649" y="516"/>
                  </a:cubicBezTo>
                  <a:close/>
                  <a:moveTo>
                    <a:pt x="3795" y="7707"/>
                  </a:moveTo>
                  <a:cubicBezTo>
                    <a:pt x="3804" y="7710"/>
                    <a:pt x="3820" y="7714"/>
                    <a:pt x="3844" y="7720"/>
                  </a:cubicBezTo>
                  <a:cubicBezTo>
                    <a:pt x="3828" y="7716"/>
                    <a:pt x="3811" y="7711"/>
                    <a:pt x="3795" y="7707"/>
                  </a:cubicBezTo>
                  <a:close/>
                  <a:moveTo>
                    <a:pt x="7277" y="0"/>
                  </a:moveTo>
                  <a:cubicBezTo>
                    <a:pt x="7150" y="0"/>
                    <a:pt x="6817" y="348"/>
                    <a:pt x="6649" y="516"/>
                  </a:cubicBezTo>
                  <a:lnTo>
                    <a:pt x="6649" y="516"/>
                  </a:lnTo>
                  <a:cubicBezTo>
                    <a:pt x="6655" y="513"/>
                    <a:pt x="6659" y="512"/>
                    <a:pt x="6663" y="512"/>
                  </a:cubicBezTo>
                  <a:cubicBezTo>
                    <a:pt x="6660" y="512"/>
                    <a:pt x="6655" y="514"/>
                    <a:pt x="6648" y="517"/>
                  </a:cubicBezTo>
                  <a:lnTo>
                    <a:pt x="6648" y="517"/>
                  </a:lnTo>
                  <a:cubicBezTo>
                    <a:pt x="6595" y="569"/>
                    <a:pt x="6559" y="603"/>
                    <a:pt x="6551" y="603"/>
                  </a:cubicBezTo>
                  <a:cubicBezTo>
                    <a:pt x="6550" y="603"/>
                    <a:pt x="6550" y="603"/>
                    <a:pt x="6550" y="603"/>
                  </a:cubicBezTo>
                  <a:cubicBezTo>
                    <a:pt x="6579" y="573"/>
                    <a:pt x="6609" y="543"/>
                    <a:pt x="6633" y="526"/>
                  </a:cubicBezTo>
                  <a:lnTo>
                    <a:pt x="6633" y="526"/>
                  </a:lnTo>
                  <a:cubicBezTo>
                    <a:pt x="6589" y="553"/>
                    <a:pt x="6516" y="614"/>
                    <a:pt x="6481" y="648"/>
                  </a:cubicBezTo>
                  <a:lnTo>
                    <a:pt x="6504" y="694"/>
                  </a:lnTo>
                  <a:cubicBezTo>
                    <a:pt x="6368" y="807"/>
                    <a:pt x="6459" y="694"/>
                    <a:pt x="6322" y="830"/>
                  </a:cubicBezTo>
                  <a:cubicBezTo>
                    <a:pt x="6299" y="807"/>
                    <a:pt x="6413" y="694"/>
                    <a:pt x="6527" y="603"/>
                  </a:cubicBezTo>
                  <a:lnTo>
                    <a:pt x="6527" y="603"/>
                  </a:lnTo>
                  <a:cubicBezTo>
                    <a:pt x="6436" y="671"/>
                    <a:pt x="6322" y="762"/>
                    <a:pt x="6299" y="807"/>
                  </a:cubicBezTo>
                  <a:cubicBezTo>
                    <a:pt x="6271" y="828"/>
                    <a:pt x="6260" y="834"/>
                    <a:pt x="6256" y="834"/>
                  </a:cubicBezTo>
                  <a:cubicBezTo>
                    <a:pt x="6250" y="834"/>
                    <a:pt x="6253" y="826"/>
                    <a:pt x="6244" y="826"/>
                  </a:cubicBezTo>
                  <a:cubicBezTo>
                    <a:pt x="6237" y="826"/>
                    <a:pt x="6221" y="831"/>
                    <a:pt x="6186" y="853"/>
                  </a:cubicBezTo>
                  <a:cubicBezTo>
                    <a:pt x="6118" y="944"/>
                    <a:pt x="6027" y="1057"/>
                    <a:pt x="5936" y="1126"/>
                  </a:cubicBezTo>
                  <a:lnTo>
                    <a:pt x="5936" y="1103"/>
                  </a:lnTo>
                  <a:cubicBezTo>
                    <a:pt x="5708" y="1285"/>
                    <a:pt x="5640" y="1421"/>
                    <a:pt x="5435" y="1580"/>
                  </a:cubicBezTo>
                  <a:lnTo>
                    <a:pt x="5458" y="1558"/>
                  </a:lnTo>
                  <a:lnTo>
                    <a:pt x="5458" y="1558"/>
                  </a:lnTo>
                  <a:cubicBezTo>
                    <a:pt x="5367" y="1603"/>
                    <a:pt x="5253" y="1740"/>
                    <a:pt x="5140" y="1853"/>
                  </a:cubicBezTo>
                  <a:cubicBezTo>
                    <a:pt x="5151" y="1842"/>
                    <a:pt x="5168" y="1831"/>
                    <a:pt x="5174" y="1831"/>
                  </a:cubicBezTo>
                  <a:cubicBezTo>
                    <a:pt x="5180" y="1831"/>
                    <a:pt x="5174" y="1842"/>
                    <a:pt x="5140" y="1876"/>
                  </a:cubicBezTo>
                  <a:cubicBezTo>
                    <a:pt x="4981" y="1990"/>
                    <a:pt x="4912" y="2103"/>
                    <a:pt x="4799" y="2172"/>
                  </a:cubicBezTo>
                  <a:lnTo>
                    <a:pt x="4708" y="2285"/>
                  </a:lnTo>
                  <a:cubicBezTo>
                    <a:pt x="4230" y="2717"/>
                    <a:pt x="2343" y="4514"/>
                    <a:pt x="1865" y="4969"/>
                  </a:cubicBezTo>
                  <a:lnTo>
                    <a:pt x="1888" y="4946"/>
                  </a:lnTo>
                  <a:lnTo>
                    <a:pt x="1888" y="4946"/>
                  </a:lnTo>
                  <a:cubicBezTo>
                    <a:pt x="1410" y="5378"/>
                    <a:pt x="728" y="6015"/>
                    <a:pt x="0" y="6697"/>
                  </a:cubicBezTo>
                  <a:cubicBezTo>
                    <a:pt x="728" y="6902"/>
                    <a:pt x="1501" y="7106"/>
                    <a:pt x="2206" y="7288"/>
                  </a:cubicBezTo>
                  <a:cubicBezTo>
                    <a:pt x="2638" y="7402"/>
                    <a:pt x="3002" y="7493"/>
                    <a:pt x="3321" y="7561"/>
                  </a:cubicBezTo>
                  <a:cubicBezTo>
                    <a:pt x="3443" y="7622"/>
                    <a:pt x="3640" y="7665"/>
                    <a:pt x="3795" y="7707"/>
                  </a:cubicBezTo>
                  <a:lnTo>
                    <a:pt x="3795" y="7707"/>
                  </a:lnTo>
                  <a:cubicBezTo>
                    <a:pt x="3767" y="7697"/>
                    <a:pt x="3793" y="7697"/>
                    <a:pt x="3844" y="7697"/>
                  </a:cubicBezTo>
                  <a:cubicBezTo>
                    <a:pt x="4094" y="7766"/>
                    <a:pt x="4105" y="7766"/>
                    <a:pt x="4116" y="7766"/>
                  </a:cubicBezTo>
                  <a:cubicBezTo>
                    <a:pt x="4128" y="7766"/>
                    <a:pt x="4139" y="7766"/>
                    <a:pt x="4389" y="7834"/>
                  </a:cubicBezTo>
                  <a:cubicBezTo>
                    <a:pt x="4662" y="7879"/>
                    <a:pt x="5299" y="8061"/>
                    <a:pt x="5958" y="8243"/>
                  </a:cubicBezTo>
                  <a:cubicBezTo>
                    <a:pt x="6868" y="8493"/>
                    <a:pt x="7800" y="8766"/>
                    <a:pt x="8232" y="8880"/>
                  </a:cubicBezTo>
                  <a:cubicBezTo>
                    <a:pt x="8232" y="8789"/>
                    <a:pt x="8210" y="8743"/>
                    <a:pt x="8210" y="8698"/>
                  </a:cubicBezTo>
                  <a:cubicBezTo>
                    <a:pt x="8164" y="8425"/>
                    <a:pt x="8141" y="8129"/>
                    <a:pt x="8119" y="7857"/>
                  </a:cubicBezTo>
                  <a:cubicBezTo>
                    <a:pt x="8096" y="7720"/>
                    <a:pt x="8096" y="7584"/>
                    <a:pt x="8073" y="7447"/>
                  </a:cubicBezTo>
                  <a:cubicBezTo>
                    <a:pt x="8073" y="7379"/>
                    <a:pt x="8073" y="7334"/>
                    <a:pt x="8073" y="7288"/>
                  </a:cubicBezTo>
                  <a:cubicBezTo>
                    <a:pt x="8050" y="7243"/>
                    <a:pt x="8050" y="7220"/>
                    <a:pt x="8050" y="7174"/>
                  </a:cubicBezTo>
                  <a:lnTo>
                    <a:pt x="8050" y="7197"/>
                  </a:lnTo>
                  <a:cubicBezTo>
                    <a:pt x="8028" y="6902"/>
                    <a:pt x="7914" y="5219"/>
                    <a:pt x="7869" y="4878"/>
                  </a:cubicBezTo>
                  <a:lnTo>
                    <a:pt x="7869" y="4923"/>
                  </a:lnTo>
                  <a:cubicBezTo>
                    <a:pt x="7800" y="4628"/>
                    <a:pt x="7846" y="4673"/>
                    <a:pt x="7846" y="4423"/>
                  </a:cubicBezTo>
                  <a:lnTo>
                    <a:pt x="7846" y="4423"/>
                  </a:lnTo>
                  <a:cubicBezTo>
                    <a:pt x="7842" y="4426"/>
                    <a:pt x="7839" y="4428"/>
                    <a:pt x="7835" y="4428"/>
                  </a:cubicBezTo>
                  <a:cubicBezTo>
                    <a:pt x="7794" y="4428"/>
                    <a:pt x="7755" y="4189"/>
                    <a:pt x="7755" y="4105"/>
                  </a:cubicBezTo>
                  <a:cubicBezTo>
                    <a:pt x="7732" y="3968"/>
                    <a:pt x="7664" y="3627"/>
                    <a:pt x="7641" y="3377"/>
                  </a:cubicBezTo>
                  <a:lnTo>
                    <a:pt x="7641" y="3377"/>
                  </a:lnTo>
                  <a:lnTo>
                    <a:pt x="7664" y="3400"/>
                  </a:lnTo>
                  <a:cubicBezTo>
                    <a:pt x="7618" y="3195"/>
                    <a:pt x="7596" y="2808"/>
                    <a:pt x="7596" y="2649"/>
                  </a:cubicBezTo>
                  <a:cubicBezTo>
                    <a:pt x="7573" y="2331"/>
                    <a:pt x="7550" y="1808"/>
                    <a:pt x="7482" y="1353"/>
                  </a:cubicBezTo>
                  <a:lnTo>
                    <a:pt x="7527" y="1057"/>
                  </a:lnTo>
                  <a:lnTo>
                    <a:pt x="7527" y="1012"/>
                  </a:lnTo>
                  <a:lnTo>
                    <a:pt x="7323" y="34"/>
                  </a:lnTo>
                  <a:cubicBezTo>
                    <a:pt x="7315" y="11"/>
                    <a:pt x="7299" y="0"/>
                    <a:pt x="72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2"/>
            <p:cNvSpPr/>
            <p:nvPr/>
          </p:nvSpPr>
          <p:spPr>
            <a:xfrm rot="1103040">
              <a:off x="8782945" y="788489"/>
              <a:ext cx="452247" cy="368437"/>
            </a:xfrm>
            <a:custGeom>
              <a:avLst/>
              <a:gdLst/>
              <a:ahLst/>
              <a:cxnLst/>
              <a:rect l="l" t="t" r="r" b="b"/>
              <a:pathLst>
                <a:path w="9781" h="7968" extrusionOk="0">
                  <a:moveTo>
                    <a:pt x="8778" y="99"/>
                  </a:moveTo>
                  <a:lnTo>
                    <a:pt x="8778" y="99"/>
                  </a:lnTo>
                  <a:cubicBezTo>
                    <a:pt x="8766" y="102"/>
                    <a:pt x="8754" y="104"/>
                    <a:pt x="8742" y="106"/>
                  </a:cubicBezTo>
                  <a:lnTo>
                    <a:pt x="8742" y="106"/>
                  </a:lnTo>
                  <a:cubicBezTo>
                    <a:pt x="8754" y="104"/>
                    <a:pt x="8766" y="102"/>
                    <a:pt x="8778" y="99"/>
                  </a:cubicBezTo>
                  <a:close/>
                  <a:moveTo>
                    <a:pt x="9617" y="0"/>
                  </a:moveTo>
                  <a:cubicBezTo>
                    <a:pt x="9430" y="0"/>
                    <a:pt x="9105" y="68"/>
                    <a:pt x="8927" y="103"/>
                  </a:cubicBezTo>
                  <a:lnTo>
                    <a:pt x="8927" y="103"/>
                  </a:lnTo>
                  <a:cubicBezTo>
                    <a:pt x="8900" y="107"/>
                    <a:pt x="8862" y="113"/>
                    <a:pt x="8825" y="121"/>
                  </a:cubicBezTo>
                  <a:lnTo>
                    <a:pt x="8825" y="121"/>
                  </a:lnTo>
                  <a:cubicBezTo>
                    <a:pt x="8826" y="121"/>
                    <a:pt x="8828" y="121"/>
                    <a:pt x="8830" y="121"/>
                  </a:cubicBezTo>
                  <a:lnTo>
                    <a:pt x="8830" y="121"/>
                  </a:lnTo>
                  <a:cubicBezTo>
                    <a:pt x="8826" y="122"/>
                    <a:pt x="8823" y="122"/>
                    <a:pt x="8820" y="122"/>
                  </a:cubicBezTo>
                  <a:lnTo>
                    <a:pt x="8820" y="122"/>
                  </a:lnTo>
                  <a:cubicBezTo>
                    <a:pt x="8822" y="122"/>
                    <a:pt x="8823" y="122"/>
                    <a:pt x="8825" y="121"/>
                  </a:cubicBezTo>
                  <a:lnTo>
                    <a:pt x="8825" y="121"/>
                  </a:lnTo>
                  <a:cubicBezTo>
                    <a:pt x="8817" y="122"/>
                    <a:pt x="8809" y="122"/>
                    <a:pt x="8801" y="122"/>
                  </a:cubicBezTo>
                  <a:cubicBezTo>
                    <a:pt x="8801" y="123"/>
                    <a:pt x="8802" y="124"/>
                    <a:pt x="8806" y="124"/>
                  </a:cubicBezTo>
                  <a:cubicBezTo>
                    <a:pt x="8809" y="124"/>
                    <a:pt x="8814" y="123"/>
                    <a:pt x="8820" y="122"/>
                  </a:cubicBezTo>
                  <a:lnTo>
                    <a:pt x="8820" y="122"/>
                  </a:lnTo>
                  <a:cubicBezTo>
                    <a:pt x="8788" y="129"/>
                    <a:pt x="8756" y="137"/>
                    <a:pt x="8733" y="145"/>
                  </a:cubicBezTo>
                  <a:lnTo>
                    <a:pt x="8733" y="168"/>
                  </a:lnTo>
                  <a:cubicBezTo>
                    <a:pt x="8665" y="185"/>
                    <a:pt x="8642" y="189"/>
                    <a:pt x="8629" y="189"/>
                  </a:cubicBezTo>
                  <a:cubicBezTo>
                    <a:pt x="8616" y="189"/>
                    <a:pt x="8616" y="184"/>
                    <a:pt x="8587" y="184"/>
                  </a:cubicBezTo>
                  <a:cubicBezTo>
                    <a:pt x="8571" y="184"/>
                    <a:pt x="8546" y="185"/>
                    <a:pt x="8505" y="190"/>
                  </a:cubicBezTo>
                  <a:cubicBezTo>
                    <a:pt x="8505" y="170"/>
                    <a:pt x="8618" y="130"/>
                    <a:pt x="8742" y="106"/>
                  </a:cubicBezTo>
                  <a:lnTo>
                    <a:pt x="8742" y="106"/>
                  </a:lnTo>
                  <a:cubicBezTo>
                    <a:pt x="8640" y="123"/>
                    <a:pt x="8543" y="127"/>
                    <a:pt x="8482" y="168"/>
                  </a:cubicBezTo>
                  <a:cubicBezTo>
                    <a:pt x="8391" y="168"/>
                    <a:pt x="8461" y="139"/>
                    <a:pt x="8422" y="139"/>
                  </a:cubicBezTo>
                  <a:cubicBezTo>
                    <a:pt x="8412" y="139"/>
                    <a:pt x="8396" y="140"/>
                    <a:pt x="8369" y="145"/>
                  </a:cubicBezTo>
                  <a:cubicBezTo>
                    <a:pt x="8255" y="168"/>
                    <a:pt x="8141" y="213"/>
                    <a:pt x="8028" y="213"/>
                  </a:cubicBezTo>
                  <a:cubicBezTo>
                    <a:pt x="7732" y="236"/>
                    <a:pt x="7596" y="327"/>
                    <a:pt x="7345" y="350"/>
                  </a:cubicBezTo>
                  <a:lnTo>
                    <a:pt x="7368" y="327"/>
                  </a:lnTo>
                  <a:cubicBezTo>
                    <a:pt x="7277" y="327"/>
                    <a:pt x="7095" y="372"/>
                    <a:pt x="6936" y="395"/>
                  </a:cubicBezTo>
                  <a:cubicBezTo>
                    <a:pt x="6982" y="395"/>
                    <a:pt x="7027" y="395"/>
                    <a:pt x="6936" y="418"/>
                  </a:cubicBezTo>
                  <a:cubicBezTo>
                    <a:pt x="6754" y="441"/>
                    <a:pt x="6618" y="463"/>
                    <a:pt x="6481" y="486"/>
                  </a:cubicBezTo>
                  <a:lnTo>
                    <a:pt x="6368" y="532"/>
                  </a:lnTo>
                  <a:cubicBezTo>
                    <a:pt x="5708" y="623"/>
                    <a:pt x="3161" y="1100"/>
                    <a:pt x="2502" y="1214"/>
                  </a:cubicBezTo>
                  <a:lnTo>
                    <a:pt x="2525" y="1191"/>
                  </a:lnTo>
                  <a:lnTo>
                    <a:pt x="2525" y="1191"/>
                  </a:lnTo>
                  <a:cubicBezTo>
                    <a:pt x="1888" y="1305"/>
                    <a:pt x="978" y="1464"/>
                    <a:pt x="0" y="1646"/>
                  </a:cubicBezTo>
                  <a:cubicBezTo>
                    <a:pt x="501" y="2214"/>
                    <a:pt x="1024" y="2806"/>
                    <a:pt x="1524" y="3351"/>
                  </a:cubicBezTo>
                  <a:cubicBezTo>
                    <a:pt x="1820" y="3670"/>
                    <a:pt x="2070" y="3943"/>
                    <a:pt x="2297" y="4170"/>
                  </a:cubicBezTo>
                  <a:cubicBezTo>
                    <a:pt x="2388" y="4306"/>
                    <a:pt x="2525" y="4466"/>
                    <a:pt x="2638" y="4602"/>
                  </a:cubicBezTo>
                  <a:cubicBezTo>
                    <a:pt x="2615" y="4568"/>
                    <a:pt x="2610" y="4551"/>
                    <a:pt x="2615" y="4551"/>
                  </a:cubicBezTo>
                  <a:cubicBezTo>
                    <a:pt x="2621" y="4551"/>
                    <a:pt x="2638" y="4568"/>
                    <a:pt x="2661" y="4602"/>
                  </a:cubicBezTo>
                  <a:cubicBezTo>
                    <a:pt x="3002" y="4966"/>
                    <a:pt x="2706" y="4602"/>
                    <a:pt x="3048" y="4989"/>
                  </a:cubicBezTo>
                  <a:cubicBezTo>
                    <a:pt x="3252" y="5193"/>
                    <a:pt x="3684" y="5671"/>
                    <a:pt x="4139" y="6194"/>
                  </a:cubicBezTo>
                  <a:cubicBezTo>
                    <a:pt x="4753" y="6899"/>
                    <a:pt x="5390" y="7626"/>
                    <a:pt x="5685" y="7968"/>
                  </a:cubicBezTo>
                  <a:cubicBezTo>
                    <a:pt x="5731" y="7899"/>
                    <a:pt x="5754" y="7854"/>
                    <a:pt x="5776" y="7808"/>
                  </a:cubicBezTo>
                  <a:cubicBezTo>
                    <a:pt x="5890" y="7558"/>
                    <a:pt x="6026" y="7308"/>
                    <a:pt x="6163" y="7058"/>
                  </a:cubicBezTo>
                  <a:cubicBezTo>
                    <a:pt x="6208" y="6921"/>
                    <a:pt x="6277" y="6808"/>
                    <a:pt x="6345" y="6694"/>
                  </a:cubicBezTo>
                  <a:cubicBezTo>
                    <a:pt x="6368" y="6626"/>
                    <a:pt x="6390" y="6580"/>
                    <a:pt x="6413" y="6535"/>
                  </a:cubicBezTo>
                  <a:lnTo>
                    <a:pt x="6459" y="6444"/>
                  </a:lnTo>
                  <a:lnTo>
                    <a:pt x="6459" y="6467"/>
                  </a:lnTo>
                  <a:cubicBezTo>
                    <a:pt x="6590" y="6204"/>
                    <a:pt x="7351" y="4849"/>
                    <a:pt x="7551" y="4462"/>
                  </a:cubicBezTo>
                  <a:lnTo>
                    <a:pt x="7551" y="4462"/>
                  </a:lnTo>
                  <a:cubicBezTo>
                    <a:pt x="7551" y="4463"/>
                    <a:pt x="7550" y="4464"/>
                    <a:pt x="7550" y="4466"/>
                  </a:cubicBezTo>
                  <a:lnTo>
                    <a:pt x="7573" y="4420"/>
                  </a:lnTo>
                  <a:lnTo>
                    <a:pt x="7573" y="4420"/>
                  </a:lnTo>
                  <a:cubicBezTo>
                    <a:pt x="7567" y="4433"/>
                    <a:pt x="7559" y="4447"/>
                    <a:pt x="7551" y="4462"/>
                  </a:cubicBezTo>
                  <a:lnTo>
                    <a:pt x="7551" y="4462"/>
                  </a:lnTo>
                  <a:cubicBezTo>
                    <a:pt x="7664" y="4170"/>
                    <a:pt x="7687" y="4237"/>
                    <a:pt x="7800" y="4033"/>
                  </a:cubicBezTo>
                  <a:cubicBezTo>
                    <a:pt x="7755" y="4033"/>
                    <a:pt x="7846" y="3806"/>
                    <a:pt x="7891" y="3715"/>
                  </a:cubicBezTo>
                  <a:lnTo>
                    <a:pt x="7914" y="3715"/>
                  </a:lnTo>
                  <a:cubicBezTo>
                    <a:pt x="7959" y="3579"/>
                    <a:pt x="8096" y="3260"/>
                    <a:pt x="8209" y="3056"/>
                  </a:cubicBezTo>
                  <a:lnTo>
                    <a:pt x="8232" y="3078"/>
                  </a:lnTo>
                  <a:cubicBezTo>
                    <a:pt x="8300" y="2874"/>
                    <a:pt x="8482" y="2533"/>
                    <a:pt x="8551" y="2419"/>
                  </a:cubicBezTo>
                  <a:cubicBezTo>
                    <a:pt x="8733" y="2123"/>
                    <a:pt x="9005" y="1669"/>
                    <a:pt x="9187" y="1259"/>
                  </a:cubicBezTo>
                  <a:lnTo>
                    <a:pt x="9392" y="1032"/>
                  </a:lnTo>
                  <a:lnTo>
                    <a:pt x="9392" y="1009"/>
                  </a:lnTo>
                  <a:lnTo>
                    <a:pt x="9756" y="77"/>
                  </a:lnTo>
                  <a:cubicBezTo>
                    <a:pt x="9781" y="20"/>
                    <a:pt x="9719" y="0"/>
                    <a:pt x="96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2"/>
            <p:cNvSpPr/>
            <p:nvPr/>
          </p:nvSpPr>
          <p:spPr>
            <a:xfrm rot="1103040">
              <a:off x="8841355" y="50402"/>
              <a:ext cx="383816" cy="408758"/>
            </a:xfrm>
            <a:custGeom>
              <a:avLst/>
              <a:gdLst/>
              <a:ahLst/>
              <a:cxnLst/>
              <a:rect l="l" t="t" r="r" b="b"/>
              <a:pathLst>
                <a:path w="8301" h="8840" extrusionOk="0">
                  <a:moveTo>
                    <a:pt x="4952" y="1913"/>
                  </a:moveTo>
                  <a:cubicBezTo>
                    <a:pt x="4946" y="1917"/>
                    <a:pt x="4940" y="1922"/>
                    <a:pt x="4935" y="1927"/>
                  </a:cubicBezTo>
                  <a:cubicBezTo>
                    <a:pt x="4941" y="1922"/>
                    <a:pt x="4946" y="1918"/>
                    <a:pt x="4952" y="1913"/>
                  </a:cubicBezTo>
                  <a:close/>
                  <a:moveTo>
                    <a:pt x="3847" y="7857"/>
                  </a:moveTo>
                  <a:lnTo>
                    <a:pt x="3847" y="7857"/>
                  </a:lnTo>
                  <a:cubicBezTo>
                    <a:pt x="3853" y="7859"/>
                    <a:pt x="3859" y="7860"/>
                    <a:pt x="3866" y="7862"/>
                  </a:cubicBezTo>
                  <a:cubicBezTo>
                    <a:pt x="3860" y="7860"/>
                    <a:pt x="3854" y="7859"/>
                    <a:pt x="3847" y="7857"/>
                  </a:cubicBezTo>
                  <a:close/>
                  <a:moveTo>
                    <a:pt x="6986" y="1"/>
                  </a:moveTo>
                  <a:cubicBezTo>
                    <a:pt x="6850" y="1"/>
                    <a:pt x="6439" y="481"/>
                    <a:pt x="6313" y="603"/>
                  </a:cubicBezTo>
                  <a:lnTo>
                    <a:pt x="6313" y="603"/>
                  </a:lnTo>
                  <a:cubicBezTo>
                    <a:pt x="6308" y="608"/>
                    <a:pt x="6302" y="612"/>
                    <a:pt x="6297" y="617"/>
                  </a:cubicBezTo>
                  <a:lnTo>
                    <a:pt x="6297" y="617"/>
                  </a:lnTo>
                  <a:cubicBezTo>
                    <a:pt x="6299" y="615"/>
                    <a:pt x="6302" y="613"/>
                    <a:pt x="6304" y="612"/>
                  </a:cubicBezTo>
                  <a:lnTo>
                    <a:pt x="6304" y="612"/>
                  </a:lnTo>
                  <a:cubicBezTo>
                    <a:pt x="6294" y="621"/>
                    <a:pt x="6287" y="627"/>
                    <a:pt x="6282" y="630"/>
                  </a:cubicBezTo>
                  <a:lnTo>
                    <a:pt x="6282" y="630"/>
                  </a:lnTo>
                  <a:cubicBezTo>
                    <a:pt x="6287" y="625"/>
                    <a:pt x="6292" y="621"/>
                    <a:pt x="6297" y="617"/>
                  </a:cubicBezTo>
                  <a:lnTo>
                    <a:pt x="6297" y="617"/>
                  </a:lnTo>
                  <a:cubicBezTo>
                    <a:pt x="6291" y="621"/>
                    <a:pt x="6284" y="626"/>
                    <a:pt x="6276" y="631"/>
                  </a:cubicBezTo>
                  <a:cubicBezTo>
                    <a:pt x="6277" y="631"/>
                    <a:pt x="6277" y="631"/>
                    <a:pt x="6278" y="631"/>
                  </a:cubicBezTo>
                  <a:cubicBezTo>
                    <a:pt x="6279" y="631"/>
                    <a:pt x="6280" y="631"/>
                    <a:pt x="6282" y="630"/>
                  </a:cubicBezTo>
                  <a:lnTo>
                    <a:pt x="6282" y="630"/>
                  </a:lnTo>
                  <a:cubicBezTo>
                    <a:pt x="6262" y="647"/>
                    <a:pt x="6244" y="664"/>
                    <a:pt x="6231" y="676"/>
                  </a:cubicBezTo>
                  <a:lnTo>
                    <a:pt x="6254" y="722"/>
                  </a:lnTo>
                  <a:cubicBezTo>
                    <a:pt x="6197" y="790"/>
                    <a:pt x="6186" y="790"/>
                    <a:pt x="6174" y="790"/>
                  </a:cubicBezTo>
                  <a:cubicBezTo>
                    <a:pt x="6163" y="790"/>
                    <a:pt x="6151" y="790"/>
                    <a:pt x="6095" y="858"/>
                  </a:cubicBezTo>
                  <a:cubicBezTo>
                    <a:pt x="6072" y="835"/>
                    <a:pt x="6163" y="722"/>
                    <a:pt x="6254" y="631"/>
                  </a:cubicBezTo>
                  <a:lnTo>
                    <a:pt x="6254" y="631"/>
                  </a:lnTo>
                  <a:cubicBezTo>
                    <a:pt x="6163" y="722"/>
                    <a:pt x="6072" y="790"/>
                    <a:pt x="6049" y="835"/>
                  </a:cubicBezTo>
                  <a:cubicBezTo>
                    <a:pt x="6019" y="866"/>
                    <a:pt x="6009" y="873"/>
                    <a:pt x="6004" y="873"/>
                  </a:cubicBezTo>
                  <a:cubicBezTo>
                    <a:pt x="6000" y="873"/>
                    <a:pt x="6002" y="866"/>
                    <a:pt x="5995" y="866"/>
                  </a:cubicBezTo>
                  <a:cubicBezTo>
                    <a:pt x="5988" y="866"/>
                    <a:pt x="5973" y="873"/>
                    <a:pt x="5935" y="904"/>
                  </a:cubicBezTo>
                  <a:cubicBezTo>
                    <a:pt x="5867" y="995"/>
                    <a:pt x="5799" y="1086"/>
                    <a:pt x="5708" y="1177"/>
                  </a:cubicBezTo>
                  <a:lnTo>
                    <a:pt x="5708" y="1154"/>
                  </a:lnTo>
                  <a:cubicBezTo>
                    <a:pt x="5481" y="1336"/>
                    <a:pt x="5435" y="1495"/>
                    <a:pt x="5230" y="1654"/>
                  </a:cubicBezTo>
                  <a:lnTo>
                    <a:pt x="5230" y="1631"/>
                  </a:lnTo>
                  <a:cubicBezTo>
                    <a:pt x="5166" y="1675"/>
                    <a:pt x="5060" y="1820"/>
                    <a:pt x="4952" y="1913"/>
                  </a:cubicBezTo>
                  <a:lnTo>
                    <a:pt x="4952" y="1913"/>
                  </a:lnTo>
                  <a:cubicBezTo>
                    <a:pt x="4959" y="1908"/>
                    <a:pt x="4966" y="1904"/>
                    <a:pt x="4969" y="1904"/>
                  </a:cubicBezTo>
                  <a:cubicBezTo>
                    <a:pt x="4975" y="1904"/>
                    <a:pt x="4969" y="1916"/>
                    <a:pt x="4935" y="1950"/>
                  </a:cubicBezTo>
                  <a:cubicBezTo>
                    <a:pt x="4798" y="2086"/>
                    <a:pt x="4707" y="2177"/>
                    <a:pt x="4594" y="2268"/>
                  </a:cubicBezTo>
                  <a:lnTo>
                    <a:pt x="4526" y="2382"/>
                  </a:lnTo>
                  <a:cubicBezTo>
                    <a:pt x="4071" y="2837"/>
                    <a:pt x="2252" y="4701"/>
                    <a:pt x="1797" y="5179"/>
                  </a:cubicBezTo>
                  <a:lnTo>
                    <a:pt x="1811" y="5164"/>
                  </a:lnTo>
                  <a:lnTo>
                    <a:pt x="1811" y="5164"/>
                  </a:lnTo>
                  <a:cubicBezTo>
                    <a:pt x="1357" y="5619"/>
                    <a:pt x="701" y="6275"/>
                    <a:pt x="0" y="6998"/>
                  </a:cubicBezTo>
                  <a:cubicBezTo>
                    <a:pt x="751" y="7157"/>
                    <a:pt x="1524" y="7339"/>
                    <a:pt x="2229" y="7498"/>
                  </a:cubicBezTo>
                  <a:cubicBezTo>
                    <a:pt x="2661" y="7566"/>
                    <a:pt x="3047" y="7657"/>
                    <a:pt x="3343" y="7726"/>
                  </a:cubicBezTo>
                  <a:cubicBezTo>
                    <a:pt x="3474" y="7769"/>
                    <a:pt x="3689" y="7813"/>
                    <a:pt x="3847" y="7857"/>
                  </a:cubicBezTo>
                  <a:lnTo>
                    <a:pt x="3847" y="7857"/>
                  </a:lnTo>
                  <a:cubicBezTo>
                    <a:pt x="3803" y="7843"/>
                    <a:pt x="3809" y="7830"/>
                    <a:pt x="3838" y="7830"/>
                  </a:cubicBezTo>
                  <a:cubicBezTo>
                    <a:pt x="3851" y="7830"/>
                    <a:pt x="3869" y="7833"/>
                    <a:pt x="3889" y="7839"/>
                  </a:cubicBezTo>
                  <a:cubicBezTo>
                    <a:pt x="4093" y="7886"/>
                    <a:pt x="4138" y="7894"/>
                    <a:pt x="4154" y="7894"/>
                  </a:cubicBezTo>
                  <a:cubicBezTo>
                    <a:pt x="4163" y="7894"/>
                    <a:pt x="4163" y="7891"/>
                    <a:pt x="4177" y="7891"/>
                  </a:cubicBezTo>
                  <a:cubicBezTo>
                    <a:pt x="4199" y="7891"/>
                    <a:pt x="4256" y="7898"/>
                    <a:pt x="4435" y="7930"/>
                  </a:cubicBezTo>
                  <a:cubicBezTo>
                    <a:pt x="4707" y="7976"/>
                    <a:pt x="5344" y="8135"/>
                    <a:pt x="6004" y="8294"/>
                  </a:cubicBezTo>
                  <a:cubicBezTo>
                    <a:pt x="6936" y="8499"/>
                    <a:pt x="7868" y="8726"/>
                    <a:pt x="8300" y="8840"/>
                  </a:cubicBezTo>
                  <a:cubicBezTo>
                    <a:pt x="8300" y="8749"/>
                    <a:pt x="8300" y="8681"/>
                    <a:pt x="8278" y="8635"/>
                  </a:cubicBezTo>
                  <a:cubicBezTo>
                    <a:pt x="8232" y="8362"/>
                    <a:pt x="8187" y="8090"/>
                    <a:pt x="8164" y="7817"/>
                  </a:cubicBezTo>
                  <a:cubicBezTo>
                    <a:pt x="8141" y="7680"/>
                    <a:pt x="8118" y="7544"/>
                    <a:pt x="8096" y="7407"/>
                  </a:cubicBezTo>
                  <a:cubicBezTo>
                    <a:pt x="8096" y="7339"/>
                    <a:pt x="8096" y="7294"/>
                    <a:pt x="8073" y="7248"/>
                  </a:cubicBezTo>
                  <a:cubicBezTo>
                    <a:pt x="8073" y="7203"/>
                    <a:pt x="8073" y="7180"/>
                    <a:pt x="8050" y="7134"/>
                  </a:cubicBezTo>
                  <a:lnTo>
                    <a:pt x="8050" y="7134"/>
                  </a:lnTo>
                  <a:lnTo>
                    <a:pt x="8073" y="7157"/>
                  </a:lnTo>
                  <a:cubicBezTo>
                    <a:pt x="8027" y="6862"/>
                    <a:pt x="7846" y="5179"/>
                    <a:pt x="7777" y="4838"/>
                  </a:cubicBezTo>
                  <a:lnTo>
                    <a:pt x="7777" y="4883"/>
                  </a:lnTo>
                  <a:cubicBezTo>
                    <a:pt x="7709" y="4588"/>
                    <a:pt x="7755" y="4633"/>
                    <a:pt x="7732" y="4406"/>
                  </a:cubicBezTo>
                  <a:lnTo>
                    <a:pt x="7732" y="4406"/>
                  </a:lnTo>
                  <a:cubicBezTo>
                    <a:pt x="7731" y="4407"/>
                    <a:pt x="7730" y="4407"/>
                    <a:pt x="7729" y="4407"/>
                  </a:cubicBezTo>
                  <a:cubicBezTo>
                    <a:pt x="7703" y="4407"/>
                    <a:pt x="7641" y="4174"/>
                    <a:pt x="7641" y="4087"/>
                  </a:cubicBezTo>
                  <a:cubicBezTo>
                    <a:pt x="7618" y="3928"/>
                    <a:pt x="7550" y="3610"/>
                    <a:pt x="7504" y="3360"/>
                  </a:cubicBezTo>
                  <a:lnTo>
                    <a:pt x="7527" y="3360"/>
                  </a:lnTo>
                  <a:cubicBezTo>
                    <a:pt x="7482" y="3178"/>
                    <a:pt x="7436" y="2791"/>
                    <a:pt x="7413" y="2632"/>
                  </a:cubicBezTo>
                  <a:cubicBezTo>
                    <a:pt x="7391" y="2314"/>
                    <a:pt x="7345" y="1791"/>
                    <a:pt x="7254" y="1336"/>
                  </a:cubicBezTo>
                  <a:lnTo>
                    <a:pt x="7300" y="1040"/>
                  </a:lnTo>
                  <a:lnTo>
                    <a:pt x="7277" y="995"/>
                  </a:lnTo>
                  <a:lnTo>
                    <a:pt x="7027" y="40"/>
                  </a:lnTo>
                  <a:cubicBezTo>
                    <a:pt x="7021" y="12"/>
                    <a:pt x="7007" y="1"/>
                    <a:pt x="69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2"/>
            <p:cNvSpPr/>
            <p:nvPr/>
          </p:nvSpPr>
          <p:spPr>
            <a:xfrm rot="1103040">
              <a:off x="7663932" y="485773"/>
              <a:ext cx="392231" cy="397013"/>
            </a:xfrm>
            <a:custGeom>
              <a:avLst/>
              <a:gdLst/>
              <a:ahLst/>
              <a:cxnLst/>
              <a:rect l="l" t="t" r="r" b="b"/>
              <a:pathLst>
                <a:path w="8483" h="8586" extrusionOk="0">
                  <a:moveTo>
                    <a:pt x="5531" y="600"/>
                  </a:moveTo>
                  <a:lnTo>
                    <a:pt x="5531" y="600"/>
                  </a:lnTo>
                  <a:cubicBezTo>
                    <a:pt x="5480" y="671"/>
                    <a:pt x="5444" y="718"/>
                    <a:pt x="5436" y="718"/>
                  </a:cubicBezTo>
                  <a:cubicBezTo>
                    <a:pt x="5436" y="718"/>
                    <a:pt x="5435" y="718"/>
                    <a:pt x="5435" y="718"/>
                  </a:cubicBezTo>
                  <a:cubicBezTo>
                    <a:pt x="5470" y="665"/>
                    <a:pt x="5506" y="626"/>
                    <a:pt x="5531" y="600"/>
                  </a:cubicBezTo>
                  <a:close/>
                  <a:moveTo>
                    <a:pt x="6072" y="0"/>
                  </a:moveTo>
                  <a:cubicBezTo>
                    <a:pt x="5956" y="0"/>
                    <a:pt x="5692" y="375"/>
                    <a:pt x="5542" y="583"/>
                  </a:cubicBezTo>
                  <a:lnTo>
                    <a:pt x="5542" y="583"/>
                  </a:lnTo>
                  <a:cubicBezTo>
                    <a:pt x="5512" y="599"/>
                    <a:pt x="5432" y="700"/>
                    <a:pt x="5390" y="763"/>
                  </a:cubicBezTo>
                  <a:lnTo>
                    <a:pt x="5412" y="786"/>
                  </a:lnTo>
                  <a:cubicBezTo>
                    <a:pt x="5321" y="945"/>
                    <a:pt x="5367" y="809"/>
                    <a:pt x="5276" y="945"/>
                  </a:cubicBezTo>
                  <a:cubicBezTo>
                    <a:pt x="5253" y="945"/>
                    <a:pt x="5344" y="809"/>
                    <a:pt x="5412" y="718"/>
                  </a:cubicBezTo>
                  <a:lnTo>
                    <a:pt x="5412" y="718"/>
                  </a:lnTo>
                  <a:cubicBezTo>
                    <a:pt x="5344" y="809"/>
                    <a:pt x="5253" y="900"/>
                    <a:pt x="5230" y="945"/>
                  </a:cubicBezTo>
                  <a:cubicBezTo>
                    <a:pt x="5208" y="976"/>
                    <a:pt x="5200" y="983"/>
                    <a:pt x="5197" y="983"/>
                  </a:cubicBezTo>
                  <a:cubicBezTo>
                    <a:pt x="5193" y="983"/>
                    <a:pt x="5194" y="976"/>
                    <a:pt x="5188" y="976"/>
                  </a:cubicBezTo>
                  <a:cubicBezTo>
                    <a:pt x="5182" y="976"/>
                    <a:pt x="5170" y="983"/>
                    <a:pt x="5139" y="1014"/>
                  </a:cubicBezTo>
                  <a:cubicBezTo>
                    <a:pt x="5071" y="1105"/>
                    <a:pt x="5003" y="1218"/>
                    <a:pt x="4935" y="1309"/>
                  </a:cubicBezTo>
                  <a:cubicBezTo>
                    <a:pt x="4730" y="1514"/>
                    <a:pt x="4707" y="1673"/>
                    <a:pt x="4525" y="1855"/>
                  </a:cubicBezTo>
                  <a:lnTo>
                    <a:pt x="4525" y="1832"/>
                  </a:lnTo>
                  <a:cubicBezTo>
                    <a:pt x="4457" y="1900"/>
                    <a:pt x="4366" y="2060"/>
                    <a:pt x="4253" y="2173"/>
                  </a:cubicBezTo>
                  <a:cubicBezTo>
                    <a:pt x="4275" y="2151"/>
                    <a:pt x="4292" y="2134"/>
                    <a:pt x="4298" y="2134"/>
                  </a:cubicBezTo>
                  <a:cubicBezTo>
                    <a:pt x="4304" y="2134"/>
                    <a:pt x="4298" y="2151"/>
                    <a:pt x="4275" y="2196"/>
                  </a:cubicBezTo>
                  <a:cubicBezTo>
                    <a:pt x="4139" y="2333"/>
                    <a:pt x="4071" y="2446"/>
                    <a:pt x="3980" y="2537"/>
                  </a:cubicBezTo>
                  <a:lnTo>
                    <a:pt x="3911" y="2674"/>
                  </a:lnTo>
                  <a:cubicBezTo>
                    <a:pt x="3502" y="3174"/>
                    <a:pt x="1956" y="5243"/>
                    <a:pt x="1546" y="5766"/>
                  </a:cubicBezTo>
                  <a:lnTo>
                    <a:pt x="1569" y="5766"/>
                  </a:lnTo>
                  <a:cubicBezTo>
                    <a:pt x="1183" y="6267"/>
                    <a:pt x="614" y="7017"/>
                    <a:pt x="0" y="7813"/>
                  </a:cubicBezTo>
                  <a:cubicBezTo>
                    <a:pt x="751" y="7881"/>
                    <a:pt x="1546" y="7949"/>
                    <a:pt x="2274" y="8018"/>
                  </a:cubicBezTo>
                  <a:cubicBezTo>
                    <a:pt x="2706" y="8063"/>
                    <a:pt x="3093" y="8086"/>
                    <a:pt x="3411" y="8108"/>
                  </a:cubicBezTo>
                  <a:cubicBezTo>
                    <a:pt x="3570" y="8154"/>
                    <a:pt x="3775" y="8154"/>
                    <a:pt x="3957" y="8177"/>
                  </a:cubicBezTo>
                  <a:cubicBezTo>
                    <a:pt x="3866" y="8154"/>
                    <a:pt x="3889" y="8154"/>
                    <a:pt x="3957" y="8154"/>
                  </a:cubicBezTo>
                  <a:cubicBezTo>
                    <a:pt x="4150" y="8171"/>
                    <a:pt x="4207" y="8175"/>
                    <a:pt x="4227" y="8175"/>
                  </a:cubicBezTo>
                  <a:cubicBezTo>
                    <a:pt x="4248" y="8175"/>
                    <a:pt x="4226" y="8170"/>
                    <a:pt x="4290" y="8170"/>
                  </a:cubicBezTo>
                  <a:cubicBezTo>
                    <a:pt x="4326" y="8170"/>
                    <a:pt x="4389" y="8172"/>
                    <a:pt x="4503" y="8177"/>
                  </a:cubicBezTo>
                  <a:cubicBezTo>
                    <a:pt x="4798" y="8199"/>
                    <a:pt x="5458" y="8268"/>
                    <a:pt x="6117" y="8336"/>
                  </a:cubicBezTo>
                  <a:cubicBezTo>
                    <a:pt x="7072" y="8450"/>
                    <a:pt x="8027" y="8541"/>
                    <a:pt x="8482" y="8586"/>
                  </a:cubicBezTo>
                  <a:cubicBezTo>
                    <a:pt x="8459" y="8495"/>
                    <a:pt x="8437" y="8450"/>
                    <a:pt x="8437" y="8404"/>
                  </a:cubicBezTo>
                  <a:cubicBezTo>
                    <a:pt x="8346" y="8131"/>
                    <a:pt x="8277" y="7881"/>
                    <a:pt x="8187" y="7608"/>
                  </a:cubicBezTo>
                  <a:cubicBezTo>
                    <a:pt x="8164" y="7472"/>
                    <a:pt x="8118" y="7335"/>
                    <a:pt x="8096" y="7199"/>
                  </a:cubicBezTo>
                  <a:cubicBezTo>
                    <a:pt x="8073" y="7153"/>
                    <a:pt x="8050" y="7085"/>
                    <a:pt x="8050" y="7040"/>
                  </a:cubicBezTo>
                  <a:cubicBezTo>
                    <a:pt x="8027" y="7017"/>
                    <a:pt x="8027" y="6971"/>
                    <a:pt x="8005" y="6949"/>
                  </a:cubicBezTo>
                  <a:lnTo>
                    <a:pt x="8005" y="6949"/>
                  </a:lnTo>
                  <a:lnTo>
                    <a:pt x="8027" y="6971"/>
                  </a:lnTo>
                  <a:cubicBezTo>
                    <a:pt x="7936" y="6676"/>
                    <a:pt x="7550" y="5039"/>
                    <a:pt x="7459" y="4697"/>
                  </a:cubicBezTo>
                  <a:lnTo>
                    <a:pt x="7459" y="4743"/>
                  </a:lnTo>
                  <a:cubicBezTo>
                    <a:pt x="7368" y="4470"/>
                    <a:pt x="7413" y="4493"/>
                    <a:pt x="7368" y="4265"/>
                  </a:cubicBezTo>
                  <a:cubicBezTo>
                    <a:pt x="7364" y="4269"/>
                    <a:pt x="7360" y="4271"/>
                    <a:pt x="7356" y="4271"/>
                  </a:cubicBezTo>
                  <a:cubicBezTo>
                    <a:pt x="7308" y="4271"/>
                    <a:pt x="7230" y="4053"/>
                    <a:pt x="7209" y="3970"/>
                  </a:cubicBezTo>
                  <a:lnTo>
                    <a:pt x="7231" y="3970"/>
                  </a:lnTo>
                  <a:cubicBezTo>
                    <a:pt x="7186" y="3811"/>
                    <a:pt x="7050" y="3492"/>
                    <a:pt x="6981" y="3265"/>
                  </a:cubicBezTo>
                  <a:lnTo>
                    <a:pt x="7004" y="3265"/>
                  </a:lnTo>
                  <a:cubicBezTo>
                    <a:pt x="6936" y="3083"/>
                    <a:pt x="6845" y="2696"/>
                    <a:pt x="6822" y="2560"/>
                  </a:cubicBezTo>
                  <a:cubicBezTo>
                    <a:pt x="6731" y="2242"/>
                    <a:pt x="6640" y="1719"/>
                    <a:pt x="6504" y="1287"/>
                  </a:cubicBezTo>
                  <a:lnTo>
                    <a:pt x="6481" y="991"/>
                  </a:lnTo>
                  <a:lnTo>
                    <a:pt x="6481" y="945"/>
                  </a:lnTo>
                  <a:lnTo>
                    <a:pt x="6117" y="36"/>
                  </a:lnTo>
                  <a:cubicBezTo>
                    <a:pt x="6107" y="11"/>
                    <a:pt x="6092" y="0"/>
                    <a:pt x="60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2"/>
            <p:cNvSpPr/>
            <p:nvPr/>
          </p:nvSpPr>
          <p:spPr>
            <a:xfrm rot="1103040">
              <a:off x="7356840" y="-22709"/>
              <a:ext cx="459876" cy="336763"/>
            </a:xfrm>
            <a:custGeom>
              <a:avLst/>
              <a:gdLst/>
              <a:ahLst/>
              <a:cxnLst/>
              <a:rect l="l" t="t" r="r" b="b"/>
              <a:pathLst>
                <a:path w="9946" h="7283" extrusionOk="0">
                  <a:moveTo>
                    <a:pt x="2864" y="7274"/>
                  </a:moveTo>
                  <a:lnTo>
                    <a:pt x="2864" y="7274"/>
                  </a:lnTo>
                  <a:cubicBezTo>
                    <a:pt x="2874" y="7276"/>
                    <a:pt x="2885" y="7278"/>
                    <a:pt x="2897" y="7278"/>
                  </a:cubicBezTo>
                  <a:cubicBezTo>
                    <a:pt x="2886" y="7276"/>
                    <a:pt x="2875" y="7275"/>
                    <a:pt x="2864" y="7274"/>
                  </a:cubicBezTo>
                  <a:close/>
                  <a:moveTo>
                    <a:pt x="5375" y="1"/>
                  </a:moveTo>
                  <a:cubicBezTo>
                    <a:pt x="5330" y="69"/>
                    <a:pt x="5284" y="115"/>
                    <a:pt x="5262" y="160"/>
                  </a:cubicBezTo>
                  <a:cubicBezTo>
                    <a:pt x="5102" y="387"/>
                    <a:pt x="4943" y="615"/>
                    <a:pt x="4761" y="842"/>
                  </a:cubicBezTo>
                  <a:cubicBezTo>
                    <a:pt x="4670" y="933"/>
                    <a:pt x="4602" y="1047"/>
                    <a:pt x="4511" y="1161"/>
                  </a:cubicBezTo>
                  <a:cubicBezTo>
                    <a:pt x="4488" y="1206"/>
                    <a:pt x="4443" y="1252"/>
                    <a:pt x="4420" y="1297"/>
                  </a:cubicBezTo>
                  <a:lnTo>
                    <a:pt x="4352" y="1388"/>
                  </a:lnTo>
                  <a:lnTo>
                    <a:pt x="4375" y="1343"/>
                  </a:lnTo>
                  <a:lnTo>
                    <a:pt x="4375" y="1343"/>
                  </a:lnTo>
                  <a:cubicBezTo>
                    <a:pt x="4193" y="1593"/>
                    <a:pt x="3147" y="2912"/>
                    <a:pt x="2942" y="3207"/>
                  </a:cubicBezTo>
                  <a:lnTo>
                    <a:pt x="2965" y="3162"/>
                  </a:lnTo>
                  <a:lnTo>
                    <a:pt x="2965" y="3162"/>
                  </a:lnTo>
                  <a:cubicBezTo>
                    <a:pt x="2806" y="3412"/>
                    <a:pt x="2783" y="3366"/>
                    <a:pt x="2646" y="3548"/>
                  </a:cubicBezTo>
                  <a:cubicBezTo>
                    <a:pt x="2692" y="3548"/>
                    <a:pt x="2555" y="3753"/>
                    <a:pt x="2487" y="3844"/>
                  </a:cubicBezTo>
                  <a:lnTo>
                    <a:pt x="2487" y="3821"/>
                  </a:lnTo>
                  <a:cubicBezTo>
                    <a:pt x="2396" y="3958"/>
                    <a:pt x="2214" y="4253"/>
                    <a:pt x="2078" y="4435"/>
                  </a:cubicBezTo>
                  <a:lnTo>
                    <a:pt x="2055" y="4412"/>
                  </a:lnTo>
                  <a:cubicBezTo>
                    <a:pt x="1964" y="4594"/>
                    <a:pt x="1714" y="4890"/>
                    <a:pt x="1623" y="5004"/>
                  </a:cubicBezTo>
                  <a:cubicBezTo>
                    <a:pt x="1418" y="5277"/>
                    <a:pt x="1077" y="5663"/>
                    <a:pt x="804" y="6050"/>
                  </a:cubicBezTo>
                  <a:lnTo>
                    <a:pt x="577" y="6232"/>
                  </a:lnTo>
                  <a:lnTo>
                    <a:pt x="577" y="6277"/>
                  </a:lnTo>
                  <a:lnTo>
                    <a:pt x="54" y="7118"/>
                  </a:lnTo>
                  <a:cubicBezTo>
                    <a:pt x="1" y="7214"/>
                    <a:pt x="206" y="7235"/>
                    <a:pt x="440" y="7235"/>
                  </a:cubicBezTo>
                  <a:cubicBezTo>
                    <a:pt x="596" y="7235"/>
                    <a:pt x="764" y="7226"/>
                    <a:pt x="876" y="7223"/>
                  </a:cubicBezTo>
                  <a:lnTo>
                    <a:pt x="876" y="7223"/>
                  </a:lnTo>
                  <a:cubicBezTo>
                    <a:pt x="875" y="7223"/>
                    <a:pt x="874" y="7222"/>
                    <a:pt x="873" y="7222"/>
                  </a:cubicBezTo>
                  <a:lnTo>
                    <a:pt x="873" y="7222"/>
                  </a:lnTo>
                  <a:cubicBezTo>
                    <a:pt x="874" y="7222"/>
                    <a:pt x="876" y="7223"/>
                    <a:pt x="878" y="7223"/>
                  </a:cubicBezTo>
                  <a:lnTo>
                    <a:pt x="878" y="7223"/>
                  </a:lnTo>
                  <a:cubicBezTo>
                    <a:pt x="898" y="7222"/>
                    <a:pt x="917" y="7222"/>
                    <a:pt x="933" y="7222"/>
                  </a:cubicBezTo>
                  <a:cubicBezTo>
                    <a:pt x="980" y="7222"/>
                    <a:pt x="1008" y="7225"/>
                    <a:pt x="1009" y="7232"/>
                  </a:cubicBezTo>
                  <a:lnTo>
                    <a:pt x="1009" y="7232"/>
                  </a:lnTo>
                  <a:cubicBezTo>
                    <a:pt x="962" y="7231"/>
                    <a:pt x="909" y="7229"/>
                    <a:pt x="878" y="7223"/>
                  </a:cubicBezTo>
                  <a:lnTo>
                    <a:pt x="878" y="7223"/>
                  </a:lnTo>
                  <a:cubicBezTo>
                    <a:pt x="878" y="7223"/>
                    <a:pt x="877" y="7223"/>
                    <a:pt x="876" y="7223"/>
                  </a:cubicBezTo>
                  <a:lnTo>
                    <a:pt x="876" y="7223"/>
                  </a:lnTo>
                  <a:cubicBezTo>
                    <a:pt x="908" y="7232"/>
                    <a:pt x="959" y="7232"/>
                    <a:pt x="1009" y="7232"/>
                  </a:cubicBezTo>
                  <a:cubicBezTo>
                    <a:pt x="1009" y="7232"/>
                    <a:pt x="1009" y="7232"/>
                    <a:pt x="1009" y="7232"/>
                  </a:cubicBezTo>
                  <a:lnTo>
                    <a:pt x="1009" y="7232"/>
                  </a:lnTo>
                  <a:cubicBezTo>
                    <a:pt x="1035" y="7232"/>
                    <a:pt x="1059" y="7232"/>
                    <a:pt x="1077" y="7232"/>
                  </a:cubicBezTo>
                  <a:lnTo>
                    <a:pt x="1100" y="7209"/>
                  </a:lnTo>
                  <a:cubicBezTo>
                    <a:pt x="1153" y="7202"/>
                    <a:pt x="1176" y="7199"/>
                    <a:pt x="1189" y="7199"/>
                  </a:cubicBezTo>
                  <a:cubicBezTo>
                    <a:pt x="1214" y="7199"/>
                    <a:pt x="1199" y="7209"/>
                    <a:pt x="1305" y="7209"/>
                  </a:cubicBezTo>
                  <a:cubicBezTo>
                    <a:pt x="1305" y="7232"/>
                    <a:pt x="1168" y="7255"/>
                    <a:pt x="1009" y="7255"/>
                  </a:cubicBezTo>
                  <a:cubicBezTo>
                    <a:pt x="1077" y="7255"/>
                    <a:pt x="1140" y="7261"/>
                    <a:pt x="1194" y="7261"/>
                  </a:cubicBezTo>
                  <a:cubicBezTo>
                    <a:pt x="1248" y="7261"/>
                    <a:pt x="1293" y="7255"/>
                    <a:pt x="1328" y="7232"/>
                  </a:cubicBezTo>
                  <a:lnTo>
                    <a:pt x="1328" y="7232"/>
                  </a:lnTo>
                  <a:cubicBezTo>
                    <a:pt x="1441" y="7255"/>
                    <a:pt x="1305" y="7278"/>
                    <a:pt x="1441" y="7278"/>
                  </a:cubicBezTo>
                  <a:cubicBezTo>
                    <a:pt x="1555" y="7278"/>
                    <a:pt x="1691" y="7255"/>
                    <a:pt x="1805" y="7255"/>
                  </a:cubicBezTo>
                  <a:lnTo>
                    <a:pt x="1805" y="7278"/>
                  </a:lnTo>
                  <a:cubicBezTo>
                    <a:pt x="1845" y="7281"/>
                    <a:pt x="1882" y="7282"/>
                    <a:pt x="1917" y="7282"/>
                  </a:cubicBezTo>
                  <a:cubicBezTo>
                    <a:pt x="2086" y="7282"/>
                    <a:pt x="2206" y="7250"/>
                    <a:pt x="2375" y="7250"/>
                  </a:cubicBezTo>
                  <a:cubicBezTo>
                    <a:pt x="2410" y="7250"/>
                    <a:pt x="2447" y="7252"/>
                    <a:pt x="2487" y="7255"/>
                  </a:cubicBezTo>
                  <a:lnTo>
                    <a:pt x="2464" y="7255"/>
                  </a:lnTo>
                  <a:cubicBezTo>
                    <a:pt x="2510" y="7266"/>
                    <a:pt x="2573" y="7266"/>
                    <a:pt x="2646" y="7266"/>
                  </a:cubicBezTo>
                  <a:cubicBezTo>
                    <a:pt x="2712" y="7266"/>
                    <a:pt x="2786" y="7266"/>
                    <a:pt x="2864" y="7274"/>
                  </a:cubicBezTo>
                  <a:lnTo>
                    <a:pt x="2864" y="7274"/>
                  </a:lnTo>
                  <a:cubicBezTo>
                    <a:pt x="2837" y="7268"/>
                    <a:pt x="2828" y="7255"/>
                    <a:pt x="2897" y="7255"/>
                  </a:cubicBezTo>
                  <a:lnTo>
                    <a:pt x="3351" y="7255"/>
                  </a:lnTo>
                  <a:lnTo>
                    <a:pt x="3488" y="7232"/>
                  </a:lnTo>
                  <a:cubicBezTo>
                    <a:pt x="3614" y="7236"/>
                    <a:pt x="3810" y="7238"/>
                    <a:pt x="4050" y="7238"/>
                  </a:cubicBezTo>
                  <a:cubicBezTo>
                    <a:pt x="5067" y="7238"/>
                    <a:pt x="6866" y="7205"/>
                    <a:pt x="7399" y="7187"/>
                  </a:cubicBezTo>
                  <a:lnTo>
                    <a:pt x="7399" y="7187"/>
                  </a:lnTo>
                  <a:lnTo>
                    <a:pt x="7376" y="7209"/>
                  </a:lnTo>
                  <a:cubicBezTo>
                    <a:pt x="8013" y="7187"/>
                    <a:pt x="8945" y="7187"/>
                    <a:pt x="9946" y="7187"/>
                  </a:cubicBezTo>
                  <a:cubicBezTo>
                    <a:pt x="9537" y="6550"/>
                    <a:pt x="9127" y="5868"/>
                    <a:pt x="8718" y="5254"/>
                  </a:cubicBezTo>
                  <a:cubicBezTo>
                    <a:pt x="8491" y="4890"/>
                    <a:pt x="8263" y="4572"/>
                    <a:pt x="8104" y="4299"/>
                  </a:cubicBezTo>
                  <a:cubicBezTo>
                    <a:pt x="8036" y="4162"/>
                    <a:pt x="7922" y="3980"/>
                    <a:pt x="7831" y="3821"/>
                  </a:cubicBezTo>
                  <a:lnTo>
                    <a:pt x="7831" y="3821"/>
                  </a:lnTo>
                  <a:cubicBezTo>
                    <a:pt x="7854" y="3867"/>
                    <a:pt x="7854" y="3884"/>
                    <a:pt x="7845" y="3884"/>
                  </a:cubicBezTo>
                  <a:cubicBezTo>
                    <a:pt x="7837" y="3884"/>
                    <a:pt x="7820" y="3867"/>
                    <a:pt x="7808" y="3844"/>
                  </a:cubicBezTo>
                  <a:cubicBezTo>
                    <a:pt x="7536" y="3412"/>
                    <a:pt x="7763" y="3821"/>
                    <a:pt x="7490" y="3389"/>
                  </a:cubicBezTo>
                  <a:cubicBezTo>
                    <a:pt x="7331" y="3162"/>
                    <a:pt x="6967" y="2593"/>
                    <a:pt x="6626" y="2025"/>
                  </a:cubicBezTo>
                  <a:cubicBezTo>
                    <a:pt x="6126" y="1206"/>
                    <a:pt x="5625" y="387"/>
                    <a:pt x="53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6" name="Google Shape;796;p42"/>
          <p:cNvGrpSpPr/>
          <p:nvPr/>
        </p:nvGrpSpPr>
        <p:grpSpPr>
          <a:xfrm>
            <a:off x="1065370" y="3165452"/>
            <a:ext cx="1190902" cy="1103125"/>
            <a:chOff x="1065370" y="3165452"/>
            <a:chExt cx="1190902" cy="1103125"/>
          </a:xfrm>
        </p:grpSpPr>
        <p:sp>
          <p:nvSpPr>
            <p:cNvPr id="797" name="Google Shape;797;p42"/>
            <p:cNvSpPr/>
            <p:nvPr/>
          </p:nvSpPr>
          <p:spPr>
            <a:xfrm rot="2879798">
              <a:off x="1313313" y="3681921"/>
              <a:ext cx="1500" cy="3001"/>
            </a:xfrm>
            <a:custGeom>
              <a:avLst/>
              <a:gdLst/>
              <a:ahLst/>
              <a:cxnLst/>
              <a:rect l="l" t="t" r="r" b="b"/>
              <a:pathLst>
                <a:path w="69" h="138" extrusionOk="0">
                  <a:moveTo>
                    <a:pt x="68" y="1"/>
                  </a:moveTo>
                  <a:lnTo>
                    <a:pt x="68" y="1"/>
                  </a:lnTo>
                  <a:cubicBezTo>
                    <a:pt x="23" y="46"/>
                    <a:pt x="0" y="69"/>
                    <a:pt x="23" y="137"/>
                  </a:cubicBezTo>
                  <a:cubicBezTo>
                    <a:pt x="68" y="92"/>
                    <a:pt x="68" y="46"/>
                    <a:pt x="6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2"/>
            <p:cNvSpPr/>
            <p:nvPr/>
          </p:nvSpPr>
          <p:spPr>
            <a:xfrm rot="2879798">
              <a:off x="1315654" y="3682963"/>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2"/>
            <p:cNvSpPr/>
            <p:nvPr/>
          </p:nvSpPr>
          <p:spPr>
            <a:xfrm rot="2879798">
              <a:off x="1415996" y="3510931"/>
              <a:ext cx="22" cy="1022"/>
            </a:xfrm>
            <a:custGeom>
              <a:avLst/>
              <a:gdLst/>
              <a:ahLst/>
              <a:cxnLst/>
              <a:rect l="l" t="t" r="r" b="b"/>
              <a:pathLst>
                <a:path w="1" h="47" extrusionOk="0">
                  <a:moveTo>
                    <a:pt x="0" y="1"/>
                  </a:moveTo>
                  <a:lnTo>
                    <a:pt x="0" y="46"/>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2"/>
            <p:cNvSpPr/>
            <p:nvPr/>
          </p:nvSpPr>
          <p:spPr>
            <a:xfrm rot="2879798">
              <a:off x="1329981" y="3499670"/>
              <a:ext cx="64795" cy="199277"/>
            </a:xfrm>
            <a:custGeom>
              <a:avLst/>
              <a:gdLst/>
              <a:ahLst/>
              <a:cxnLst/>
              <a:rect l="l" t="t" r="r" b="b"/>
              <a:pathLst>
                <a:path w="2980" h="9165" extrusionOk="0">
                  <a:moveTo>
                    <a:pt x="56" y="823"/>
                  </a:moveTo>
                  <a:cubicBezTo>
                    <a:pt x="50" y="828"/>
                    <a:pt x="46" y="835"/>
                    <a:pt x="46" y="841"/>
                  </a:cubicBezTo>
                  <a:cubicBezTo>
                    <a:pt x="50" y="836"/>
                    <a:pt x="53" y="829"/>
                    <a:pt x="56" y="823"/>
                  </a:cubicBezTo>
                  <a:close/>
                  <a:moveTo>
                    <a:pt x="2275" y="2752"/>
                  </a:moveTo>
                  <a:lnTo>
                    <a:pt x="2402" y="2780"/>
                  </a:lnTo>
                  <a:lnTo>
                    <a:pt x="2402" y="2780"/>
                  </a:lnTo>
                  <a:lnTo>
                    <a:pt x="2343" y="2820"/>
                  </a:lnTo>
                  <a:lnTo>
                    <a:pt x="2275" y="2752"/>
                  </a:lnTo>
                  <a:close/>
                  <a:moveTo>
                    <a:pt x="2843" y="8687"/>
                  </a:moveTo>
                  <a:lnTo>
                    <a:pt x="2843" y="8717"/>
                  </a:lnTo>
                  <a:lnTo>
                    <a:pt x="2843" y="8717"/>
                  </a:lnTo>
                  <a:cubicBezTo>
                    <a:pt x="2833" y="8697"/>
                    <a:pt x="2813" y="8687"/>
                    <a:pt x="2843" y="8687"/>
                  </a:cubicBezTo>
                  <a:close/>
                  <a:moveTo>
                    <a:pt x="228" y="0"/>
                  </a:moveTo>
                  <a:lnTo>
                    <a:pt x="182" y="91"/>
                  </a:lnTo>
                  <a:lnTo>
                    <a:pt x="251" y="114"/>
                  </a:lnTo>
                  <a:cubicBezTo>
                    <a:pt x="273" y="148"/>
                    <a:pt x="262" y="148"/>
                    <a:pt x="248" y="148"/>
                  </a:cubicBezTo>
                  <a:cubicBezTo>
                    <a:pt x="234" y="148"/>
                    <a:pt x="217" y="148"/>
                    <a:pt x="228" y="182"/>
                  </a:cubicBezTo>
                  <a:cubicBezTo>
                    <a:pt x="160" y="182"/>
                    <a:pt x="137" y="114"/>
                    <a:pt x="137" y="68"/>
                  </a:cubicBezTo>
                  <a:lnTo>
                    <a:pt x="137" y="68"/>
                  </a:lnTo>
                  <a:cubicBezTo>
                    <a:pt x="137" y="114"/>
                    <a:pt x="92" y="159"/>
                    <a:pt x="160" y="182"/>
                  </a:cubicBezTo>
                  <a:cubicBezTo>
                    <a:pt x="137" y="205"/>
                    <a:pt x="114" y="205"/>
                    <a:pt x="94" y="205"/>
                  </a:cubicBezTo>
                  <a:cubicBezTo>
                    <a:pt x="74" y="205"/>
                    <a:pt x="57" y="205"/>
                    <a:pt x="46" y="227"/>
                  </a:cubicBezTo>
                  <a:cubicBezTo>
                    <a:pt x="69" y="273"/>
                    <a:pt x="114" y="341"/>
                    <a:pt x="92" y="387"/>
                  </a:cubicBezTo>
                  <a:lnTo>
                    <a:pt x="69" y="387"/>
                  </a:lnTo>
                  <a:cubicBezTo>
                    <a:pt x="1" y="500"/>
                    <a:pt x="160" y="569"/>
                    <a:pt x="92" y="659"/>
                  </a:cubicBezTo>
                  <a:lnTo>
                    <a:pt x="69" y="659"/>
                  </a:lnTo>
                  <a:cubicBezTo>
                    <a:pt x="48" y="680"/>
                    <a:pt x="84" y="758"/>
                    <a:pt x="56" y="823"/>
                  </a:cubicBezTo>
                  <a:lnTo>
                    <a:pt x="56" y="823"/>
                  </a:lnTo>
                  <a:cubicBezTo>
                    <a:pt x="62" y="818"/>
                    <a:pt x="70" y="815"/>
                    <a:pt x="78" y="815"/>
                  </a:cubicBezTo>
                  <a:cubicBezTo>
                    <a:pt x="91" y="815"/>
                    <a:pt x="105" y="822"/>
                    <a:pt x="114" y="841"/>
                  </a:cubicBezTo>
                  <a:cubicBezTo>
                    <a:pt x="69" y="910"/>
                    <a:pt x="92" y="978"/>
                    <a:pt x="46" y="1023"/>
                  </a:cubicBezTo>
                  <a:lnTo>
                    <a:pt x="114" y="1092"/>
                  </a:lnTo>
                  <a:cubicBezTo>
                    <a:pt x="92" y="1342"/>
                    <a:pt x="114" y="2410"/>
                    <a:pt x="137" y="2683"/>
                  </a:cubicBezTo>
                  <a:cubicBezTo>
                    <a:pt x="160" y="3093"/>
                    <a:pt x="160" y="3934"/>
                    <a:pt x="228" y="4366"/>
                  </a:cubicBezTo>
                  <a:cubicBezTo>
                    <a:pt x="182" y="4434"/>
                    <a:pt x="182" y="4525"/>
                    <a:pt x="160" y="4593"/>
                  </a:cubicBezTo>
                  <a:cubicBezTo>
                    <a:pt x="179" y="4574"/>
                    <a:pt x="194" y="4567"/>
                    <a:pt x="205" y="4567"/>
                  </a:cubicBezTo>
                  <a:cubicBezTo>
                    <a:pt x="220" y="4567"/>
                    <a:pt x="228" y="4580"/>
                    <a:pt x="228" y="4593"/>
                  </a:cubicBezTo>
                  <a:cubicBezTo>
                    <a:pt x="228" y="4798"/>
                    <a:pt x="273" y="4616"/>
                    <a:pt x="296" y="4821"/>
                  </a:cubicBezTo>
                  <a:cubicBezTo>
                    <a:pt x="364" y="5071"/>
                    <a:pt x="342" y="6003"/>
                    <a:pt x="296" y="6208"/>
                  </a:cubicBezTo>
                  <a:cubicBezTo>
                    <a:pt x="387" y="6322"/>
                    <a:pt x="319" y="6481"/>
                    <a:pt x="387" y="6595"/>
                  </a:cubicBezTo>
                  <a:lnTo>
                    <a:pt x="364" y="6572"/>
                  </a:lnTo>
                  <a:lnTo>
                    <a:pt x="364" y="6572"/>
                  </a:lnTo>
                  <a:cubicBezTo>
                    <a:pt x="387" y="6640"/>
                    <a:pt x="387" y="6845"/>
                    <a:pt x="387" y="7049"/>
                  </a:cubicBezTo>
                  <a:cubicBezTo>
                    <a:pt x="387" y="7254"/>
                    <a:pt x="387" y="7481"/>
                    <a:pt x="410" y="7550"/>
                  </a:cubicBezTo>
                  <a:lnTo>
                    <a:pt x="433" y="7527"/>
                  </a:lnTo>
                  <a:lnTo>
                    <a:pt x="433" y="7527"/>
                  </a:lnTo>
                  <a:cubicBezTo>
                    <a:pt x="501" y="7641"/>
                    <a:pt x="387" y="7641"/>
                    <a:pt x="364" y="7732"/>
                  </a:cubicBezTo>
                  <a:cubicBezTo>
                    <a:pt x="375" y="7730"/>
                    <a:pt x="384" y="7729"/>
                    <a:pt x="394" y="7729"/>
                  </a:cubicBezTo>
                  <a:cubicBezTo>
                    <a:pt x="490" y="7729"/>
                    <a:pt x="546" y="7827"/>
                    <a:pt x="546" y="7868"/>
                  </a:cubicBezTo>
                  <a:lnTo>
                    <a:pt x="524" y="7868"/>
                  </a:lnTo>
                  <a:cubicBezTo>
                    <a:pt x="546" y="7914"/>
                    <a:pt x="637" y="8050"/>
                    <a:pt x="660" y="8164"/>
                  </a:cubicBezTo>
                  <a:lnTo>
                    <a:pt x="615" y="8164"/>
                  </a:lnTo>
                  <a:cubicBezTo>
                    <a:pt x="683" y="8232"/>
                    <a:pt x="683" y="8391"/>
                    <a:pt x="683" y="8459"/>
                  </a:cubicBezTo>
                  <a:cubicBezTo>
                    <a:pt x="683" y="8596"/>
                    <a:pt x="592" y="8823"/>
                    <a:pt x="683" y="9005"/>
                  </a:cubicBezTo>
                  <a:lnTo>
                    <a:pt x="546" y="9141"/>
                  </a:lnTo>
                  <a:lnTo>
                    <a:pt x="569" y="9164"/>
                  </a:lnTo>
                  <a:cubicBezTo>
                    <a:pt x="569" y="9164"/>
                    <a:pt x="2434" y="9096"/>
                    <a:pt x="2798" y="8800"/>
                  </a:cubicBezTo>
                  <a:lnTo>
                    <a:pt x="2843" y="8800"/>
                  </a:lnTo>
                  <a:lnTo>
                    <a:pt x="2843" y="8755"/>
                  </a:lnTo>
                  <a:cubicBezTo>
                    <a:pt x="2853" y="8736"/>
                    <a:pt x="2862" y="8729"/>
                    <a:pt x="2872" y="8729"/>
                  </a:cubicBezTo>
                  <a:cubicBezTo>
                    <a:pt x="2885" y="8729"/>
                    <a:pt x="2898" y="8742"/>
                    <a:pt x="2911" y="8755"/>
                  </a:cubicBezTo>
                  <a:lnTo>
                    <a:pt x="2934" y="8687"/>
                  </a:lnTo>
                  <a:lnTo>
                    <a:pt x="2911" y="8709"/>
                  </a:lnTo>
                  <a:cubicBezTo>
                    <a:pt x="2889" y="8687"/>
                    <a:pt x="2843" y="8641"/>
                    <a:pt x="2866" y="8618"/>
                  </a:cubicBezTo>
                  <a:cubicBezTo>
                    <a:pt x="2866" y="8550"/>
                    <a:pt x="2934" y="8596"/>
                    <a:pt x="2934" y="8528"/>
                  </a:cubicBezTo>
                  <a:cubicBezTo>
                    <a:pt x="2957" y="8186"/>
                    <a:pt x="2980" y="7845"/>
                    <a:pt x="2934" y="7504"/>
                  </a:cubicBezTo>
                  <a:lnTo>
                    <a:pt x="2980" y="7504"/>
                  </a:lnTo>
                  <a:cubicBezTo>
                    <a:pt x="2934" y="7413"/>
                    <a:pt x="2934" y="7322"/>
                    <a:pt x="2911" y="7231"/>
                  </a:cubicBezTo>
                  <a:lnTo>
                    <a:pt x="2980" y="7186"/>
                  </a:lnTo>
                  <a:lnTo>
                    <a:pt x="2980" y="7186"/>
                  </a:lnTo>
                  <a:cubicBezTo>
                    <a:pt x="2979" y="7186"/>
                    <a:pt x="2978" y="7187"/>
                    <a:pt x="2977" y="7187"/>
                  </a:cubicBezTo>
                  <a:cubicBezTo>
                    <a:pt x="2932" y="7187"/>
                    <a:pt x="2889" y="6662"/>
                    <a:pt x="2911" y="6640"/>
                  </a:cubicBezTo>
                  <a:lnTo>
                    <a:pt x="2820" y="6640"/>
                  </a:lnTo>
                  <a:cubicBezTo>
                    <a:pt x="2798" y="6526"/>
                    <a:pt x="2911" y="6617"/>
                    <a:pt x="2889" y="6504"/>
                  </a:cubicBezTo>
                  <a:cubicBezTo>
                    <a:pt x="2752" y="6481"/>
                    <a:pt x="2889" y="6344"/>
                    <a:pt x="2820" y="6322"/>
                  </a:cubicBezTo>
                  <a:cubicBezTo>
                    <a:pt x="2843" y="6322"/>
                    <a:pt x="2843" y="6276"/>
                    <a:pt x="2889" y="6276"/>
                  </a:cubicBezTo>
                  <a:cubicBezTo>
                    <a:pt x="2798" y="6254"/>
                    <a:pt x="2866" y="6231"/>
                    <a:pt x="2843" y="6185"/>
                  </a:cubicBezTo>
                  <a:lnTo>
                    <a:pt x="2843" y="6185"/>
                  </a:lnTo>
                  <a:lnTo>
                    <a:pt x="2798" y="6208"/>
                  </a:lnTo>
                  <a:lnTo>
                    <a:pt x="2775" y="6140"/>
                  </a:lnTo>
                  <a:lnTo>
                    <a:pt x="2843" y="6140"/>
                  </a:lnTo>
                  <a:cubicBezTo>
                    <a:pt x="2866" y="5958"/>
                    <a:pt x="2911" y="5094"/>
                    <a:pt x="2866" y="4912"/>
                  </a:cubicBezTo>
                  <a:lnTo>
                    <a:pt x="2866" y="4912"/>
                  </a:lnTo>
                  <a:cubicBezTo>
                    <a:pt x="2798" y="4935"/>
                    <a:pt x="2843" y="5003"/>
                    <a:pt x="2752" y="5026"/>
                  </a:cubicBezTo>
                  <a:cubicBezTo>
                    <a:pt x="2707" y="4957"/>
                    <a:pt x="2775" y="4935"/>
                    <a:pt x="2707" y="4912"/>
                  </a:cubicBezTo>
                  <a:cubicBezTo>
                    <a:pt x="2843" y="4889"/>
                    <a:pt x="2752" y="4798"/>
                    <a:pt x="2866" y="4775"/>
                  </a:cubicBezTo>
                  <a:lnTo>
                    <a:pt x="2798" y="4753"/>
                  </a:lnTo>
                  <a:lnTo>
                    <a:pt x="2843" y="4730"/>
                  </a:lnTo>
                  <a:cubicBezTo>
                    <a:pt x="2775" y="4503"/>
                    <a:pt x="2798" y="4684"/>
                    <a:pt x="2820" y="4480"/>
                  </a:cubicBezTo>
                  <a:cubicBezTo>
                    <a:pt x="2820" y="4366"/>
                    <a:pt x="2707" y="4298"/>
                    <a:pt x="2752" y="4230"/>
                  </a:cubicBezTo>
                  <a:lnTo>
                    <a:pt x="2752" y="4230"/>
                  </a:lnTo>
                  <a:lnTo>
                    <a:pt x="2684" y="4252"/>
                  </a:lnTo>
                  <a:cubicBezTo>
                    <a:pt x="2752" y="4230"/>
                    <a:pt x="2638" y="4161"/>
                    <a:pt x="2707" y="4161"/>
                  </a:cubicBezTo>
                  <a:cubicBezTo>
                    <a:pt x="2707" y="4125"/>
                    <a:pt x="2707" y="4058"/>
                    <a:pt x="2658" y="4058"/>
                  </a:cubicBezTo>
                  <a:cubicBezTo>
                    <a:pt x="2647" y="4058"/>
                    <a:pt x="2633" y="4062"/>
                    <a:pt x="2616" y="4070"/>
                  </a:cubicBezTo>
                  <a:cubicBezTo>
                    <a:pt x="2652" y="4052"/>
                    <a:pt x="2674" y="3990"/>
                    <a:pt x="2693" y="3990"/>
                  </a:cubicBezTo>
                  <a:cubicBezTo>
                    <a:pt x="2698" y="3990"/>
                    <a:pt x="2702" y="3993"/>
                    <a:pt x="2707" y="4002"/>
                  </a:cubicBezTo>
                  <a:lnTo>
                    <a:pt x="2707" y="3934"/>
                  </a:lnTo>
                  <a:lnTo>
                    <a:pt x="2684" y="3957"/>
                  </a:lnTo>
                  <a:cubicBezTo>
                    <a:pt x="2684" y="3866"/>
                    <a:pt x="2752" y="3820"/>
                    <a:pt x="2661" y="3752"/>
                  </a:cubicBezTo>
                  <a:lnTo>
                    <a:pt x="2638" y="3798"/>
                  </a:lnTo>
                  <a:cubicBezTo>
                    <a:pt x="2616" y="3729"/>
                    <a:pt x="2616" y="3684"/>
                    <a:pt x="2707" y="3661"/>
                  </a:cubicBezTo>
                  <a:lnTo>
                    <a:pt x="2729" y="3729"/>
                  </a:lnTo>
                  <a:cubicBezTo>
                    <a:pt x="2729" y="3616"/>
                    <a:pt x="2729" y="3570"/>
                    <a:pt x="2684" y="3479"/>
                  </a:cubicBezTo>
                  <a:lnTo>
                    <a:pt x="2684" y="3525"/>
                  </a:lnTo>
                  <a:cubicBezTo>
                    <a:pt x="2595" y="3414"/>
                    <a:pt x="2528" y="2914"/>
                    <a:pt x="2420" y="2784"/>
                  </a:cubicBezTo>
                  <a:lnTo>
                    <a:pt x="2420" y="2784"/>
                  </a:lnTo>
                  <a:lnTo>
                    <a:pt x="2479" y="2797"/>
                  </a:lnTo>
                  <a:cubicBezTo>
                    <a:pt x="2456" y="2615"/>
                    <a:pt x="2456" y="1706"/>
                    <a:pt x="2502" y="1546"/>
                  </a:cubicBezTo>
                  <a:cubicBezTo>
                    <a:pt x="2517" y="1531"/>
                    <a:pt x="2535" y="1526"/>
                    <a:pt x="2552" y="1526"/>
                  </a:cubicBezTo>
                  <a:cubicBezTo>
                    <a:pt x="2585" y="1526"/>
                    <a:pt x="2616" y="1546"/>
                    <a:pt x="2616" y="1546"/>
                  </a:cubicBezTo>
                  <a:cubicBezTo>
                    <a:pt x="2593" y="1478"/>
                    <a:pt x="2547" y="1501"/>
                    <a:pt x="2547" y="1433"/>
                  </a:cubicBezTo>
                  <a:lnTo>
                    <a:pt x="2547" y="1433"/>
                  </a:lnTo>
                  <a:lnTo>
                    <a:pt x="2616" y="1455"/>
                  </a:lnTo>
                  <a:lnTo>
                    <a:pt x="2616" y="1410"/>
                  </a:lnTo>
                  <a:cubicBezTo>
                    <a:pt x="2593" y="1421"/>
                    <a:pt x="2565" y="1421"/>
                    <a:pt x="2533" y="1421"/>
                  </a:cubicBezTo>
                  <a:cubicBezTo>
                    <a:pt x="2502" y="1421"/>
                    <a:pt x="2468" y="1421"/>
                    <a:pt x="2434" y="1433"/>
                  </a:cubicBezTo>
                  <a:lnTo>
                    <a:pt x="2456" y="1342"/>
                  </a:lnTo>
                  <a:lnTo>
                    <a:pt x="2502" y="1342"/>
                  </a:lnTo>
                  <a:cubicBezTo>
                    <a:pt x="2502" y="1342"/>
                    <a:pt x="2366" y="1296"/>
                    <a:pt x="2388" y="1205"/>
                  </a:cubicBezTo>
                  <a:cubicBezTo>
                    <a:pt x="2411" y="1069"/>
                    <a:pt x="2411" y="910"/>
                    <a:pt x="2434" y="773"/>
                  </a:cubicBezTo>
                  <a:lnTo>
                    <a:pt x="2502" y="841"/>
                  </a:lnTo>
                  <a:lnTo>
                    <a:pt x="2525" y="773"/>
                  </a:lnTo>
                  <a:lnTo>
                    <a:pt x="2525" y="773"/>
                  </a:lnTo>
                  <a:cubicBezTo>
                    <a:pt x="2517" y="776"/>
                    <a:pt x="2510" y="777"/>
                    <a:pt x="2505" y="777"/>
                  </a:cubicBezTo>
                  <a:cubicBezTo>
                    <a:pt x="2467" y="777"/>
                    <a:pt x="2474" y="724"/>
                    <a:pt x="2463" y="724"/>
                  </a:cubicBezTo>
                  <a:cubicBezTo>
                    <a:pt x="2461" y="724"/>
                    <a:pt x="2459" y="725"/>
                    <a:pt x="2456" y="728"/>
                  </a:cubicBezTo>
                  <a:cubicBezTo>
                    <a:pt x="2320" y="614"/>
                    <a:pt x="2456" y="500"/>
                    <a:pt x="2366" y="387"/>
                  </a:cubicBezTo>
                  <a:cubicBezTo>
                    <a:pt x="2252" y="387"/>
                    <a:pt x="342" y="68"/>
                    <a:pt x="205" y="68"/>
                  </a:cubicBezTo>
                  <a:lnTo>
                    <a:pt x="2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2"/>
            <p:cNvSpPr/>
            <p:nvPr/>
          </p:nvSpPr>
          <p:spPr>
            <a:xfrm rot="2879798">
              <a:off x="1869048" y="3383157"/>
              <a:ext cx="2000" cy="2979"/>
            </a:xfrm>
            <a:custGeom>
              <a:avLst/>
              <a:gdLst/>
              <a:ahLst/>
              <a:cxnLst/>
              <a:rect l="l" t="t" r="r" b="b"/>
              <a:pathLst>
                <a:path w="92" h="137" extrusionOk="0">
                  <a:moveTo>
                    <a:pt x="91" y="0"/>
                  </a:moveTo>
                  <a:lnTo>
                    <a:pt x="91" y="0"/>
                  </a:lnTo>
                  <a:cubicBezTo>
                    <a:pt x="23" y="46"/>
                    <a:pt x="0" y="91"/>
                    <a:pt x="23" y="137"/>
                  </a:cubicBezTo>
                  <a:cubicBezTo>
                    <a:pt x="68" y="91"/>
                    <a:pt x="68" y="46"/>
                    <a:pt x="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2"/>
            <p:cNvSpPr/>
            <p:nvPr/>
          </p:nvSpPr>
          <p:spPr>
            <a:xfrm rot="2879798">
              <a:off x="1871798" y="3384381"/>
              <a:ext cx="22" cy="22"/>
            </a:xfrm>
            <a:custGeom>
              <a:avLst/>
              <a:gdLst/>
              <a:ahLst/>
              <a:cxnLst/>
              <a:rect l="l" t="t" r="r" b="b"/>
              <a:pathLst>
                <a:path w="1" h="1" extrusionOk="0">
                  <a:moveTo>
                    <a:pt x="0" y="0"/>
                  </a:moveTo>
                  <a:lnTo>
                    <a:pt x="0" y="0"/>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2"/>
            <p:cNvSpPr/>
            <p:nvPr/>
          </p:nvSpPr>
          <p:spPr>
            <a:xfrm rot="2879798">
              <a:off x="1971627" y="3212399"/>
              <a:ext cx="22" cy="500"/>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2"/>
            <p:cNvSpPr/>
            <p:nvPr/>
          </p:nvSpPr>
          <p:spPr>
            <a:xfrm rot="2879798">
              <a:off x="1885807" y="3200702"/>
              <a:ext cx="64795" cy="199277"/>
            </a:xfrm>
            <a:custGeom>
              <a:avLst/>
              <a:gdLst/>
              <a:ahLst/>
              <a:cxnLst/>
              <a:rect l="l" t="t" r="r" b="b"/>
              <a:pathLst>
                <a:path w="2980" h="9165" extrusionOk="0">
                  <a:moveTo>
                    <a:pt x="54" y="829"/>
                  </a:moveTo>
                  <a:lnTo>
                    <a:pt x="54" y="829"/>
                  </a:lnTo>
                  <a:cubicBezTo>
                    <a:pt x="49" y="832"/>
                    <a:pt x="46" y="836"/>
                    <a:pt x="46" y="842"/>
                  </a:cubicBezTo>
                  <a:cubicBezTo>
                    <a:pt x="49" y="838"/>
                    <a:pt x="52" y="833"/>
                    <a:pt x="54" y="829"/>
                  </a:cubicBezTo>
                  <a:close/>
                  <a:moveTo>
                    <a:pt x="2843" y="8687"/>
                  </a:moveTo>
                  <a:lnTo>
                    <a:pt x="2843" y="8724"/>
                  </a:lnTo>
                  <a:lnTo>
                    <a:pt x="2843" y="8724"/>
                  </a:lnTo>
                  <a:cubicBezTo>
                    <a:pt x="2833" y="8697"/>
                    <a:pt x="2813" y="8687"/>
                    <a:pt x="2843" y="8687"/>
                  </a:cubicBezTo>
                  <a:close/>
                  <a:moveTo>
                    <a:pt x="228" y="1"/>
                  </a:moveTo>
                  <a:lnTo>
                    <a:pt x="183" y="114"/>
                  </a:lnTo>
                  <a:lnTo>
                    <a:pt x="274" y="114"/>
                  </a:lnTo>
                  <a:cubicBezTo>
                    <a:pt x="296" y="182"/>
                    <a:pt x="228" y="137"/>
                    <a:pt x="228" y="205"/>
                  </a:cubicBezTo>
                  <a:cubicBezTo>
                    <a:pt x="160" y="205"/>
                    <a:pt x="160" y="137"/>
                    <a:pt x="137" y="69"/>
                  </a:cubicBezTo>
                  <a:lnTo>
                    <a:pt x="137" y="69"/>
                  </a:lnTo>
                  <a:cubicBezTo>
                    <a:pt x="137" y="137"/>
                    <a:pt x="92" y="182"/>
                    <a:pt x="160" y="205"/>
                  </a:cubicBezTo>
                  <a:cubicBezTo>
                    <a:pt x="153" y="219"/>
                    <a:pt x="142" y="222"/>
                    <a:pt x="130" y="222"/>
                  </a:cubicBezTo>
                  <a:cubicBezTo>
                    <a:pt x="117" y="222"/>
                    <a:pt x="102" y="218"/>
                    <a:pt x="88" y="218"/>
                  </a:cubicBezTo>
                  <a:cubicBezTo>
                    <a:pt x="71" y="218"/>
                    <a:pt x="55" y="224"/>
                    <a:pt x="46" y="251"/>
                  </a:cubicBezTo>
                  <a:cubicBezTo>
                    <a:pt x="69" y="296"/>
                    <a:pt x="137" y="342"/>
                    <a:pt x="92" y="387"/>
                  </a:cubicBezTo>
                  <a:lnTo>
                    <a:pt x="69" y="387"/>
                  </a:lnTo>
                  <a:cubicBezTo>
                    <a:pt x="1" y="501"/>
                    <a:pt x="160" y="569"/>
                    <a:pt x="92" y="683"/>
                  </a:cubicBezTo>
                  <a:lnTo>
                    <a:pt x="69" y="660"/>
                  </a:lnTo>
                  <a:lnTo>
                    <a:pt x="69" y="660"/>
                  </a:lnTo>
                  <a:cubicBezTo>
                    <a:pt x="48" y="703"/>
                    <a:pt x="86" y="765"/>
                    <a:pt x="54" y="829"/>
                  </a:cubicBezTo>
                  <a:lnTo>
                    <a:pt x="54" y="829"/>
                  </a:lnTo>
                  <a:cubicBezTo>
                    <a:pt x="58" y="826"/>
                    <a:pt x="65" y="825"/>
                    <a:pt x="72" y="825"/>
                  </a:cubicBezTo>
                  <a:cubicBezTo>
                    <a:pt x="86" y="825"/>
                    <a:pt x="103" y="831"/>
                    <a:pt x="114" y="842"/>
                  </a:cubicBezTo>
                  <a:cubicBezTo>
                    <a:pt x="69" y="933"/>
                    <a:pt x="92" y="978"/>
                    <a:pt x="46" y="1024"/>
                  </a:cubicBezTo>
                  <a:lnTo>
                    <a:pt x="114" y="1092"/>
                  </a:lnTo>
                  <a:cubicBezTo>
                    <a:pt x="92" y="1365"/>
                    <a:pt x="114" y="2434"/>
                    <a:pt x="137" y="2707"/>
                  </a:cubicBezTo>
                  <a:lnTo>
                    <a:pt x="137" y="2684"/>
                  </a:lnTo>
                  <a:cubicBezTo>
                    <a:pt x="160" y="3093"/>
                    <a:pt x="160" y="3957"/>
                    <a:pt x="228" y="4367"/>
                  </a:cubicBezTo>
                  <a:cubicBezTo>
                    <a:pt x="183" y="4435"/>
                    <a:pt x="183" y="4526"/>
                    <a:pt x="183" y="4594"/>
                  </a:cubicBezTo>
                  <a:cubicBezTo>
                    <a:pt x="192" y="4575"/>
                    <a:pt x="202" y="4568"/>
                    <a:pt x="210" y="4568"/>
                  </a:cubicBezTo>
                  <a:cubicBezTo>
                    <a:pt x="221" y="4568"/>
                    <a:pt x="228" y="4581"/>
                    <a:pt x="228" y="4594"/>
                  </a:cubicBezTo>
                  <a:cubicBezTo>
                    <a:pt x="228" y="4821"/>
                    <a:pt x="274" y="4617"/>
                    <a:pt x="296" y="4821"/>
                  </a:cubicBezTo>
                  <a:cubicBezTo>
                    <a:pt x="365" y="5072"/>
                    <a:pt x="342" y="6004"/>
                    <a:pt x="296" y="6231"/>
                  </a:cubicBezTo>
                  <a:cubicBezTo>
                    <a:pt x="387" y="6345"/>
                    <a:pt x="342" y="6481"/>
                    <a:pt x="387" y="6595"/>
                  </a:cubicBezTo>
                  <a:lnTo>
                    <a:pt x="365" y="6595"/>
                  </a:lnTo>
                  <a:cubicBezTo>
                    <a:pt x="387" y="6641"/>
                    <a:pt x="387" y="6845"/>
                    <a:pt x="387" y="7050"/>
                  </a:cubicBezTo>
                  <a:cubicBezTo>
                    <a:pt x="387" y="7277"/>
                    <a:pt x="387" y="7482"/>
                    <a:pt x="410" y="7550"/>
                  </a:cubicBezTo>
                  <a:lnTo>
                    <a:pt x="433" y="7527"/>
                  </a:lnTo>
                  <a:lnTo>
                    <a:pt x="433" y="7527"/>
                  </a:lnTo>
                  <a:cubicBezTo>
                    <a:pt x="501" y="7664"/>
                    <a:pt x="387" y="7641"/>
                    <a:pt x="365" y="7755"/>
                  </a:cubicBezTo>
                  <a:cubicBezTo>
                    <a:pt x="377" y="7752"/>
                    <a:pt x="389" y="7751"/>
                    <a:pt x="400" y="7751"/>
                  </a:cubicBezTo>
                  <a:cubicBezTo>
                    <a:pt x="492" y="7751"/>
                    <a:pt x="547" y="7828"/>
                    <a:pt x="547" y="7869"/>
                  </a:cubicBezTo>
                  <a:lnTo>
                    <a:pt x="524" y="7869"/>
                  </a:lnTo>
                  <a:cubicBezTo>
                    <a:pt x="547" y="7937"/>
                    <a:pt x="637" y="8050"/>
                    <a:pt x="683" y="8164"/>
                  </a:cubicBezTo>
                  <a:lnTo>
                    <a:pt x="615" y="8164"/>
                  </a:lnTo>
                  <a:cubicBezTo>
                    <a:pt x="683" y="8232"/>
                    <a:pt x="683" y="8414"/>
                    <a:pt x="683" y="8460"/>
                  </a:cubicBezTo>
                  <a:cubicBezTo>
                    <a:pt x="683" y="8596"/>
                    <a:pt x="615" y="8824"/>
                    <a:pt x="706" y="9006"/>
                  </a:cubicBezTo>
                  <a:lnTo>
                    <a:pt x="547" y="9165"/>
                  </a:lnTo>
                  <a:lnTo>
                    <a:pt x="569" y="9165"/>
                  </a:lnTo>
                  <a:cubicBezTo>
                    <a:pt x="569" y="9165"/>
                    <a:pt x="2434" y="9097"/>
                    <a:pt x="2798" y="8824"/>
                  </a:cubicBezTo>
                  <a:lnTo>
                    <a:pt x="2843" y="8824"/>
                  </a:lnTo>
                  <a:lnTo>
                    <a:pt x="2843" y="8778"/>
                  </a:lnTo>
                  <a:cubicBezTo>
                    <a:pt x="2853" y="8749"/>
                    <a:pt x="2863" y="8741"/>
                    <a:pt x="2874" y="8741"/>
                  </a:cubicBezTo>
                  <a:cubicBezTo>
                    <a:pt x="2890" y="8741"/>
                    <a:pt x="2908" y="8755"/>
                    <a:pt x="2934" y="8755"/>
                  </a:cubicBezTo>
                  <a:lnTo>
                    <a:pt x="2957" y="8687"/>
                  </a:lnTo>
                  <a:lnTo>
                    <a:pt x="2911" y="8710"/>
                  </a:lnTo>
                  <a:cubicBezTo>
                    <a:pt x="2889" y="8687"/>
                    <a:pt x="2843" y="8664"/>
                    <a:pt x="2866" y="8619"/>
                  </a:cubicBezTo>
                  <a:cubicBezTo>
                    <a:pt x="2866" y="8551"/>
                    <a:pt x="2957" y="8596"/>
                    <a:pt x="2957" y="8528"/>
                  </a:cubicBezTo>
                  <a:cubicBezTo>
                    <a:pt x="2957" y="8187"/>
                    <a:pt x="2980" y="7846"/>
                    <a:pt x="2934" y="7505"/>
                  </a:cubicBezTo>
                  <a:lnTo>
                    <a:pt x="2934" y="7505"/>
                  </a:lnTo>
                  <a:lnTo>
                    <a:pt x="2980" y="7527"/>
                  </a:lnTo>
                  <a:cubicBezTo>
                    <a:pt x="2934" y="7414"/>
                    <a:pt x="2934" y="7323"/>
                    <a:pt x="2911" y="7232"/>
                  </a:cubicBezTo>
                  <a:lnTo>
                    <a:pt x="2980" y="7186"/>
                  </a:lnTo>
                  <a:lnTo>
                    <a:pt x="2980" y="7186"/>
                  </a:lnTo>
                  <a:cubicBezTo>
                    <a:pt x="2979" y="7187"/>
                    <a:pt x="2978" y="7187"/>
                    <a:pt x="2977" y="7187"/>
                  </a:cubicBezTo>
                  <a:cubicBezTo>
                    <a:pt x="2932" y="7187"/>
                    <a:pt x="2889" y="6663"/>
                    <a:pt x="2911" y="6663"/>
                  </a:cubicBezTo>
                  <a:lnTo>
                    <a:pt x="2821" y="6663"/>
                  </a:lnTo>
                  <a:cubicBezTo>
                    <a:pt x="2798" y="6550"/>
                    <a:pt x="2911" y="6618"/>
                    <a:pt x="2889" y="6527"/>
                  </a:cubicBezTo>
                  <a:cubicBezTo>
                    <a:pt x="2752" y="6481"/>
                    <a:pt x="2911" y="6368"/>
                    <a:pt x="2821" y="6322"/>
                  </a:cubicBezTo>
                  <a:cubicBezTo>
                    <a:pt x="2843" y="6322"/>
                    <a:pt x="2843" y="6277"/>
                    <a:pt x="2889" y="6277"/>
                  </a:cubicBezTo>
                  <a:cubicBezTo>
                    <a:pt x="2798" y="6277"/>
                    <a:pt x="2866" y="6231"/>
                    <a:pt x="2843" y="6209"/>
                  </a:cubicBezTo>
                  <a:lnTo>
                    <a:pt x="2843" y="6209"/>
                  </a:lnTo>
                  <a:lnTo>
                    <a:pt x="2798" y="6231"/>
                  </a:lnTo>
                  <a:lnTo>
                    <a:pt x="2775" y="6163"/>
                  </a:lnTo>
                  <a:lnTo>
                    <a:pt x="2843" y="6140"/>
                  </a:lnTo>
                  <a:cubicBezTo>
                    <a:pt x="2866" y="5958"/>
                    <a:pt x="2911" y="5117"/>
                    <a:pt x="2866" y="4912"/>
                  </a:cubicBezTo>
                  <a:lnTo>
                    <a:pt x="2866" y="4912"/>
                  </a:lnTo>
                  <a:cubicBezTo>
                    <a:pt x="2798" y="4935"/>
                    <a:pt x="2843" y="5003"/>
                    <a:pt x="2752" y="5026"/>
                  </a:cubicBezTo>
                  <a:cubicBezTo>
                    <a:pt x="2707" y="4981"/>
                    <a:pt x="2775" y="4958"/>
                    <a:pt x="2730" y="4935"/>
                  </a:cubicBezTo>
                  <a:cubicBezTo>
                    <a:pt x="2843" y="4912"/>
                    <a:pt x="2752" y="4821"/>
                    <a:pt x="2889" y="4776"/>
                  </a:cubicBezTo>
                  <a:lnTo>
                    <a:pt x="2798" y="4753"/>
                  </a:lnTo>
                  <a:lnTo>
                    <a:pt x="2843" y="4730"/>
                  </a:lnTo>
                  <a:cubicBezTo>
                    <a:pt x="2775" y="4503"/>
                    <a:pt x="2821" y="4685"/>
                    <a:pt x="2821" y="4480"/>
                  </a:cubicBezTo>
                  <a:cubicBezTo>
                    <a:pt x="2821" y="4367"/>
                    <a:pt x="2707" y="4321"/>
                    <a:pt x="2752" y="4253"/>
                  </a:cubicBezTo>
                  <a:lnTo>
                    <a:pt x="2684" y="4253"/>
                  </a:lnTo>
                  <a:cubicBezTo>
                    <a:pt x="2752" y="4253"/>
                    <a:pt x="2639" y="4185"/>
                    <a:pt x="2707" y="4162"/>
                  </a:cubicBezTo>
                  <a:cubicBezTo>
                    <a:pt x="2707" y="4143"/>
                    <a:pt x="2707" y="4060"/>
                    <a:pt x="2654" y="4060"/>
                  </a:cubicBezTo>
                  <a:cubicBezTo>
                    <a:pt x="2643" y="4060"/>
                    <a:pt x="2631" y="4064"/>
                    <a:pt x="2616" y="4071"/>
                  </a:cubicBezTo>
                  <a:cubicBezTo>
                    <a:pt x="2649" y="4054"/>
                    <a:pt x="2670" y="4001"/>
                    <a:pt x="2697" y="4001"/>
                  </a:cubicBezTo>
                  <a:cubicBezTo>
                    <a:pt x="2707" y="4001"/>
                    <a:pt x="2718" y="4007"/>
                    <a:pt x="2730" y="4026"/>
                  </a:cubicBezTo>
                  <a:lnTo>
                    <a:pt x="2707" y="3935"/>
                  </a:lnTo>
                  <a:lnTo>
                    <a:pt x="2684" y="3980"/>
                  </a:lnTo>
                  <a:cubicBezTo>
                    <a:pt x="2684" y="3889"/>
                    <a:pt x="2752" y="3821"/>
                    <a:pt x="2661" y="3775"/>
                  </a:cubicBezTo>
                  <a:lnTo>
                    <a:pt x="2639" y="3798"/>
                  </a:lnTo>
                  <a:cubicBezTo>
                    <a:pt x="2616" y="3753"/>
                    <a:pt x="2616" y="3684"/>
                    <a:pt x="2707" y="3662"/>
                  </a:cubicBezTo>
                  <a:lnTo>
                    <a:pt x="2730" y="3730"/>
                  </a:lnTo>
                  <a:cubicBezTo>
                    <a:pt x="2730" y="3639"/>
                    <a:pt x="2730" y="3571"/>
                    <a:pt x="2684" y="3502"/>
                  </a:cubicBezTo>
                  <a:lnTo>
                    <a:pt x="2684" y="3525"/>
                  </a:lnTo>
                  <a:cubicBezTo>
                    <a:pt x="2593" y="3434"/>
                    <a:pt x="2525" y="2889"/>
                    <a:pt x="2411" y="2798"/>
                  </a:cubicBezTo>
                  <a:lnTo>
                    <a:pt x="2343" y="2843"/>
                  </a:lnTo>
                  <a:lnTo>
                    <a:pt x="2275" y="2752"/>
                  </a:lnTo>
                  <a:lnTo>
                    <a:pt x="2479" y="2798"/>
                  </a:lnTo>
                  <a:cubicBezTo>
                    <a:pt x="2457" y="2638"/>
                    <a:pt x="2457" y="1729"/>
                    <a:pt x="2502" y="1570"/>
                  </a:cubicBezTo>
                  <a:cubicBezTo>
                    <a:pt x="2522" y="1540"/>
                    <a:pt x="2545" y="1532"/>
                    <a:pt x="2566" y="1532"/>
                  </a:cubicBezTo>
                  <a:cubicBezTo>
                    <a:pt x="2594" y="1532"/>
                    <a:pt x="2616" y="1547"/>
                    <a:pt x="2616" y="1547"/>
                  </a:cubicBezTo>
                  <a:cubicBezTo>
                    <a:pt x="2593" y="1479"/>
                    <a:pt x="2548" y="1524"/>
                    <a:pt x="2570" y="1456"/>
                  </a:cubicBezTo>
                  <a:lnTo>
                    <a:pt x="2570" y="1456"/>
                  </a:lnTo>
                  <a:lnTo>
                    <a:pt x="2616" y="1479"/>
                  </a:lnTo>
                  <a:lnTo>
                    <a:pt x="2616" y="1410"/>
                  </a:lnTo>
                  <a:cubicBezTo>
                    <a:pt x="2605" y="1433"/>
                    <a:pt x="2576" y="1439"/>
                    <a:pt x="2542" y="1439"/>
                  </a:cubicBezTo>
                  <a:cubicBezTo>
                    <a:pt x="2508" y="1439"/>
                    <a:pt x="2468" y="1433"/>
                    <a:pt x="2434" y="1433"/>
                  </a:cubicBezTo>
                  <a:lnTo>
                    <a:pt x="2457" y="1365"/>
                  </a:lnTo>
                  <a:lnTo>
                    <a:pt x="2502" y="1365"/>
                  </a:lnTo>
                  <a:cubicBezTo>
                    <a:pt x="2502" y="1342"/>
                    <a:pt x="2366" y="1297"/>
                    <a:pt x="2388" y="1229"/>
                  </a:cubicBezTo>
                  <a:cubicBezTo>
                    <a:pt x="2434" y="1069"/>
                    <a:pt x="2411" y="933"/>
                    <a:pt x="2434" y="774"/>
                  </a:cubicBezTo>
                  <a:lnTo>
                    <a:pt x="2502" y="842"/>
                  </a:lnTo>
                  <a:lnTo>
                    <a:pt x="2525" y="774"/>
                  </a:lnTo>
                  <a:lnTo>
                    <a:pt x="2525" y="774"/>
                  </a:lnTo>
                  <a:cubicBezTo>
                    <a:pt x="2511" y="783"/>
                    <a:pt x="2501" y="787"/>
                    <a:pt x="2493" y="787"/>
                  </a:cubicBezTo>
                  <a:cubicBezTo>
                    <a:pt x="2468" y="787"/>
                    <a:pt x="2473" y="747"/>
                    <a:pt x="2463" y="747"/>
                  </a:cubicBezTo>
                  <a:cubicBezTo>
                    <a:pt x="2461" y="747"/>
                    <a:pt x="2459" y="748"/>
                    <a:pt x="2457" y="751"/>
                  </a:cubicBezTo>
                  <a:cubicBezTo>
                    <a:pt x="2320" y="637"/>
                    <a:pt x="2457" y="501"/>
                    <a:pt x="2366" y="410"/>
                  </a:cubicBezTo>
                  <a:cubicBezTo>
                    <a:pt x="2252" y="387"/>
                    <a:pt x="342" y="92"/>
                    <a:pt x="205" y="69"/>
                  </a:cubicBezTo>
                  <a:lnTo>
                    <a:pt x="22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2"/>
            <p:cNvSpPr/>
            <p:nvPr/>
          </p:nvSpPr>
          <p:spPr>
            <a:xfrm rot="2879798">
              <a:off x="1306392" y="3890115"/>
              <a:ext cx="2000" cy="2500"/>
            </a:xfrm>
            <a:custGeom>
              <a:avLst/>
              <a:gdLst/>
              <a:ahLst/>
              <a:cxnLst/>
              <a:rect l="l" t="t" r="r" b="b"/>
              <a:pathLst>
                <a:path w="92" h="115" extrusionOk="0">
                  <a:moveTo>
                    <a:pt x="91" y="1"/>
                  </a:moveTo>
                  <a:lnTo>
                    <a:pt x="91" y="1"/>
                  </a:lnTo>
                  <a:cubicBezTo>
                    <a:pt x="23" y="24"/>
                    <a:pt x="0" y="69"/>
                    <a:pt x="0" y="115"/>
                  </a:cubicBezTo>
                  <a:cubicBezTo>
                    <a:pt x="68" y="92"/>
                    <a:pt x="68"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2"/>
            <p:cNvSpPr/>
            <p:nvPr/>
          </p:nvSpPr>
          <p:spPr>
            <a:xfrm rot="2879798">
              <a:off x="1308964" y="3891260"/>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2"/>
            <p:cNvSpPr/>
            <p:nvPr/>
          </p:nvSpPr>
          <p:spPr>
            <a:xfrm rot="2879798">
              <a:off x="1402983" y="3736477"/>
              <a:ext cx="22" cy="500"/>
            </a:xfrm>
            <a:custGeom>
              <a:avLst/>
              <a:gdLst/>
              <a:ahLst/>
              <a:cxnLst/>
              <a:rect l="l" t="t" r="r" b="b"/>
              <a:pathLst>
                <a:path w="1" h="23" extrusionOk="0">
                  <a:moveTo>
                    <a:pt x="1" y="0"/>
                  </a:moveTo>
                  <a:lnTo>
                    <a:pt x="1" y="23"/>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2"/>
            <p:cNvSpPr/>
            <p:nvPr/>
          </p:nvSpPr>
          <p:spPr>
            <a:xfrm rot="2879798">
              <a:off x="1325902" y="3727855"/>
              <a:ext cx="61816" cy="176120"/>
            </a:xfrm>
            <a:custGeom>
              <a:avLst/>
              <a:gdLst/>
              <a:ahLst/>
              <a:cxnLst/>
              <a:rect l="l" t="t" r="r" b="b"/>
              <a:pathLst>
                <a:path w="2843" h="8100" extrusionOk="0">
                  <a:moveTo>
                    <a:pt x="57" y="714"/>
                  </a:moveTo>
                  <a:cubicBezTo>
                    <a:pt x="50" y="716"/>
                    <a:pt x="46" y="721"/>
                    <a:pt x="46" y="728"/>
                  </a:cubicBezTo>
                  <a:cubicBezTo>
                    <a:pt x="50" y="724"/>
                    <a:pt x="54" y="719"/>
                    <a:pt x="57" y="714"/>
                  </a:cubicBezTo>
                  <a:close/>
                  <a:moveTo>
                    <a:pt x="2431" y="7931"/>
                  </a:moveTo>
                  <a:cubicBezTo>
                    <a:pt x="2436" y="7931"/>
                    <a:pt x="2443" y="7933"/>
                    <a:pt x="2456" y="7937"/>
                  </a:cubicBezTo>
                  <a:lnTo>
                    <a:pt x="2437" y="7993"/>
                  </a:lnTo>
                  <a:lnTo>
                    <a:pt x="2437" y="7993"/>
                  </a:lnTo>
                  <a:cubicBezTo>
                    <a:pt x="2443" y="7960"/>
                    <a:pt x="2412" y="7931"/>
                    <a:pt x="2431" y="7931"/>
                  </a:cubicBezTo>
                  <a:close/>
                  <a:moveTo>
                    <a:pt x="205" y="1"/>
                  </a:moveTo>
                  <a:lnTo>
                    <a:pt x="182" y="91"/>
                  </a:lnTo>
                  <a:lnTo>
                    <a:pt x="250" y="91"/>
                  </a:lnTo>
                  <a:cubicBezTo>
                    <a:pt x="273" y="160"/>
                    <a:pt x="205" y="114"/>
                    <a:pt x="205" y="160"/>
                  </a:cubicBezTo>
                  <a:cubicBezTo>
                    <a:pt x="159" y="160"/>
                    <a:pt x="137" y="114"/>
                    <a:pt x="137" y="46"/>
                  </a:cubicBezTo>
                  <a:lnTo>
                    <a:pt x="137" y="46"/>
                  </a:lnTo>
                  <a:cubicBezTo>
                    <a:pt x="137" y="91"/>
                    <a:pt x="91" y="137"/>
                    <a:pt x="159" y="160"/>
                  </a:cubicBezTo>
                  <a:cubicBezTo>
                    <a:pt x="137" y="182"/>
                    <a:pt x="114" y="182"/>
                    <a:pt x="94" y="182"/>
                  </a:cubicBezTo>
                  <a:cubicBezTo>
                    <a:pt x="74" y="182"/>
                    <a:pt x="57" y="182"/>
                    <a:pt x="46" y="205"/>
                  </a:cubicBezTo>
                  <a:cubicBezTo>
                    <a:pt x="68" y="251"/>
                    <a:pt x="114" y="296"/>
                    <a:pt x="91" y="342"/>
                  </a:cubicBezTo>
                  <a:lnTo>
                    <a:pt x="68" y="342"/>
                  </a:lnTo>
                  <a:cubicBezTo>
                    <a:pt x="0" y="433"/>
                    <a:pt x="159" y="501"/>
                    <a:pt x="91" y="592"/>
                  </a:cubicBezTo>
                  <a:lnTo>
                    <a:pt x="68" y="569"/>
                  </a:lnTo>
                  <a:lnTo>
                    <a:pt x="68" y="569"/>
                  </a:lnTo>
                  <a:cubicBezTo>
                    <a:pt x="48" y="610"/>
                    <a:pt x="82" y="669"/>
                    <a:pt x="57" y="714"/>
                  </a:cubicBezTo>
                  <a:lnTo>
                    <a:pt x="57" y="714"/>
                  </a:lnTo>
                  <a:cubicBezTo>
                    <a:pt x="61" y="712"/>
                    <a:pt x="66" y="711"/>
                    <a:pt x="71" y="711"/>
                  </a:cubicBezTo>
                  <a:cubicBezTo>
                    <a:pt x="85" y="711"/>
                    <a:pt x="102" y="717"/>
                    <a:pt x="114" y="728"/>
                  </a:cubicBezTo>
                  <a:cubicBezTo>
                    <a:pt x="68" y="796"/>
                    <a:pt x="114" y="842"/>
                    <a:pt x="46" y="887"/>
                  </a:cubicBezTo>
                  <a:lnTo>
                    <a:pt x="114" y="956"/>
                  </a:lnTo>
                  <a:cubicBezTo>
                    <a:pt x="91" y="1183"/>
                    <a:pt x="159" y="2138"/>
                    <a:pt x="159" y="2365"/>
                  </a:cubicBezTo>
                  <a:lnTo>
                    <a:pt x="137" y="2365"/>
                  </a:lnTo>
                  <a:cubicBezTo>
                    <a:pt x="159" y="2729"/>
                    <a:pt x="137" y="3457"/>
                    <a:pt x="205" y="3844"/>
                  </a:cubicBezTo>
                  <a:cubicBezTo>
                    <a:pt x="137" y="3889"/>
                    <a:pt x="159" y="3980"/>
                    <a:pt x="137" y="4048"/>
                  </a:cubicBezTo>
                  <a:lnTo>
                    <a:pt x="205" y="4048"/>
                  </a:lnTo>
                  <a:cubicBezTo>
                    <a:pt x="182" y="4230"/>
                    <a:pt x="227" y="4048"/>
                    <a:pt x="250" y="4253"/>
                  </a:cubicBezTo>
                  <a:cubicBezTo>
                    <a:pt x="296" y="4458"/>
                    <a:pt x="227" y="5253"/>
                    <a:pt x="159" y="5435"/>
                  </a:cubicBezTo>
                  <a:cubicBezTo>
                    <a:pt x="250" y="5549"/>
                    <a:pt x="182" y="5663"/>
                    <a:pt x="227" y="5776"/>
                  </a:cubicBezTo>
                  <a:lnTo>
                    <a:pt x="205" y="5754"/>
                  </a:lnTo>
                  <a:lnTo>
                    <a:pt x="205" y="5754"/>
                  </a:lnTo>
                  <a:cubicBezTo>
                    <a:pt x="250" y="5867"/>
                    <a:pt x="137" y="6459"/>
                    <a:pt x="182" y="6572"/>
                  </a:cubicBezTo>
                  <a:cubicBezTo>
                    <a:pt x="227" y="6663"/>
                    <a:pt x="137" y="6663"/>
                    <a:pt x="114" y="6732"/>
                  </a:cubicBezTo>
                  <a:cubicBezTo>
                    <a:pt x="205" y="6732"/>
                    <a:pt x="273" y="6822"/>
                    <a:pt x="273" y="6868"/>
                  </a:cubicBezTo>
                  <a:lnTo>
                    <a:pt x="250" y="6868"/>
                  </a:lnTo>
                  <a:cubicBezTo>
                    <a:pt x="273" y="6913"/>
                    <a:pt x="341" y="7027"/>
                    <a:pt x="364" y="7118"/>
                  </a:cubicBezTo>
                  <a:lnTo>
                    <a:pt x="296" y="7118"/>
                  </a:lnTo>
                  <a:cubicBezTo>
                    <a:pt x="364" y="7186"/>
                    <a:pt x="341" y="7323"/>
                    <a:pt x="341" y="7368"/>
                  </a:cubicBezTo>
                  <a:cubicBezTo>
                    <a:pt x="318" y="7505"/>
                    <a:pt x="205" y="7664"/>
                    <a:pt x="273" y="7846"/>
                  </a:cubicBezTo>
                  <a:lnTo>
                    <a:pt x="114" y="7937"/>
                  </a:lnTo>
                  <a:lnTo>
                    <a:pt x="137" y="7937"/>
                  </a:lnTo>
                  <a:cubicBezTo>
                    <a:pt x="137" y="7937"/>
                    <a:pt x="1153" y="8100"/>
                    <a:pt x="1844" y="8100"/>
                  </a:cubicBezTo>
                  <a:cubicBezTo>
                    <a:pt x="2083" y="8100"/>
                    <a:pt x="2283" y="8080"/>
                    <a:pt x="2388" y="8028"/>
                  </a:cubicBezTo>
                  <a:lnTo>
                    <a:pt x="2433" y="8050"/>
                  </a:lnTo>
                  <a:lnTo>
                    <a:pt x="2433" y="8005"/>
                  </a:lnTo>
                  <a:cubicBezTo>
                    <a:pt x="2443" y="7986"/>
                    <a:pt x="2452" y="7979"/>
                    <a:pt x="2464" y="7979"/>
                  </a:cubicBezTo>
                  <a:cubicBezTo>
                    <a:pt x="2479" y="7979"/>
                    <a:pt x="2498" y="7992"/>
                    <a:pt x="2524" y="8005"/>
                  </a:cubicBezTo>
                  <a:lnTo>
                    <a:pt x="2547" y="7959"/>
                  </a:lnTo>
                  <a:lnTo>
                    <a:pt x="2524" y="7959"/>
                  </a:lnTo>
                  <a:lnTo>
                    <a:pt x="2479" y="7869"/>
                  </a:lnTo>
                  <a:cubicBezTo>
                    <a:pt x="2479" y="7834"/>
                    <a:pt x="2501" y="7834"/>
                    <a:pt x="2524" y="7834"/>
                  </a:cubicBezTo>
                  <a:cubicBezTo>
                    <a:pt x="2547" y="7834"/>
                    <a:pt x="2570" y="7834"/>
                    <a:pt x="2570" y="7800"/>
                  </a:cubicBezTo>
                  <a:cubicBezTo>
                    <a:pt x="2615" y="7482"/>
                    <a:pt x="2683" y="7164"/>
                    <a:pt x="2683" y="6845"/>
                  </a:cubicBezTo>
                  <a:lnTo>
                    <a:pt x="2706" y="6845"/>
                  </a:lnTo>
                  <a:cubicBezTo>
                    <a:pt x="2706" y="6754"/>
                    <a:pt x="2706" y="6663"/>
                    <a:pt x="2683" y="6572"/>
                  </a:cubicBezTo>
                  <a:lnTo>
                    <a:pt x="2774" y="6550"/>
                  </a:lnTo>
                  <a:cubicBezTo>
                    <a:pt x="2729" y="6550"/>
                    <a:pt x="2729" y="6049"/>
                    <a:pt x="2752" y="6027"/>
                  </a:cubicBezTo>
                  <a:lnTo>
                    <a:pt x="2638" y="6027"/>
                  </a:lnTo>
                  <a:cubicBezTo>
                    <a:pt x="2638" y="5936"/>
                    <a:pt x="2752" y="6004"/>
                    <a:pt x="2729" y="5913"/>
                  </a:cubicBezTo>
                  <a:cubicBezTo>
                    <a:pt x="2592" y="5867"/>
                    <a:pt x="2752" y="5754"/>
                    <a:pt x="2683" y="5731"/>
                  </a:cubicBezTo>
                  <a:cubicBezTo>
                    <a:pt x="2683" y="5731"/>
                    <a:pt x="2706" y="5685"/>
                    <a:pt x="2752" y="5685"/>
                  </a:cubicBezTo>
                  <a:cubicBezTo>
                    <a:pt x="2661" y="5663"/>
                    <a:pt x="2729" y="5640"/>
                    <a:pt x="2706" y="5617"/>
                  </a:cubicBezTo>
                  <a:lnTo>
                    <a:pt x="2661" y="5617"/>
                  </a:lnTo>
                  <a:lnTo>
                    <a:pt x="2638" y="5572"/>
                  </a:lnTo>
                  <a:lnTo>
                    <a:pt x="2706" y="5572"/>
                  </a:lnTo>
                  <a:cubicBezTo>
                    <a:pt x="2752" y="5390"/>
                    <a:pt x="2843" y="4594"/>
                    <a:pt x="2797" y="4412"/>
                  </a:cubicBezTo>
                  <a:lnTo>
                    <a:pt x="2797" y="4412"/>
                  </a:lnTo>
                  <a:cubicBezTo>
                    <a:pt x="2752" y="4435"/>
                    <a:pt x="2774" y="4503"/>
                    <a:pt x="2683" y="4526"/>
                  </a:cubicBezTo>
                  <a:cubicBezTo>
                    <a:pt x="2638" y="4458"/>
                    <a:pt x="2706" y="4458"/>
                    <a:pt x="2661" y="4435"/>
                  </a:cubicBezTo>
                  <a:cubicBezTo>
                    <a:pt x="2797" y="4412"/>
                    <a:pt x="2706" y="4321"/>
                    <a:pt x="2843" y="4298"/>
                  </a:cubicBezTo>
                  <a:lnTo>
                    <a:pt x="2752" y="4276"/>
                  </a:lnTo>
                  <a:lnTo>
                    <a:pt x="2797" y="4253"/>
                  </a:lnTo>
                  <a:cubicBezTo>
                    <a:pt x="2729" y="4048"/>
                    <a:pt x="2774" y="4207"/>
                    <a:pt x="2797" y="4025"/>
                  </a:cubicBezTo>
                  <a:cubicBezTo>
                    <a:pt x="2774" y="3935"/>
                    <a:pt x="2683" y="3866"/>
                    <a:pt x="2729" y="3821"/>
                  </a:cubicBezTo>
                  <a:lnTo>
                    <a:pt x="2661" y="3821"/>
                  </a:lnTo>
                  <a:cubicBezTo>
                    <a:pt x="2729" y="3821"/>
                    <a:pt x="2615" y="3753"/>
                    <a:pt x="2683" y="3730"/>
                  </a:cubicBezTo>
                  <a:cubicBezTo>
                    <a:pt x="2665" y="3712"/>
                    <a:pt x="2676" y="3649"/>
                    <a:pt x="2634" y="3649"/>
                  </a:cubicBezTo>
                  <a:cubicBezTo>
                    <a:pt x="2624" y="3649"/>
                    <a:pt x="2610" y="3653"/>
                    <a:pt x="2592" y="3662"/>
                  </a:cubicBezTo>
                  <a:cubicBezTo>
                    <a:pt x="2627" y="3644"/>
                    <a:pt x="2648" y="3601"/>
                    <a:pt x="2667" y="3601"/>
                  </a:cubicBezTo>
                  <a:cubicBezTo>
                    <a:pt x="2672" y="3601"/>
                    <a:pt x="2678" y="3605"/>
                    <a:pt x="2683" y="3616"/>
                  </a:cubicBezTo>
                  <a:lnTo>
                    <a:pt x="2683" y="3548"/>
                  </a:lnTo>
                  <a:lnTo>
                    <a:pt x="2661" y="3571"/>
                  </a:lnTo>
                  <a:cubicBezTo>
                    <a:pt x="2661" y="3480"/>
                    <a:pt x="2729" y="3434"/>
                    <a:pt x="2638" y="3389"/>
                  </a:cubicBezTo>
                  <a:lnTo>
                    <a:pt x="2615" y="3411"/>
                  </a:lnTo>
                  <a:cubicBezTo>
                    <a:pt x="2615" y="3366"/>
                    <a:pt x="2592" y="3321"/>
                    <a:pt x="2683" y="3298"/>
                  </a:cubicBezTo>
                  <a:lnTo>
                    <a:pt x="2706" y="3343"/>
                  </a:lnTo>
                  <a:cubicBezTo>
                    <a:pt x="2706" y="3275"/>
                    <a:pt x="2706" y="3207"/>
                    <a:pt x="2661" y="3139"/>
                  </a:cubicBezTo>
                  <a:lnTo>
                    <a:pt x="2661" y="3161"/>
                  </a:lnTo>
                  <a:cubicBezTo>
                    <a:pt x="2570" y="3070"/>
                    <a:pt x="2524" y="2593"/>
                    <a:pt x="2411" y="2502"/>
                  </a:cubicBezTo>
                  <a:lnTo>
                    <a:pt x="2342" y="2547"/>
                  </a:lnTo>
                  <a:lnTo>
                    <a:pt x="2297" y="2456"/>
                  </a:lnTo>
                  <a:lnTo>
                    <a:pt x="2297" y="2456"/>
                  </a:lnTo>
                  <a:lnTo>
                    <a:pt x="2479" y="2525"/>
                  </a:lnTo>
                  <a:cubicBezTo>
                    <a:pt x="2479" y="2365"/>
                    <a:pt x="2456" y="1547"/>
                    <a:pt x="2501" y="1410"/>
                  </a:cubicBezTo>
                  <a:cubicBezTo>
                    <a:pt x="2517" y="1388"/>
                    <a:pt x="2534" y="1380"/>
                    <a:pt x="2552" y="1380"/>
                  </a:cubicBezTo>
                  <a:cubicBezTo>
                    <a:pt x="2587" y="1380"/>
                    <a:pt x="2623" y="1410"/>
                    <a:pt x="2638" y="1410"/>
                  </a:cubicBezTo>
                  <a:cubicBezTo>
                    <a:pt x="2615" y="1319"/>
                    <a:pt x="2570" y="1365"/>
                    <a:pt x="2570" y="1297"/>
                  </a:cubicBezTo>
                  <a:lnTo>
                    <a:pt x="2570" y="1297"/>
                  </a:lnTo>
                  <a:lnTo>
                    <a:pt x="2638" y="1319"/>
                  </a:lnTo>
                  <a:lnTo>
                    <a:pt x="2615" y="1274"/>
                  </a:lnTo>
                  <a:cubicBezTo>
                    <a:pt x="2604" y="1285"/>
                    <a:pt x="2575" y="1285"/>
                    <a:pt x="2544" y="1285"/>
                  </a:cubicBezTo>
                  <a:cubicBezTo>
                    <a:pt x="2513" y="1285"/>
                    <a:pt x="2479" y="1285"/>
                    <a:pt x="2456" y="1297"/>
                  </a:cubicBezTo>
                  <a:lnTo>
                    <a:pt x="2456" y="1228"/>
                  </a:lnTo>
                  <a:lnTo>
                    <a:pt x="2501" y="1228"/>
                  </a:lnTo>
                  <a:cubicBezTo>
                    <a:pt x="2524" y="1206"/>
                    <a:pt x="2365" y="1183"/>
                    <a:pt x="2388" y="1092"/>
                  </a:cubicBezTo>
                  <a:cubicBezTo>
                    <a:pt x="2433" y="978"/>
                    <a:pt x="2411" y="842"/>
                    <a:pt x="2433" y="705"/>
                  </a:cubicBezTo>
                  <a:lnTo>
                    <a:pt x="2501" y="774"/>
                  </a:lnTo>
                  <a:lnTo>
                    <a:pt x="2524" y="705"/>
                  </a:lnTo>
                  <a:lnTo>
                    <a:pt x="2524" y="705"/>
                  </a:lnTo>
                  <a:cubicBezTo>
                    <a:pt x="2514" y="709"/>
                    <a:pt x="2507" y="710"/>
                    <a:pt x="2500" y="710"/>
                  </a:cubicBezTo>
                  <a:cubicBezTo>
                    <a:pt x="2462" y="710"/>
                    <a:pt x="2476" y="660"/>
                    <a:pt x="2456" y="660"/>
                  </a:cubicBezTo>
                  <a:cubicBezTo>
                    <a:pt x="2320" y="569"/>
                    <a:pt x="2456" y="455"/>
                    <a:pt x="2365" y="364"/>
                  </a:cubicBezTo>
                  <a:cubicBezTo>
                    <a:pt x="2251" y="364"/>
                    <a:pt x="341" y="69"/>
                    <a:pt x="205" y="69"/>
                  </a:cubicBezTo>
                  <a:lnTo>
                    <a:pt x="20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2"/>
            <p:cNvSpPr/>
            <p:nvPr/>
          </p:nvSpPr>
          <p:spPr>
            <a:xfrm rot="2879798">
              <a:off x="1465711" y="4030072"/>
              <a:ext cx="2000" cy="2500"/>
            </a:xfrm>
            <a:custGeom>
              <a:avLst/>
              <a:gdLst/>
              <a:ahLst/>
              <a:cxnLst/>
              <a:rect l="l" t="t" r="r" b="b"/>
              <a:pathLst>
                <a:path w="92" h="115" extrusionOk="0">
                  <a:moveTo>
                    <a:pt x="91" y="1"/>
                  </a:moveTo>
                  <a:lnTo>
                    <a:pt x="91" y="1"/>
                  </a:lnTo>
                  <a:cubicBezTo>
                    <a:pt x="23" y="46"/>
                    <a:pt x="0" y="69"/>
                    <a:pt x="0" y="115"/>
                  </a:cubicBezTo>
                  <a:cubicBezTo>
                    <a:pt x="69" y="92"/>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2"/>
            <p:cNvSpPr/>
            <p:nvPr/>
          </p:nvSpPr>
          <p:spPr>
            <a:xfrm rot="2879798">
              <a:off x="1468284" y="4031217"/>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2"/>
            <p:cNvSpPr/>
            <p:nvPr/>
          </p:nvSpPr>
          <p:spPr>
            <a:xfrm rot="2879798">
              <a:off x="1554267" y="3883016"/>
              <a:ext cx="22" cy="522"/>
            </a:xfrm>
            <a:custGeom>
              <a:avLst/>
              <a:gdLst/>
              <a:ahLst/>
              <a:cxnLst/>
              <a:rect l="l" t="t" r="r" b="b"/>
              <a:pathLst>
                <a:path w="1" h="24" extrusionOk="0">
                  <a:moveTo>
                    <a:pt x="0" y="1"/>
                  </a:moveTo>
                  <a:lnTo>
                    <a:pt x="0" y="24"/>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2"/>
            <p:cNvSpPr/>
            <p:nvPr/>
          </p:nvSpPr>
          <p:spPr>
            <a:xfrm rot="2879798">
              <a:off x="1481016" y="3876333"/>
              <a:ext cx="62316" cy="165531"/>
            </a:xfrm>
            <a:custGeom>
              <a:avLst/>
              <a:gdLst/>
              <a:ahLst/>
              <a:cxnLst/>
              <a:rect l="l" t="t" r="r" b="b"/>
              <a:pathLst>
                <a:path w="2866" h="7613" extrusionOk="0">
                  <a:moveTo>
                    <a:pt x="205" y="0"/>
                  </a:moveTo>
                  <a:lnTo>
                    <a:pt x="182" y="46"/>
                  </a:lnTo>
                  <a:cubicBezTo>
                    <a:pt x="185" y="46"/>
                    <a:pt x="187" y="46"/>
                    <a:pt x="190" y="47"/>
                  </a:cubicBezTo>
                  <a:lnTo>
                    <a:pt x="190" y="47"/>
                  </a:lnTo>
                  <a:lnTo>
                    <a:pt x="205" y="0"/>
                  </a:lnTo>
                  <a:close/>
                  <a:moveTo>
                    <a:pt x="2479" y="7459"/>
                  </a:moveTo>
                  <a:lnTo>
                    <a:pt x="2461" y="7514"/>
                  </a:lnTo>
                  <a:lnTo>
                    <a:pt x="2461" y="7514"/>
                  </a:lnTo>
                  <a:cubicBezTo>
                    <a:pt x="2467" y="7477"/>
                    <a:pt x="2418" y="7459"/>
                    <a:pt x="2479" y="7459"/>
                  </a:cubicBezTo>
                  <a:close/>
                  <a:moveTo>
                    <a:pt x="137" y="46"/>
                  </a:moveTo>
                  <a:cubicBezTo>
                    <a:pt x="114" y="91"/>
                    <a:pt x="69" y="136"/>
                    <a:pt x="137" y="159"/>
                  </a:cubicBezTo>
                  <a:cubicBezTo>
                    <a:pt x="126" y="182"/>
                    <a:pt x="109" y="182"/>
                    <a:pt x="92" y="182"/>
                  </a:cubicBezTo>
                  <a:cubicBezTo>
                    <a:pt x="74" y="182"/>
                    <a:pt x="57" y="182"/>
                    <a:pt x="46" y="205"/>
                  </a:cubicBezTo>
                  <a:cubicBezTo>
                    <a:pt x="46" y="227"/>
                    <a:pt x="114" y="273"/>
                    <a:pt x="69" y="318"/>
                  </a:cubicBezTo>
                  <a:cubicBezTo>
                    <a:pt x="1" y="409"/>
                    <a:pt x="160" y="478"/>
                    <a:pt x="92" y="546"/>
                  </a:cubicBezTo>
                  <a:lnTo>
                    <a:pt x="69" y="546"/>
                  </a:lnTo>
                  <a:cubicBezTo>
                    <a:pt x="23" y="569"/>
                    <a:pt x="69" y="637"/>
                    <a:pt x="46" y="682"/>
                  </a:cubicBezTo>
                  <a:lnTo>
                    <a:pt x="114" y="705"/>
                  </a:lnTo>
                  <a:cubicBezTo>
                    <a:pt x="69" y="750"/>
                    <a:pt x="92" y="796"/>
                    <a:pt x="46" y="841"/>
                  </a:cubicBezTo>
                  <a:lnTo>
                    <a:pt x="114" y="910"/>
                  </a:lnTo>
                  <a:cubicBezTo>
                    <a:pt x="92" y="1114"/>
                    <a:pt x="160" y="2001"/>
                    <a:pt x="160" y="2229"/>
                  </a:cubicBezTo>
                  <a:lnTo>
                    <a:pt x="137" y="2229"/>
                  </a:lnTo>
                  <a:cubicBezTo>
                    <a:pt x="160" y="2570"/>
                    <a:pt x="137" y="3275"/>
                    <a:pt x="228" y="3616"/>
                  </a:cubicBezTo>
                  <a:cubicBezTo>
                    <a:pt x="160" y="3684"/>
                    <a:pt x="160" y="3752"/>
                    <a:pt x="160" y="3820"/>
                  </a:cubicBezTo>
                  <a:lnTo>
                    <a:pt x="205" y="3820"/>
                  </a:lnTo>
                  <a:cubicBezTo>
                    <a:pt x="205" y="3980"/>
                    <a:pt x="251" y="3820"/>
                    <a:pt x="273" y="4002"/>
                  </a:cubicBezTo>
                  <a:cubicBezTo>
                    <a:pt x="319" y="4207"/>
                    <a:pt x="251" y="4957"/>
                    <a:pt x="182" y="5117"/>
                  </a:cubicBezTo>
                  <a:cubicBezTo>
                    <a:pt x="273" y="5207"/>
                    <a:pt x="205" y="5344"/>
                    <a:pt x="251" y="5435"/>
                  </a:cubicBezTo>
                  <a:lnTo>
                    <a:pt x="228" y="5412"/>
                  </a:lnTo>
                  <a:lnTo>
                    <a:pt x="228" y="5412"/>
                  </a:lnTo>
                  <a:cubicBezTo>
                    <a:pt x="273" y="5526"/>
                    <a:pt x="160" y="6072"/>
                    <a:pt x="205" y="6185"/>
                  </a:cubicBezTo>
                  <a:lnTo>
                    <a:pt x="205" y="6163"/>
                  </a:lnTo>
                  <a:lnTo>
                    <a:pt x="205" y="6163"/>
                  </a:lnTo>
                  <a:cubicBezTo>
                    <a:pt x="251" y="6276"/>
                    <a:pt x="160" y="6254"/>
                    <a:pt x="137" y="6344"/>
                  </a:cubicBezTo>
                  <a:cubicBezTo>
                    <a:pt x="147" y="6342"/>
                    <a:pt x="156" y="6341"/>
                    <a:pt x="165" y="6341"/>
                  </a:cubicBezTo>
                  <a:cubicBezTo>
                    <a:pt x="238" y="6341"/>
                    <a:pt x="276" y="6418"/>
                    <a:pt x="296" y="6458"/>
                  </a:cubicBezTo>
                  <a:lnTo>
                    <a:pt x="273" y="6458"/>
                  </a:lnTo>
                  <a:cubicBezTo>
                    <a:pt x="273" y="6504"/>
                    <a:pt x="364" y="6617"/>
                    <a:pt x="387" y="6686"/>
                  </a:cubicBezTo>
                  <a:lnTo>
                    <a:pt x="319" y="6686"/>
                  </a:lnTo>
                  <a:cubicBezTo>
                    <a:pt x="387" y="6754"/>
                    <a:pt x="342" y="6890"/>
                    <a:pt x="364" y="6936"/>
                  </a:cubicBezTo>
                  <a:cubicBezTo>
                    <a:pt x="342" y="7049"/>
                    <a:pt x="228" y="7209"/>
                    <a:pt x="296" y="7368"/>
                  </a:cubicBezTo>
                  <a:lnTo>
                    <a:pt x="137" y="7459"/>
                  </a:lnTo>
                  <a:lnTo>
                    <a:pt x="160" y="7459"/>
                  </a:lnTo>
                  <a:cubicBezTo>
                    <a:pt x="160" y="7459"/>
                    <a:pt x="1196" y="7612"/>
                    <a:pt x="1887" y="7612"/>
                  </a:cubicBezTo>
                  <a:cubicBezTo>
                    <a:pt x="2117" y="7612"/>
                    <a:pt x="2309" y="7595"/>
                    <a:pt x="2411" y="7550"/>
                  </a:cubicBezTo>
                  <a:lnTo>
                    <a:pt x="2456" y="7572"/>
                  </a:lnTo>
                  <a:lnTo>
                    <a:pt x="2456" y="7527"/>
                  </a:lnTo>
                  <a:cubicBezTo>
                    <a:pt x="2466" y="7508"/>
                    <a:pt x="2476" y="7501"/>
                    <a:pt x="2487" y="7501"/>
                  </a:cubicBezTo>
                  <a:cubicBezTo>
                    <a:pt x="2503" y="7501"/>
                    <a:pt x="2521" y="7514"/>
                    <a:pt x="2547" y="7527"/>
                  </a:cubicBezTo>
                  <a:lnTo>
                    <a:pt x="2570" y="7481"/>
                  </a:lnTo>
                  <a:lnTo>
                    <a:pt x="2525" y="7504"/>
                  </a:lnTo>
                  <a:lnTo>
                    <a:pt x="2502" y="7391"/>
                  </a:lnTo>
                  <a:cubicBezTo>
                    <a:pt x="2502" y="7368"/>
                    <a:pt x="2519" y="7368"/>
                    <a:pt x="2539" y="7368"/>
                  </a:cubicBezTo>
                  <a:cubicBezTo>
                    <a:pt x="2559" y="7368"/>
                    <a:pt x="2582" y="7368"/>
                    <a:pt x="2593" y="7345"/>
                  </a:cubicBezTo>
                  <a:cubicBezTo>
                    <a:pt x="2638" y="7049"/>
                    <a:pt x="2707" y="6754"/>
                    <a:pt x="2707" y="6435"/>
                  </a:cubicBezTo>
                  <a:lnTo>
                    <a:pt x="2729" y="6458"/>
                  </a:lnTo>
                  <a:cubicBezTo>
                    <a:pt x="2707" y="6344"/>
                    <a:pt x="2729" y="6276"/>
                    <a:pt x="2707" y="6185"/>
                  </a:cubicBezTo>
                  <a:lnTo>
                    <a:pt x="2775" y="6163"/>
                  </a:lnTo>
                  <a:cubicBezTo>
                    <a:pt x="2729" y="6163"/>
                    <a:pt x="2752" y="5685"/>
                    <a:pt x="2752" y="5685"/>
                  </a:cubicBezTo>
                  <a:lnTo>
                    <a:pt x="2661" y="5662"/>
                  </a:lnTo>
                  <a:cubicBezTo>
                    <a:pt x="2661" y="5571"/>
                    <a:pt x="2775" y="5640"/>
                    <a:pt x="2752" y="5549"/>
                  </a:cubicBezTo>
                  <a:cubicBezTo>
                    <a:pt x="2616" y="5526"/>
                    <a:pt x="2775" y="5412"/>
                    <a:pt x="2707" y="5389"/>
                  </a:cubicBezTo>
                  <a:cubicBezTo>
                    <a:pt x="2707" y="5389"/>
                    <a:pt x="2707" y="5344"/>
                    <a:pt x="2752" y="5344"/>
                  </a:cubicBezTo>
                  <a:cubicBezTo>
                    <a:pt x="2684" y="5344"/>
                    <a:pt x="2752" y="5298"/>
                    <a:pt x="2729" y="5276"/>
                  </a:cubicBezTo>
                  <a:lnTo>
                    <a:pt x="2729" y="5276"/>
                  </a:lnTo>
                  <a:lnTo>
                    <a:pt x="2684" y="5298"/>
                  </a:lnTo>
                  <a:lnTo>
                    <a:pt x="2661" y="5230"/>
                  </a:lnTo>
                  <a:lnTo>
                    <a:pt x="2729" y="5230"/>
                  </a:lnTo>
                  <a:cubicBezTo>
                    <a:pt x="2752" y="5071"/>
                    <a:pt x="2866" y="4321"/>
                    <a:pt x="2820" y="4161"/>
                  </a:cubicBezTo>
                  <a:lnTo>
                    <a:pt x="2820" y="4161"/>
                  </a:lnTo>
                  <a:cubicBezTo>
                    <a:pt x="2775" y="4184"/>
                    <a:pt x="2798" y="4230"/>
                    <a:pt x="2707" y="4252"/>
                  </a:cubicBezTo>
                  <a:cubicBezTo>
                    <a:pt x="2661" y="4207"/>
                    <a:pt x="2729" y="4184"/>
                    <a:pt x="2684" y="4161"/>
                  </a:cubicBezTo>
                  <a:cubicBezTo>
                    <a:pt x="2820" y="4139"/>
                    <a:pt x="2707" y="4070"/>
                    <a:pt x="2843" y="4025"/>
                  </a:cubicBezTo>
                  <a:lnTo>
                    <a:pt x="2775" y="4025"/>
                  </a:lnTo>
                  <a:lnTo>
                    <a:pt x="2820" y="4002"/>
                  </a:lnTo>
                  <a:cubicBezTo>
                    <a:pt x="2752" y="3798"/>
                    <a:pt x="2775" y="3957"/>
                    <a:pt x="2798" y="3775"/>
                  </a:cubicBezTo>
                  <a:cubicBezTo>
                    <a:pt x="2798" y="3684"/>
                    <a:pt x="2707" y="3638"/>
                    <a:pt x="2729" y="3593"/>
                  </a:cubicBezTo>
                  <a:lnTo>
                    <a:pt x="2661" y="3593"/>
                  </a:lnTo>
                  <a:cubicBezTo>
                    <a:pt x="2729" y="3593"/>
                    <a:pt x="2616" y="3525"/>
                    <a:pt x="2684" y="3502"/>
                  </a:cubicBezTo>
                  <a:cubicBezTo>
                    <a:pt x="2684" y="3482"/>
                    <a:pt x="2701" y="3429"/>
                    <a:pt x="2647" y="3429"/>
                  </a:cubicBezTo>
                  <a:cubicBezTo>
                    <a:pt x="2639" y="3429"/>
                    <a:pt x="2628" y="3431"/>
                    <a:pt x="2616" y="3434"/>
                  </a:cubicBezTo>
                  <a:cubicBezTo>
                    <a:pt x="2650" y="3417"/>
                    <a:pt x="2659" y="3373"/>
                    <a:pt x="2680" y="3373"/>
                  </a:cubicBezTo>
                  <a:cubicBezTo>
                    <a:pt x="2687" y="3373"/>
                    <a:pt x="2696" y="3377"/>
                    <a:pt x="2707" y="3388"/>
                  </a:cubicBezTo>
                  <a:lnTo>
                    <a:pt x="2707" y="3320"/>
                  </a:lnTo>
                  <a:lnTo>
                    <a:pt x="2684" y="3343"/>
                  </a:lnTo>
                  <a:cubicBezTo>
                    <a:pt x="2661" y="3275"/>
                    <a:pt x="2729" y="3229"/>
                    <a:pt x="2661" y="3184"/>
                  </a:cubicBezTo>
                  <a:lnTo>
                    <a:pt x="2616" y="3206"/>
                  </a:lnTo>
                  <a:cubicBezTo>
                    <a:pt x="2616" y="3161"/>
                    <a:pt x="2616" y="3115"/>
                    <a:pt x="2707" y="3093"/>
                  </a:cubicBezTo>
                  <a:lnTo>
                    <a:pt x="2729" y="3138"/>
                  </a:lnTo>
                  <a:cubicBezTo>
                    <a:pt x="2729" y="3070"/>
                    <a:pt x="2729" y="3024"/>
                    <a:pt x="2684" y="2956"/>
                  </a:cubicBezTo>
                  <a:lnTo>
                    <a:pt x="2684" y="2979"/>
                  </a:lnTo>
                  <a:cubicBezTo>
                    <a:pt x="2593" y="2888"/>
                    <a:pt x="2525" y="2433"/>
                    <a:pt x="2411" y="2365"/>
                  </a:cubicBezTo>
                  <a:lnTo>
                    <a:pt x="2343" y="2388"/>
                  </a:lnTo>
                  <a:lnTo>
                    <a:pt x="2297" y="2320"/>
                  </a:lnTo>
                  <a:lnTo>
                    <a:pt x="2502" y="2365"/>
                  </a:lnTo>
                  <a:cubicBezTo>
                    <a:pt x="2502" y="2229"/>
                    <a:pt x="2456" y="1455"/>
                    <a:pt x="2502" y="1319"/>
                  </a:cubicBezTo>
                  <a:cubicBezTo>
                    <a:pt x="2517" y="1304"/>
                    <a:pt x="2535" y="1299"/>
                    <a:pt x="2552" y="1299"/>
                  </a:cubicBezTo>
                  <a:cubicBezTo>
                    <a:pt x="2588" y="1299"/>
                    <a:pt x="2623" y="1319"/>
                    <a:pt x="2638" y="1319"/>
                  </a:cubicBezTo>
                  <a:cubicBezTo>
                    <a:pt x="2616" y="1251"/>
                    <a:pt x="2570" y="1296"/>
                    <a:pt x="2570" y="1228"/>
                  </a:cubicBezTo>
                  <a:lnTo>
                    <a:pt x="2570" y="1228"/>
                  </a:lnTo>
                  <a:lnTo>
                    <a:pt x="2638" y="1251"/>
                  </a:lnTo>
                  <a:lnTo>
                    <a:pt x="2616" y="1205"/>
                  </a:lnTo>
                  <a:cubicBezTo>
                    <a:pt x="2604" y="1217"/>
                    <a:pt x="2576" y="1217"/>
                    <a:pt x="2545" y="1217"/>
                  </a:cubicBezTo>
                  <a:cubicBezTo>
                    <a:pt x="2513" y="1217"/>
                    <a:pt x="2479" y="1217"/>
                    <a:pt x="2456" y="1228"/>
                  </a:cubicBezTo>
                  <a:lnTo>
                    <a:pt x="2456" y="1160"/>
                  </a:lnTo>
                  <a:lnTo>
                    <a:pt x="2502" y="1160"/>
                  </a:lnTo>
                  <a:cubicBezTo>
                    <a:pt x="2525" y="1137"/>
                    <a:pt x="2366" y="1114"/>
                    <a:pt x="2388" y="1046"/>
                  </a:cubicBezTo>
                  <a:cubicBezTo>
                    <a:pt x="2434" y="910"/>
                    <a:pt x="2411" y="796"/>
                    <a:pt x="2434" y="660"/>
                  </a:cubicBezTo>
                  <a:lnTo>
                    <a:pt x="2502" y="728"/>
                  </a:lnTo>
                  <a:lnTo>
                    <a:pt x="2502" y="682"/>
                  </a:lnTo>
                  <a:cubicBezTo>
                    <a:pt x="2497" y="685"/>
                    <a:pt x="2493" y="686"/>
                    <a:pt x="2489" y="686"/>
                  </a:cubicBezTo>
                  <a:cubicBezTo>
                    <a:pt x="2465" y="686"/>
                    <a:pt x="2473" y="633"/>
                    <a:pt x="2463" y="633"/>
                  </a:cubicBezTo>
                  <a:cubicBezTo>
                    <a:pt x="2461" y="633"/>
                    <a:pt x="2459" y="634"/>
                    <a:pt x="2456" y="637"/>
                  </a:cubicBezTo>
                  <a:cubicBezTo>
                    <a:pt x="2320" y="546"/>
                    <a:pt x="2434" y="432"/>
                    <a:pt x="2366" y="364"/>
                  </a:cubicBezTo>
                  <a:cubicBezTo>
                    <a:pt x="2231" y="341"/>
                    <a:pt x="375" y="76"/>
                    <a:pt x="190" y="47"/>
                  </a:cubicBezTo>
                  <a:lnTo>
                    <a:pt x="190" y="47"/>
                  </a:lnTo>
                  <a:lnTo>
                    <a:pt x="182" y="68"/>
                  </a:lnTo>
                  <a:lnTo>
                    <a:pt x="251" y="91"/>
                  </a:lnTo>
                  <a:cubicBezTo>
                    <a:pt x="262" y="125"/>
                    <a:pt x="251" y="125"/>
                    <a:pt x="236" y="125"/>
                  </a:cubicBezTo>
                  <a:cubicBezTo>
                    <a:pt x="222" y="125"/>
                    <a:pt x="205" y="125"/>
                    <a:pt x="205" y="159"/>
                  </a:cubicBezTo>
                  <a:cubicBezTo>
                    <a:pt x="137" y="159"/>
                    <a:pt x="137" y="114"/>
                    <a:pt x="137"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2"/>
            <p:cNvSpPr/>
            <p:nvPr/>
          </p:nvSpPr>
          <p:spPr>
            <a:xfrm rot="2879798">
              <a:off x="1189809" y="3548551"/>
              <a:ext cx="22" cy="500"/>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42"/>
            <p:cNvSpPr/>
            <p:nvPr/>
          </p:nvSpPr>
          <p:spPr>
            <a:xfrm rot="2879798">
              <a:off x="1116565" y="3541850"/>
              <a:ext cx="62316" cy="165531"/>
            </a:xfrm>
            <a:custGeom>
              <a:avLst/>
              <a:gdLst/>
              <a:ahLst/>
              <a:cxnLst/>
              <a:rect l="l" t="t" r="r" b="b"/>
              <a:pathLst>
                <a:path w="2866" h="7613" extrusionOk="0">
                  <a:moveTo>
                    <a:pt x="228" y="0"/>
                  </a:moveTo>
                  <a:lnTo>
                    <a:pt x="183" y="69"/>
                  </a:lnTo>
                  <a:lnTo>
                    <a:pt x="251" y="69"/>
                  </a:lnTo>
                  <a:cubicBezTo>
                    <a:pt x="296" y="137"/>
                    <a:pt x="205" y="91"/>
                    <a:pt x="228" y="137"/>
                  </a:cubicBezTo>
                  <a:cubicBezTo>
                    <a:pt x="160" y="137"/>
                    <a:pt x="137" y="91"/>
                    <a:pt x="137" y="46"/>
                  </a:cubicBezTo>
                  <a:lnTo>
                    <a:pt x="137" y="46"/>
                  </a:lnTo>
                  <a:cubicBezTo>
                    <a:pt x="137" y="91"/>
                    <a:pt x="92" y="137"/>
                    <a:pt x="160" y="137"/>
                  </a:cubicBezTo>
                  <a:cubicBezTo>
                    <a:pt x="148" y="160"/>
                    <a:pt x="126" y="160"/>
                    <a:pt x="103" y="160"/>
                  </a:cubicBezTo>
                  <a:cubicBezTo>
                    <a:pt x="80" y="160"/>
                    <a:pt x="57" y="160"/>
                    <a:pt x="46" y="182"/>
                  </a:cubicBezTo>
                  <a:cubicBezTo>
                    <a:pt x="69" y="228"/>
                    <a:pt x="137" y="273"/>
                    <a:pt x="92" y="319"/>
                  </a:cubicBezTo>
                  <a:lnTo>
                    <a:pt x="69" y="296"/>
                  </a:lnTo>
                  <a:lnTo>
                    <a:pt x="69" y="296"/>
                  </a:lnTo>
                  <a:cubicBezTo>
                    <a:pt x="1" y="410"/>
                    <a:pt x="160" y="455"/>
                    <a:pt x="92" y="546"/>
                  </a:cubicBezTo>
                  <a:lnTo>
                    <a:pt x="92" y="523"/>
                  </a:lnTo>
                  <a:cubicBezTo>
                    <a:pt x="46" y="569"/>
                    <a:pt x="92" y="614"/>
                    <a:pt x="46" y="683"/>
                  </a:cubicBezTo>
                  <a:lnTo>
                    <a:pt x="114" y="683"/>
                  </a:lnTo>
                  <a:cubicBezTo>
                    <a:pt x="69" y="751"/>
                    <a:pt x="114" y="796"/>
                    <a:pt x="69" y="842"/>
                  </a:cubicBezTo>
                  <a:lnTo>
                    <a:pt x="114" y="887"/>
                  </a:lnTo>
                  <a:cubicBezTo>
                    <a:pt x="114" y="1115"/>
                    <a:pt x="160" y="2001"/>
                    <a:pt x="160" y="2229"/>
                  </a:cubicBezTo>
                  <a:lnTo>
                    <a:pt x="160" y="2206"/>
                  </a:lnTo>
                  <a:cubicBezTo>
                    <a:pt x="183" y="2547"/>
                    <a:pt x="160" y="3252"/>
                    <a:pt x="228" y="3616"/>
                  </a:cubicBezTo>
                  <a:cubicBezTo>
                    <a:pt x="160" y="3661"/>
                    <a:pt x="183" y="3752"/>
                    <a:pt x="160" y="3798"/>
                  </a:cubicBezTo>
                  <a:lnTo>
                    <a:pt x="228" y="3798"/>
                  </a:lnTo>
                  <a:cubicBezTo>
                    <a:pt x="205" y="3980"/>
                    <a:pt x="273" y="3821"/>
                    <a:pt x="296" y="3980"/>
                  </a:cubicBezTo>
                  <a:cubicBezTo>
                    <a:pt x="342" y="4184"/>
                    <a:pt x="251" y="4935"/>
                    <a:pt x="205" y="5117"/>
                  </a:cubicBezTo>
                  <a:cubicBezTo>
                    <a:pt x="273" y="5208"/>
                    <a:pt x="205" y="5321"/>
                    <a:pt x="273" y="5412"/>
                  </a:cubicBezTo>
                  <a:lnTo>
                    <a:pt x="251" y="5412"/>
                  </a:lnTo>
                  <a:cubicBezTo>
                    <a:pt x="273" y="5503"/>
                    <a:pt x="183" y="6072"/>
                    <a:pt x="205" y="6186"/>
                  </a:cubicBezTo>
                  <a:lnTo>
                    <a:pt x="228" y="6163"/>
                  </a:lnTo>
                  <a:lnTo>
                    <a:pt x="228" y="6163"/>
                  </a:lnTo>
                  <a:cubicBezTo>
                    <a:pt x="273" y="6254"/>
                    <a:pt x="183" y="6254"/>
                    <a:pt x="137" y="6322"/>
                  </a:cubicBezTo>
                  <a:cubicBezTo>
                    <a:pt x="251" y="6322"/>
                    <a:pt x="296" y="6413"/>
                    <a:pt x="296" y="6436"/>
                  </a:cubicBezTo>
                  <a:lnTo>
                    <a:pt x="273" y="6436"/>
                  </a:lnTo>
                  <a:cubicBezTo>
                    <a:pt x="296" y="6481"/>
                    <a:pt x="387" y="6595"/>
                    <a:pt x="387" y="6686"/>
                  </a:cubicBezTo>
                  <a:lnTo>
                    <a:pt x="342" y="6686"/>
                  </a:lnTo>
                  <a:cubicBezTo>
                    <a:pt x="387" y="6754"/>
                    <a:pt x="364" y="6868"/>
                    <a:pt x="364" y="6936"/>
                  </a:cubicBezTo>
                  <a:cubicBezTo>
                    <a:pt x="342" y="7027"/>
                    <a:pt x="251" y="7209"/>
                    <a:pt x="319" y="7345"/>
                  </a:cubicBezTo>
                  <a:lnTo>
                    <a:pt x="160" y="7436"/>
                  </a:lnTo>
                  <a:lnTo>
                    <a:pt x="160" y="7459"/>
                  </a:lnTo>
                  <a:cubicBezTo>
                    <a:pt x="160" y="7459"/>
                    <a:pt x="1209" y="7613"/>
                    <a:pt x="1896" y="7613"/>
                  </a:cubicBezTo>
                  <a:cubicBezTo>
                    <a:pt x="2125" y="7613"/>
                    <a:pt x="2314" y="7595"/>
                    <a:pt x="2411" y="7550"/>
                  </a:cubicBezTo>
                  <a:lnTo>
                    <a:pt x="2479" y="7550"/>
                  </a:lnTo>
                  <a:lnTo>
                    <a:pt x="2457" y="7505"/>
                  </a:lnTo>
                  <a:cubicBezTo>
                    <a:pt x="2490" y="7471"/>
                    <a:pt x="2462" y="7450"/>
                    <a:pt x="2463" y="7450"/>
                  </a:cubicBezTo>
                  <a:lnTo>
                    <a:pt x="2463" y="7450"/>
                  </a:lnTo>
                  <a:cubicBezTo>
                    <a:pt x="2463" y="7450"/>
                    <a:pt x="2467" y="7453"/>
                    <a:pt x="2479" y="7459"/>
                  </a:cubicBezTo>
                  <a:lnTo>
                    <a:pt x="2479" y="7505"/>
                  </a:lnTo>
                  <a:cubicBezTo>
                    <a:pt x="2486" y="7490"/>
                    <a:pt x="2493" y="7485"/>
                    <a:pt x="2500" y="7485"/>
                  </a:cubicBezTo>
                  <a:cubicBezTo>
                    <a:pt x="2516" y="7485"/>
                    <a:pt x="2532" y="7512"/>
                    <a:pt x="2547" y="7527"/>
                  </a:cubicBezTo>
                  <a:lnTo>
                    <a:pt x="2570" y="7459"/>
                  </a:lnTo>
                  <a:lnTo>
                    <a:pt x="2547" y="7482"/>
                  </a:lnTo>
                  <a:lnTo>
                    <a:pt x="2502" y="7391"/>
                  </a:lnTo>
                  <a:cubicBezTo>
                    <a:pt x="2502" y="7345"/>
                    <a:pt x="2593" y="7391"/>
                    <a:pt x="2593" y="7323"/>
                  </a:cubicBezTo>
                  <a:cubicBezTo>
                    <a:pt x="2638" y="7027"/>
                    <a:pt x="2729" y="6731"/>
                    <a:pt x="2707" y="6436"/>
                  </a:cubicBezTo>
                  <a:lnTo>
                    <a:pt x="2752" y="6436"/>
                  </a:lnTo>
                  <a:cubicBezTo>
                    <a:pt x="2729" y="6345"/>
                    <a:pt x="2729" y="6254"/>
                    <a:pt x="2707" y="6186"/>
                  </a:cubicBezTo>
                  <a:lnTo>
                    <a:pt x="2798" y="6140"/>
                  </a:lnTo>
                  <a:lnTo>
                    <a:pt x="2798" y="6140"/>
                  </a:lnTo>
                  <a:cubicBezTo>
                    <a:pt x="2797" y="6141"/>
                    <a:pt x="2796" y="6141"/>
                    <a:pt x="2795" y="6141"/>
                  </a:cubicBezTo>
                  <a:cubicBezTo>
                    <a:pt x="2752" y="6141"/>
                    <a:pt x="2753" y="5663"/>
                    <a:pt x="2775" y="5663"/>
                  </a:cubicBezTo>
                  <a:lnTo>
                    <a:pt x="2684" y="5663"/>
                  </a:lnTo>
                  <a:cubicBezTo>
                    <a:pt x="2684" y="5572"/>
                    <a:pt x="2798" y="5640"/>
                    <a:pt x="2775" y="5549"/>
                  </a:cubicBezTo>
                  <a:cubicBezTo>
                    <a:pt x="2638" y="5503"/>
                    <a:pt x="2775" y="5412"/>
                    <a:pt x="2707" y="5367"/>
                  </a:cubicBezTo>
                  <a:cubicBezTo>
                    <a:pt x="2729" y="5367"/>
                    <a:pt x="2729" y="5344"/>
                    <a:pt x="2775" y="5344"/>
                  </a:cubicBezTo>
                  <a:cubicBezTo>
                    <a:pt x="2707" y="5321"/>
                    <a:pt x="2752" y="5299"/>
                    <a:pt x="2729" y="5276"/>
                  </a:cubicBezTo>
                  <a:lnTo>
                    <a:pt x="2684" y="5276"/>
                  </a:lnTo>
                  <a:lnTo>
                    <a:pt x="2661" y="5231"/>
                  </a:lnTo>
                  <a:lnTo>
                    <a:pt x="2752" y="5231"/>
                  </a:lnTo>
                  <a:cubicBezTo>
                    <a:pt x="2775" y="5071"/>
                    <a:pt x="2866" y="4321"/>
                    <a:pt x="2843" y="4139"/>
                  </a:cubicBezTo>
                  <a:lnTo>
                    <a:pt x="2843" y="4139"/>
                  </a:lnTo>
                  <a:cubicBezTo>
                    <a:pt x="2775" y="4162"/>
                    <a:pt x="2820" y="4207"/>
                    <a:pt x="2729" y="4230"/>
                  </a:cubicBezTo>
                  <a:cubicBezTo>
                    <a:pt x="2684" y="4184"/>
                    <a:pt x="2752" y="4162"/>
                    <a:pt x="2684" y="4162"/>
                  </a:cubicBezTo>
                  <a:cubicBezTo>
                    <a:pt x="2820" y="4139"/>
                    <a:pt x="2729" y="4048"/>
                    <a:pt x="2866" y="4025"/>
                  </a:cubicBezTo>
                  <a:lnTo>
                    <a:pt x="2798" y="4003"/>
                  </a:lnTo>
                  <a:lnTo>
                    <a:pt x="2843" y="3980"/>
                  </a:lnTo>
                  <a:cubicBezTo>
                    <a:pt x="2752" y="3798"/>
                    <a:pt x="2798" y="3934"/>
                    <a:pt x="2820" y="3775"/>
                  </a:cubicBezTo>
                  <a:cubicBezTo>
                    <a:pt x="2820" y="3684"/>
                    <a:pt x="2707" y="3616"/>
                    <a:pt x="2752" y="3571"/>
                  </a:cubicBezTo>
                  <a:lnTo>
                    <a:pt x="2684" y="3571"/>
                  </a:lnTo>
                  <a:cubicBezTo>
                    <a:pt x="2752" y="3571"/>
                    <a:pt x="2638" y="3502"/>
                    <a:pt x="2707" y="3502"/>
                  </a:cubicBezTo>
                  <a:cubicBezTo>
                    <a:pt x="2707" y="3482"/>
                    <a:pt x="2707" y="3408"/>
                    <a:pt x="2642" y="3408"/>
                  </a:cubicBezTo>
                  <a:cubicBezTo>
                    <a:pt x="2639" y="3408"/>
                    <a:pt x="2636" y="3408"/>
                    <a:pt x="2632" y="3408"/>
                  </a:cubicBezTo>
                  <a:lnTo>
                    <a:pt x="2632" y="3408"/>
                  </a:lnTo>
                  <a:cubicBezTo>
                    <a:pt x="2662" y="3397"/>
                    <a:pt x="2682" y="3361"/>
                    <a:pt x="2711" y="3361"/>
                  </a:cubicBezTo>
                  <a:cubicBezTo>
                    <a:pt x="2717" y="3361"/>
                    <a:pt x="2723" y="3363"/>
                    <a:pt x="2729" y="3366"/>
                  </a:cubicBezTo>
                  <a:lnTo>
                    <a:pt x="2707" y="3320"/>
                  </a:lnTo>
                  <a:lnTo>
                    <a:pt x="2684" y="3343"/>
                  </a:lnTo>
                  <a:cubicBezTo>
                    <a:pt x="2684" y="3252"/>
                    <a:pt x="2752" y="3229"/>
                    <a:pt x="2661" y="3161"/>
                  </a:cubicBezTo>
                  <a:lnTo>
                    <a:pt x="2638" y="3184"/>
                  </a:lnTo>
                  <a:cubicBezTo>
                    <a:pt x="2638" y="3138"/>
                    <a:pt x="2616" y="3093"/>
                    <a:pt x="2707" y="3093"/>
                  </a:cubicBezTo>
                  <a:lnTo>
                    <a:pt x="2729" y="3138"/>
                  </a:lnTo>
                  <a:cubicBezTo>
                    <a:pt x="2752" y="3047"/>
                    <a:pt x="2729" y="3002"/>
                    <a:pt x="2684" y="2934"/>
                  </a:cubicBezTo>
                  <a:lnTo>
                    <a:pt x="2684" y="2957"/>
                  </a:lnTo>
                  <a:cubicBezTo>
                    <a:pt x="2593" y="2866"/>
                    <a:pt x="2547" y="2434"/>
                    <a:pt x="2434" y="2343"/>
                  </a:cubicBezTo>
                  <a:lnTo>
                    <a:pt x="2366" y="2388"/>
                  </a:lnTo>
                  <a:lnTo>
                    <a:pt x="2297" y="2297"/>
                  </a:lnTo>
                  <a:lnTo>
                    <a:pt x="2502" y="2343"/>
                  </a:lnTo>
                  <a:cubicBezTo>
                    <a:pt x="2502" y="2206"/>
                    <a:pt x="2479" y="1456"/>
                    <a:pt x="2525" y="1319"/>
                  </a:cubicBezTo>
                  <a:cubicBezTo>
                    <a:pt x="2540" y="1297"/>
                    <a:pt x="2558" y="1289"/>
                    <a:pt x="2574" y="1289"/>
                  </a:cubicBezTo>
                  <a:cubicBezTo>
                    <a:pt x="2608" y="1289"/>
                    <a:pt x="2638" y="1319"/>
                    <a:pt x="2638" y="1319"/>
                  </a:cubicBezTo>
                  <a:cubicBezTo>
                    <a:pt x="2616" y="1251"/>
                    <a:pt x="2570" y="1274"/>
                    <a:pt x="2570" y="1228"/>
                  </a:cubicBezTo>
                  <a:lnTo>
                    <a:pt x="2638" y="1228"/>
                  </a:lnTo>
                  <a:lnTo>
                    <a:pt x="2616" y="1183"/>
                  </a:lnTo>
                  <a:cubicBezTo>
                    <a:pt x="2604" y="1206"/>
                    <a:pt x="2582" y="1211"/>
                    <a:pt x="2553" y="1211"/>
                  </a:cubicBezTo>
                  <a:cubicBezTo>
                    <a:pt x="2525" y="1211"/>
                    <a:pt x="2491" y="1206"/>
                    <a:pt x="2457" y="1206"/>
                  </a:cubicBezTo>
                  <a:lnTo>
                    <a:pt x="2479" y="1137"/>
                  </a:lnTo>
                  <a:lnTo>
                    <a:pt x="2525" y="1137"/>
                  </a:lnTo>
                  <a:cubicBezTo>
                    <a:pt x="2525" y="1137"/>
                    <a:pt x="2366" y="1092"/>
                    <a:pt x="2411" y="1024"/>
                  </a:cubicBezTo>
                  <a:cubicBezTo>
                    <a:pt x="2434" y="910"/>
                    <a:pt x="2411" y="773"/>
                    <a:pt x="2434" y="660"/>
                  </a:cubicBezTo>
                  <a:lnTo>
                    <a:pt x="2502" y="705"/>
                  </a:lnTo>
                  <a:lnTo>
                    <a:pt x="2525" y="660"/>
                  </a:lnTo>
                  <a:lnTo>
                    <a:pt x="2525" y="660"/>
                  </a:lnTo>
                  <a:cubicBezTo>
                    <a:pt x="2515" y="663"/>
                    <a:pt x="2507" y="665"/>
                    <a:pt x="2500" y="665"/>
                  </a:cubicBezTo>
                  <a:cubicBezTo>
                    <a:pt x="2469" y="665"/>
                    <a:pt x="2473" y="632"/>
                    <a:pt x="2464" y="632"/>
                  </a:cubicBezTo>
                  <a:cubicBezTo>
                    <a:pt x="2462" y="632"/>
                    <a:pt x="2460" y="634"/>
                    <a:pt x="2457" y="637"/>
                  </a:cubicBezTo>
                  <a:cubicBezTo>
                    <a:pt x="2320" y="523"/>
                    <a:pt x="2457" y="432"/>
                    <a:pt x="2366" y="341"/>
                  </a:cubicBezTo>
                  <a:cubicBezTo>
                    <a:pt x="2252" y="319"/>
                    <a:pt x="342" y="69"/>
                    <a:pt x="205" y="46"/>
                  </a:cubicBezTo>
                  <a:lnTo>
                    <a:pt x="2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2"/>
            <p:cNvSpPr/>
            <p:nvPr/>
          </p:nvSpPr>
          <p:spPr>
            <a:xfrm rot="2879798">
              <a:off x="2022051" y="3637757"/>
              <a:ext cx="2000" cy="2000"/>
            </a:xfrm>
            <a:custGeom>
              <a:avLst/>
              <a:gdLst/>
              <a:ahLst/>
              <a:cxnLst/>
              <a:rect l="l" t="t" r="r" b="b"/>
              <a:pathLst>
                <a:path w="92" h="92" extrusionOk="0">
                  <a:moveTo>
                    <a:pt x="91" y="1"/>
                  </a:moveTo>
                  <a:lnTo>
                    <a:pt x="91" y="1"/>
                  </a:lnTo>
                  <a:cubicBezTo>
                    <a:pt x="23" y="23"/>
                    <a:pt x="0" y="46"/>
                    <a:pt x="0" y="91"/>
                  </a:cubicBezTo>
                  <a:cubicBezTo>
                    <a:pt x="68" y="69"/>
                    <a:pt x="68"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2"/>
            <p:cNvSpPr/>
            <p:nvPr/>
          </p:nvSpPr>
          <p:spPr>
            <a:xfrm rot="2879798">
              <a:off x="2024438" y="3638820"/>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42"/>
            <p:cNvSpPr/>
            <p:nvPr/>
          </p:nvSpPr>
          <p:spPr>
            <a:xfrm rot="2879798">
              <a:off x="2109990" y="3490416"/>
              <a:ext cx="522" cy="522"/>
            </a:xfrm>
            <a:custGeom>
              <a:avLst/>
              <a:gdLst/>
              <a:ahLst/>
              <a:cxnLst/>
              <a:rect l="l" t="t" r="r" b="b"/>
              <a:pathLst>
                <a:path w="24" h="24" extrusionOk="0">
                  <a:moveTo>
                    <a:pt x="1" y="0"/>
                  </a:moveTo>
                  <a:lnTo>
                    <a:pt x="24" y="23"/>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2"/>
            <p:cNvSpPr/>
            <p:nvPr/>
          </p:nvSpPr>
          <p:spPr>
            <a:xfrm rot="2879798">
              <a:off x="2037269" y="3483735"/>
              <a:ext cx="61816" cy="165531"/>
            </a:xfrm>
            <a:custGeom>
              <a:avLst/>
              <a:gdLst/>
              <a:ahLst/>
              <a:cxnLst/>
              <a:rect l="l" t="t" r="r" b="b"/>
              <a:pathLst>
                <a:path w="2843" h="7613" extrusionOk="0">
                  <a:moveTo>
                    <a:pt x="205" y="1"/>
                  </a:moveTo>
                  <a:lnTo>
                    <a:pt x="182" y="46"/>
                  </a:lnTo>
                  <a:cubicBezTo>
                    <a:pt x="184" y="46"/>
                    <a:pt x="187" y="47"/>
                    <a:pt x="189" y="47"/>
                  </a:cubicBezTo>
                  <a:lnTo>
                    <a:pt x="189" y="47"/>
                  </a:lnTo>
                  <a:lnTo>
                    <a:pt x="205" y="1"/>
                  </a:lnTo>
                  <a:close/>
                  <a:moveTo>
                    <a:pt x="2454" y="7453"/>
                  </a:moveTo>
                  <a:cubicBezTo>
                    <a:pt x="2458" y="7453"/>
                    <a:pt x="2466" y="7455"/>
                    <a:pt x="2479" y="7459"/>
                  </a:cubicBezTo>
                  <a:lnTo>
                    <a:pt x="2460" y="7515"/>
                  </a:lnTo>
                  <a:lnTo>
                    <a:pt x="2460" y="7515"/>
                  </a:lnTo>
                  <a:cubicBezTo>
                    <a:pt x="2466" y="7483"/>
                    <a:pt x="2435" y="7453"/>
                    <a:pt x="2454" y="7453"/>
                  </a:cubicBezTo>
                  <a:close/>
                  <a:moveTo>
                    <a:pt x="137" y="46"/>
                  </a:moveTo>
                  <a:cubicBezTo>
                    <a:pt x="114" y="92"/>
                    <a:pt x="68" y="137"/>
                    <a:pt x="137" y="160"/>
                  </a:cubicBezTo>
                  <a:cubicBezTo>
                    <a:pt x="131" y="165"/>
                    <a:pt x="125" y="167"/>
                    <a:pt x="118" y="167"/>
                  </a:cubicBezTo>
                  <a:cubicBezTo>
                    <a:pt x="106" y="167"/>
                    <a:pt x="91" y="161"/>
                    <a:pt x="78" y="161"/>
                  </a:cubicBezTo>
                  <a:cubicBezTo>
                    <a:pt x="66" y="161"/>
                    <a:pt x="54" y="166"/>
                    <a:pt x="46" y="183"/>
                  </a:cubicBezTo>
                  <a:cubicBezTo>
                    <a:pt x="46" y="228"/>
                    <a:pt x="114" y="273"/>
                    <a:pt x="68" y="319"/>
                  </a:cubicBezTo>
                  <a:cubicBezTo>
                    <a:pt x="0" y="410"/>
                    <a:pt x="159" y="455"/>
                    <a:pt x="91" y="546"/>
                  </a:cubicBezTo>
                  <a:lnTo>
                    <a:pt x="68" y="524"/>
                  </a:lnTo>
                  <a:cubicBezTo>
                    <a:pt x="23" y="569"/>
                    <a:pt x="68" y="637"/>
                    <a:pt x="46" y="683"/>
                  </a:cubicBezTo>
                  <a:lnTo>
                    <a:pt x="91" y="683"/>
                  </a:lnTo>
                  <a:cubicBezTo>
                    <a:pt x="68" y="751"/>
                    <a:pt x="91" y="796"/>
                    <a:pt x="46" y="842"/>
                  </a:cubicBezTo>
                  <a:lnTo>
                    <a:pt x="114" y="887"/>
                  </a:lnTo>
                  <a:cubicBezTo>
                    <a:pt x="91" y="1115"/>
                    <a:pt x="159" y="2002"/>
                    <a:pt x="159" y="2229"/>
                  </a:cubicBezTo>
                  <a:lnTo>
                    <a:pt x="137" y="2206"/>
                  </a:lnTo>
                  <a:lnTo>
                    <a:pt x="137" y="2206"/>
                  </a:lnTo>
                  <a:cubicBezTo>
                    <a:pt x="159" y="2570"/>
                    <a:pt x="137" y="3252"/>
                    <a:pt x="205" y="3616"/>
                  </a:cubicBezTo>
                  <a:cubicBezTo>
                    <a:pt x="159" y="3662"/>
                    <a:pt x="159" y="3753"/>
                    <a:pt x="137" y="3798"/>
                  </a:cubicBezTo>
                  <a:lnTo>
                    <a:pt x="205" y="3798"/>
                  </a:lnTo>
                  <a:cubicBezTo>
                    <a:pt x="205" y="3980"/>
                    <a:pt x="250" y="3821"/>
                    <a:pt x="273" y="3980"/>
                  </a:cubicBezTo>
                  <a:cubicBezTo>
                    <a:pt x="319" y="4185"/>
                    <a:pt x="228" y="4935"/>
                    <a:pt x="182" y="5117"/>
                  </a:cubicBezTo>
                  <a:cubicBezTo>
                    <a:pt x="273" y="5208"/>
                    <a:pt x="205" y="5322"/>
                    <a:pt x="250" y="5413"/>
                  </a:cubicBezTo>
                  <a:lnTo>
                    <a:pt x="228" y="5413"/>
                  </a:lnTo>
                  <a:cubicBezTo>
                    <a:pt x="250" y="5504"/>
                    <a:pt x="159" y="6072"/>
                    <a:pt x="182" y="6186"/>
                  </a:cubicBezTo>
                  <a:lnTo>
                    <a:pt x="205" y="6163"/>
                  </a:lnTo>
                  <a:lnTo>
                    <a:pt x="205" y="6163"/>
                  </a:lnTo>
                  <a:cubicBezTo>
                    <a:pt x="250" y="6254"/>
                    <a:pt x="159" y="6254"/>
                    <a:pt x="137" y="6322"/>
                  </a:cubicBezTo>
                  <a:cubicBezTo>
                    <a:pt x="228" y="6322"/>
                    <a:pt x="273" y="6413"/>
                    <a:pt x="296" y="6436"/>
                  </a:cubicBezTo>
                  <a:lnTo>
                    <a:pt x="273" y="6436"/>
                  </a:lnTo>
                  <a:cubicBezTo>
                    <a:pt x="273" y="6481"/>
                    <a:pt x="364" y="6595"/>
                    <a:pt x="364" y="6686"/>
                  </a:cubicBezTo>
                  <a:lnTo>
                    <a:pt x="319" y="6686"/>
                  </a:lnTo>
                  <a:cubicBezTo>
                    <a:pt x="387" y="6754"/>
                    <a:pt x="341" y="6868"/>
                    <a:pt x="364" y="6936"/>
                  </a:cubicBezTo>
                  <a:cubicBezTo>
                    <a:pt x="319" y="7027"/>
                    <a:pt x="228" y="7209"/>
                    <a:pt x="296" y="7368"/>
                  </a:cubicBezTo>
                  <a:lnTo>
                    <a:pt x="137" y="7437"/>
                  </a:lnTo>
                  <a:lnTo>
                    <a:pt x="159" y="7459"/>
                  </a:lnTo>
                  <a:cubicBezTo>
                    <a:pt x="159" y="7459"/>
                    <a:pt x="1195" y="7613"/>
                    <a:pt x="1886" y="7613"/>
                  </a:cubicBezTo>
                  <a:cubicBezTo>
                    <a:pt x="2116" y="7613"/>
                    <a:pt x="2308" y="7596"/>
                    <a:pt x="2411" y="7550"/>
                  </a:cubicBezTo>
                  <a:lnTo>
                    <a:pt x="2456" y="7550"/>
                  </a:lnTo>
                  <a:lnTo>
                    <a:pt x="2456" y="7528"/>
                  </a:lnTo>
                  <a:cubicBezTo>
                    <a:pt x="2458" y="7524"/>
                    <a:pt x="2459" y="7521"/>
                    <a:pt x="2460" y="7518"/>
                  </a:cubicBezTo>
                  <a:lnTo>
                    <a:pt x="2460" y="7518"/>
                  </a:lnTo>
                  <a:cubicBezTo>
                    <a:pt x="2467" y="7498"/>
                    <a:pt x="2475" y="7491"/>
                    <a:pt x="2484" y="7491"/>
                  </a:cubicBezTo>
                  <a:cubicBezTo>
                    <a:pt x="2500" y="7491"/>
                    <a:pt x="2519" y="7514"/>
                    <a:pt x="2547" y="7528"/>
                  </a:cubicBezTo>
                  <a:lnTo>
                    <a:pt x="2570" y="7482"/>
                  </a:lnTo>
                  <a:lnTo>
                    <a:pt x="2524" y="7482"/>
                  </a:lnTo>
                  <a:lnTo>
                    <a:pt x="2479" y="7391"/>
                  </a:lnTo>
                  <a:cubicBezTo>
                    <a:pt x="2502" y="7346"/>
                    <a:pt x="2570" y="7391"/>
                    <a:pt x="2593" y="7323"/>
                  </a:cubicBezTo>
                  <a:cubicBezTo>
                    <a:pt x="2638" y="7027"/>
                    <a:pt x="2706" y="6732"/>
                    <a:pt x="2706" y="6436"/>
                  </a:cubicBezTo>
                  <a:lnTo>
                    <a:pt x="2729" y="6436"/>
                  </a:lnTo>
                  <a:cubicBezTo>
                    <a:pt x="2706" y="6345"/>
                    <a:pt x="2729" y="6254"/>
                    <a:pt x="2706" y="6186"/>
                  </a:cubicBezTo>
                  <a:lnTo>
                    <a:pt x="2774" y="6140"/>
                  </a:lnTo>
                  <a:lnTo>
                    <a:pt x="2774" y="6140"/>
                  </a:lnTo>
                  <a:cubicBezTo>
                    <a:pt x="2773" y="6141"/>
                    <a:pt x="2772" y="6141"/>
                    <a:pt x="2771" y="6141"/>
                  </a:cubicBezTo>
                  <a:cubicBezTo>
                    <a:pt x="2730" y="6141"/>
                    <a:pt x="2752" y="5685"/>
                    <a:pt x="2752" y="5663"/>
                  </a:cubicBezTo>
                  <a:lnTo>
                    <a:pt x="2661" y="5663"/>
                  </a:lnTo>
                  <a:cubicBezTo>
                    <a:pt x="2661" y="5572"/>
                    <a:pt x="2774" y="5640"/>
                    <a:pt x="2752" y="5549"/>
                  </a:cubicBezTo>
                  <a:cubicBezTo>
                    <a:pt x="2615" y="5504"/>
                    <a:pt x="2774" y="5413"/>
                    <a:pt x="2706" y="5367"/>
                  </a:cubicBezTo>
                  <a:cubicBezTo>
                    <a:pt x="2706" y="5367"/>
                    <a:pt x="2706" y="5344"/>
                    <a:pt x="2752" y="5344"/>
                  </a:cubicBezTo>
                  <a:cubicBezTo>
                    <a:pt x="2683" y="5322"/>
                    <a:pt x="2752" y="5299"/>
                    <a:pt x="2729" y="5276"/>
                  </a:cubicBezTo>
                  <a:lnTo>
                    <a:pt x="2683" y="5276"/>
                  </a:lnTo>
                  <a:lnTo>
                    <a:pt x="2661" y="5231"/>
                  </a:lnTo>
                  <a:lnTo>
                    <a:pt x="2729" y="5231"/>
                  </a:lnTo>
                  <a:cubicBezTo>
                    <a:pt x="2752" y="5072"/>
                    <a:pt x="2843" y="4321"/>
                    <a:pt x="2820" y="4139"/>
                  </a:cubicBezTo>
                  <a:lnTo>
                    <a:pt x="2820" y="4139"/>
                  </a:lnTo>
                  <a:cubicBezTo>
                    <a:pt x="2774" y="4162"/>
                    <a:pt x="2797" y="4230"/>
                    <a:pt x="2706" y="4230"/>
                  </a:cubicBezTo>
                  <a:cubicBezTo>
                    <a:pt x="2661" y="4185"/>
                    <a:pt x="2729" y="4162"/>
                    <a:pt x="2683" y="4162"/>
                  </a:cubicBezTo>
                  <a:cubicBezTo>
                    <a:pt x="2820" y="4139"/>
                    <a:pt x="2706" y="4048"/>
                    <a:pt x="2843" y="4026"/>
                  </a:cubicBezTo>
                  <a:lnTo>
                    <a:pt x="2774" y="4003"/>
                  </a:lnTo>
                  <a:lnTo>
                    <a:pt x="2820" y="3980"/>
                  </a:lnTo>
                  <a:cubicBezTo>
                    <a:pt x="2752" y="3798"/>
                    <a:pt x="2774" y="3935"/>
                    <a:pt x="2797" y="3775"/>
                  </a:cubicBezTo>
                  <a:cubicBezTo>
                    <a:pt x="2797" y="3684"/>
                    <a:pt x="2683" y="3639"/>
                    <a:pt x="2729" y="3571"/>
                  </a:cubicBezTo>
                  <a:lnTo>
                    <a:pt x="2661" y="3571"/>
                  </a:lnTo>
                  <a:cubicBezTo>
                    <a:pt x="2729" y="3571"/>
                    <a:pt x="2615" y="3503"/>
                    <a:pt x="2683" y="3503"/>
                  </a:cubicBezTo>
                  <a:cubicBezTo>
                    <a:pt x="2683" y="3482"/>
                    <a:pt x="2683" y="3408"/>
                    <a:pt x="2619" y="3408"/>
                  </a:cubicBezTo>
                  <a:cubicBezTo>
                    <a:pt x="2616" y="3408"/>
                    <a:pt x="2613" y="3408"/>
                    <a:pt x="2609" y="3409"/>
                  </a:cubicBezTo>
                  <a:lnTo>
                    <a:pt x="2609" y="3409"/>
                  </a:lnTo>
                  <a:cubicBezTo>
                    <a:pt x="2634" y="3399"/>
                    <a:pt x="2653" y="3373"/>
                    <a:pt x="2676" y="3373"/>
                  </a:cubicBezTo>
                  <a:cubicBezTo>
                    <a:pt x="2685" y="3373"/>
                    <a:pt x="2695" y="3377"/>
                    <a:pt x="2706" y="3389"/>
                  </a:cubicBezTo>
                  <a:lnTo>
                    <a:pt x="2706" y="3321"/>
                  </a:lnTo>
                  <a:lnTo>
                    <a:pt x="2683" y="3343"/>
                  </a:lnTo>
                  <a:cubicBezTo>
                    <a:pt x="2661" y="3252"/>
                    <a:pt x="2729" y="3230"/>
                    <a:pt x="2661" y="3161"/>
                  </a:cubicBezTo>
                  <a:lnTo>
                    <a:pt x="2615" y="3184"/>
                  </a:lnTo>
                  <a:cubicBezTo>
                    <a:pt x="2615" y="3139"/>
                    <a:pt x="2615" y="3116"/>
                    <a:pt x="2706" y="3093"/>
                  </a:cubicBezTo>
                  <a:lnTo>
                    <a:pt x="2729" y="3139"/>
                  </a:lnTo>
                  <a:cubicBezTo>
                    <a:pt x="2729" y="3048"/>
                    <a:pt x="2729" y="3002"/>
                    <a:pt x="2683" y="2934"/>
                  </a:cubicBezTo>
                  <a:lnTo>
                    <a:pt x="2683" y="2957"/>
                  </a:lnTo>
                  <a:cubicBezTo>
                    <a:pt x="2593" y="2866"/>
                    <a:pt x="2524" y="2434"/>
                    <a:pt x="2411" y="2343"/>
                  </a:cubicBezTo>
                  <a:lnTo>
                    <a:pt x="2342" y="2388"/>
                  </a:lnTo>
                  <a:lnTo>
                    <a:pt x="2297" y="2297"/>
                  </a:lnTo>
                  <a:lnTo>
                    <a:pt x="2502" y="2366"/>
                  </a:lnTo>
                  <a:cubicBezTo>
                    <a:pt x="2502" y="2206"/>
                    <a:pt x="2456" y="1456"/>
                    <a:pt x="2502" y="1320"/>
                  </a:cubicBezTo>
                  <a:cubicBezTo>
                    <a:pt x="2517" y="1304"/>
                    <a:pt x="2534" y="1299"/>
                    <a:pt x="2552" y="1299"/>
                  </a:cubicBezTo>
                  <a:cubicBezTo>
                    <a:pt x="2587" y="1299"/>
                    <a:pt x="2623" y="1320"/>
                    <a:pt x="2638" y="1320"/>
                  </a:cubicBezTo>
                  <a:cubicBezTo>
                    <a:pt x="2615" y="1251"/>
                    <a:pt x="2547" y="1274"/>
                    <a:pt x="2570" y="1229"/>
                  </a:cubicBezTo>
                  <a:lnTo>
                    <a:pt x="2570" y="1229"/>
                  </a:lnTo>
                  <a:lnTo>
                    <a:pt x="2638" y="1251"/>
                  </a:lnTo>
                  <a:lnTo>
                    <a:pt x="2615" y="1183"/>
                  </a:lnTo>
                  <a:cubicBezTo>
                    <a:pt x="2604" y="1206"/>
                    <a:pt x="2575" y="1211"/>
                    <a:pt x="2544" y="1211"/>
                  </a:cubicBezTo>
                  <a:cubicBezTo>
                    <a:pt x="2513" y="1211"/>
                    <a:pt x="2479" y="1206"/>
                    <a:pt x="2456" y="1206"/>
                  </a:cubicBezTo>
                  <a:lnTo>
                    <a:pt x="2456" y="1138"/>
                  </a:lnTo>
                  <a:lnTo>
                    <a:pt x="2502" y="1138"/>
                  </a:lnTo>
                  <a:cubicBezTo>
                    <a:pt x="2502" y="1138"/>
                    <a:pt x="2365" y="1092"/>
                    <a:pt x="2388" y="1024"/>
                  </a:cubicBezTo>
                  <a:cubicBezTo>
                    <a:pt x="2411" y="910"/>
                    <a:pt x="2411" y="774"/>
                    <a:pt x="2411" y="660"/>
                  </a:cubicBezTo>
                  <a:lnTo>
                    <a:pt x="2479" y="706"/>
                  </a:lnTo>
                  <a:lnTo>
                    <a:pt x="2502" y="660"/>
                  </a:lnTo>
                  <a:lnTo>
                    <a:pt x="2502" y="660"/>
                  </a:lnTo>
                  <a:cubicBezTo>
                    <a:pt x="2495" y="663"/>
                    <a:pt x="2490" y="665"/>
                    <a:pt x="2486" y="665"/>
                  </a:cubicBezTo>
                  <a:cubicBezTo>
                    <a:pt x="2466" y="665"/>
                    <a:pt x="2472" y="633"/>
                    <a:pt x="2464" y="633"/>
                  </a:cubicBezTo>
                  <a:cubicBezTo>
                    <a:pt x="2462" y="633"/>
                    <a:pt x="2459" y="634"/>
                    <a:pt x="2456" y="637"/>
                  </a:cubicBezTo>
                  <a:cubicBezTo>
                    <a:pt x="2320" y="524"/>
                    <a:pt x="2433" y="433"/>
                    <a:pt x="2342" y="342"/>
                  </a:cubicBezTo>
                  <a:cubicBezTo>
                    <a:pt x="2230" y="319"/>
                    <a:pt x="375" y="76"/>
                    <a:pt x="189" y="47"/>
                  </a:cubicBezTo>
                  <a:lnTo>
                    <a:pt x="189" y="47"/>
                  </a:lnTo>
                  <a:lnTo>
                    <a:pt x="182" y="69"/>
                  </a:lnTo>
                  <a:lnTo>
                    <a:pt x="250" y="69"/>
                  </a:lnTo>
                  <a:cubicBezTo>
                    <a:pt x="273" y="137"/>
                    <a:pt x="205" y="92"/>
                    <a:pt x="205" y="160"/>
                  </a:cubicBezTo>
                  <a:cubicBezTo>
                    <a:pt x="137" y="160"/>
                    <a:pt x="137" y="92"/>
                    <a:pt x="137"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2"/>
            <p:cNvSpPr/>
            <p:nvPr/>
          </p:nvSpPr>
          <p:spPr>
            <a:xfrm rot="2879798">
              <a:off x="1843855" y="3577328"/>
              <a:ext cx="2000" cy="2000"/>
            </a:xfrm>
            <a:custGeom>
              <a:avLst/>
              <a:gdLst/>
              <a:ahLst/>
              <a:cxnLst/>
              <a:rect l="l" t="t" r="r" b="b"/>
              <a:pathLst>
                <a:path w="92" h="92" extrusionOk="0">
                  <a:moveTo>
                    <a:pt x="91" y="0"/>
                  </a:moveTo>
                  <a:lnTo>
                    <a:pt x="91" y="0"/>
                  </a:lnTo>
                  <a:cubicBezTo>
                    <a:pt x="23" y="23"/>
                    <a:pt x="0" y="46"/>
                    <a:pt x="23" y="91"/>
                  </a:cubicBezTo>
                  <a:cubicBezTo>
                    <a:pt x="69" y="68"/>
                    <a:pt x="91" y="46"/>
                    <a:pt x="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2"/>
            <p:cNvSpPr/>
            <p:nvPr/>
          </p:nvSpPr>
          <p:spPr>
            <a:xfrm rot="2879798">
              <a:off x="1846241" y="3578390"/>
              <a:ext cx="22" cy="22"/>
            </a:xfrm>
            <a:custGeom>
              <a:avLst/>
              <a:gdLst/>
              <a:ahLst/>
              <a:cxnLst/>
              <a:rect l="l" t="t" r="r" b="b"/>
              <a:pathLst>
                <a:path w="1" h="1" extrusionOk="0">
                  <a:moveTo>
                    <a:pt x="0" y="0"/>
                  </a:moveTo>
                  <a:lnTo>
                    <a:pt x="0" y="0"/>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2"/>
            <p:cNvSpPr/>
            <p:nvPr/>
          </p:nvSpPr>
          <p:spPr>
            <a:xfrm rot="2879798">
              <a:off x="1932227" y="3430158"/>
              <a:ext cx="22" cy="522"/>
            </a:xfrm>
            <a:custGeom>
              <a:avLst/>
              <a:gdLst/>
              <a:ahLst/>
              <a:cxnLst/>
              <a:rect l="l" t="t" r="r" b="b"/>
              <a:pathLst>
                <a:path w="1" h="24" extrusionOk="0">
                  <a:moveTo>
                    <a:pt x="1" y="1"/>
                  </a:moveTo>
                  <a:lnTo>
                    <a:pt x="1" y="24"/>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2"/>
            <p:cNvSpPr/>
            <p:nvPr/>
          </p:nvSpPr>
          <p:spPr>
            <a:xfrm rot="2879798">
              <a:off x="1859175" y="3423075"/>
              <a:ext cx="62316" cy="166031"/>
            </a:xfrm>
            <a:custGeom>
              <a:avLst/>
              <a:gdLst/>
              <a:ahLst/>
              <a:cxnLst/>
              <a:rect l="l" t="t" r="r" b="b"/>
              <a:pathLst>
                <a:path w="2866" h="7636" extrusionOk="0">
                  <a:moveTo>
                    <a:pt x="205" y="0"/>
                  </a:moveTo>
                  <a:lnTo>
                    <a:pt x="182" y="91"/>
                  </a:lnTo>
                  <a:lnTo>
                    <a:pt x="251" y="91"/>
                  </a:lnTo>
                  <a:cubicBezTo>
                    <a:pt x="273" y="160"/>
                    <a:pt x="205" y="114"/>
                    <a:pt x="205" y="160"/>
                  </a:cubicBezTo>
                  <a:cubicBezTo>
                    <a:pt x="160" y="160"/>
                    <a:pt x="137" y="114"/>
                    <a:pt x="137" y="69"/>
                  </a:cubicBezTo>
                  <a:lnTo>
                    <a:pt x="137" y="69"/>
                  </a:lnTo>
                  <a:cubicBezTo>
                    <a:pt x="137" y="114"/>
                    <a:pt x="91" y="160"/>
                    <a:pt x="160" y="160"/>
                  </a:cubicBezTo>
                  <a:cubicBezTo>
                    <a:pt x="137" y="182"/>
                    <a:pt x="114" y="182"/>
                    <a:pt x="94" y="182"/>
                  </a:cubicBezTo>
                  <a:cubicBezTo>
                    <a:pt x="74" y="182"/>
                    <a:pt x="57" y="182"/>
                    <a:pt x="46" y="205"/>
                  </a:cubicBezTo>
                  <a:cubicBezTo>
                    <a:pt x="69" y="251"/>
                    <a:pt x="114" y="296"/>
                    <a:pt x="91" y="319"/>
                  </a:cubicBezTo>
                  <a:lnTo>
                    <a:pt x="69" y="319"/>
                  </a:lnTo>
                  <a:cubicBezTo>
                    <a:pt x="1" y="410"/>
                    <a:pt x="160" y="478"/>
                    <a:pt x="91" y="569"/>
                  </a:cubicBezTo>
                  <a:lnTo>
                    <a:pt x="69" y="546"/>
                  </a:lnTo>
                  <a:lnTo>
                    <a:pt x="69" y="546"/>
                  </a:lnTo>
                  <a:cubicBezTo>
                    <a:pt x="46" y="592"/>
                    <a:pt x="91" y="637"/>
                    <a:pt x="46" y="705"/>
                  </a:cubicBezTo>
                  <a:lnTo>
                    <a:pt x="114" y="705"/>
                  </a:lnTo>
                  <a:cubicBezTo>
                    <a:pt x="69" y="774"/>
                    <a:pt x="114" y="819"/>
                    <a:pt x="69" y="865"/>
                  </a:cubicBezTo>
                  <a:lnTo>
                    <a:pt x="114" y="910"/>
                  </a:lnTo>
                  <a:cubicBezTo>
                    <a:pt x="91" y="1137"/>
                    <a:pt x="160" y="2024"/>
                    <a:pt x="160" y="2252"/>
                  </a:cubicBezTo>
                  <a:lnTo>
                    <a:pt x="160" y="2229"/>
                  </a:lnTo>
                  <a:cubicBezTo>
                    <a:pt x="182" y="2570"/>
                    <a:pt x="160" y="3275"/>
                    <a:pt x="228" y="3639"/>
                  </a:cubicBezTo>
                  <a:cubicBezTo>
                    <a:pt x="160" y="3684"/>
                    <a:pt x="182" y="3775"/>
                    <a:pt x="160" y="3821"/>
                  </a:cubicBezTo>
                  <a:lnTo>
                    <a:pt x="228" y="3821"/>
                  </a:lnTo>
                  <a:cubicBezTo>
                    <a:pt x="205" y="4003"/>
                    <a:pt x="273" y="3844"/>
                    <a:pt x="273" y="4003"/>
                  </a:cubicBezTo>
                  <a:cubicBezTo>
                    <a:pt x="342" y="4207"/>
                    <a:pt x="251" y="4958"/>
                    <a:pt x="205" y="5140"/>
                  </a:cubicBezTo>
                  <a:cubicBezTo>
                    <a:pt x="273" y="5231"/>
                    <a:pt x="205" y="5344"/>
                    <a:pt x="273" y="5435"/>
                  </a:cubicBezTo>
                  <a:lnTo>
                    <a:pt x="251" y="5435"/>
                  </a:lnTo>
                  <a:cubicBezTo>
                    <a:pt x="273" y="5526"/>
                    <a:pt x="182" y="6072"/>
                    <a:pt x="205" y="6208"/>
                  </a:cubicBezTo>
                  <a:lnTo>
                    <a:pt x="205" y="6186"/>
                  </a:lnTo>
                  <a:lnTo>
                    <a:pt x="205" y="6186"/>
                  </a:lnTo>
                  <a:cubicBezTo>
                    <a:pt x="273" y="6277"/>
                    <a:pt x="182" y="6277"/>
                    <a:pt x="137" y="6345"/>
                  </a:cubicBezTo>
                  <a:cubicBezTo>
                    <a:pt x="228" y="6345"/>
                    <a:pt x="296" y="6436"/>
                    <a:pt x="296" y="6459"/>
                  </a:cubicBezTo>
                  <a:lnTo>
                    <a:pt x="273" y="6459"/>
                  </a:lnTo>
                  <a:cubicBezTo>
                    <a:pt x="296" y="6504"/>
                    <a:pt x="364" y="6618"/>
                    <a:pt x="387" y="6709"/>
                  </a:cubicBezTo>
                  <a:lnTo>
                    <a:pt x="342" y="6709"/>
                  </a:lnTo>
                  <a:cubicBezTo>
                    <a:pt x="387" y="6777"/>
                    <a:pt x="364" y="6891"/>
                    <a:pt x="364" y="6959"/>
                  </a:cubicBezTo>
                  <a:cubicBezTo>
                    <a:pt x="342" y="7050"/>
                    <a:pt x="251" y="7232"/>
                    <a:pt x="319" y="7368"/>
                  </a:cubicBezTo>
                  <a:lnTo>
                    <a:pt x="160" y="7459"/>
                  </a:lnTo>
                  <a:lnTo>
                    <a:pt x="160" y="7482"/>
                  </a:lnTo>
                  <a:cubicBezTo>
                    <a:pt x="160" y="7482"/>
                    <a:pt x="1209" y="7635"/>
                    <a:pt x="1896" y="7635"/>
                  </a:cubicBezTo>
                  <a:cubicBezTo>
                    <a:pt x="2125" y="7635"/>
                    <a:pt x="2314" y="7618"/>
                    <a:pt x="2411" y="7573"/>
                  </a:cubicBezTo>
                  <a:lnTo>
                    <a:pt x="2456" y="7573"/>
                  </a:lnTo>
                  <a:lnTo>
                    <a:pt x="2456" y="7550"/>
                  </a:lnTo>
                  <a:cubicBezTo>
                    <a:pt x="2473" y="7499"/>
                    <a:pt x="2452" y="7473"/>
                    <a:pt x="2460" y="7473"/>
                  </a:cubicBezTo>
                  <a:cubicBezTo>
                    <a:pt x="2462" y="7473"/>
                    <a:pt x="2468" y="7476"/>
                    <a:pt x="2479" y="7482"/>
                  </a:cubicBezTo>
                  <a:lnTo>
                    <a:pt x="2479" y="7527"/>
                  </a:lnTo>
                  <a:cubicBezTo>
                    <a:pt x="2479" y="7513"/>
                    <a:pt x="2484" y="7508"/>
                    <a:pt x="2490" y="7508"/>
                  </a:cubicBezTo>
                  <a:cubicBezTo>
                    <a:pt x="2505" y="7508"/>
                    <a:pt x="2532" y="7534"/>
                    <a:pt x="2547" y="7550"/>
                  </a:cubicBezTo>
                  <a:lnTo>
                    <a:pt x="2570" y="7482"/>
                  </a:lnTo>
                  <a:lnTo>
                    <a:pt x="2547" y="7505"/>
                  </a:lnTo>
                  <a:lnTo>
                    <a:pt x="2502" y="7414"/>
                  </a:lnTo>
                  <a:cubicBezTo>
                    <a:pt x="2502" y="7368"/>
                    <a:pt x="2593" y="7414"/>
                    <a:pt x="2593" y="7345"/>
                  </a:cubicBezTo>
                  <a:cubicBezTo>
                    <a:pt x="2638" y="7050"/>
                    <a:pt x="2707" y="6754"/>
                    <a:pt x="2707" y="6459"/>
                  </a:cubicBezTo>
                  <a:lnTo>
                    <a:pt x="2752" y="6459"/>
                  </a:lnTo>
                  <a:cubicBezTo>
                    <a:pt x="2729" y="6368"/>
                    <a:pt x="2729" y="6277"/>
                    <a:pt x="2707" y="6208"/>
                  </a:cubicBezTo>
                  <a:lnTo>
                    <a:pt x="2798" y="6163"/>
                  </a:lnTo>
                  <a:lnTo>
                    <a:pt x="2798" y="6163"/>
                  </a:lnTo>
                  <a:cubicBezTo>
                    <a:pt x="2797" y="6163"/>
                    <a:pt x="2796" y="6164"/>
                    <a:pt x="2795" y="6164"/>
                  </a:cubicBezTo>
                  <a:cubicBezTo>
                    <a:pt x="2752" y="6164"/>
                    <a:pt x="2753" y="5685"/>
                    <a:pt x="2775" y="5685"/>
                  </a:cubicBezTo>
                  <a:lnTo>
                    <a:pt x="2684" y="5685"/>
                  </a:lnTo>
                  <a:cubicBezTo>
                    <a:pt x="2684" y="5594"/>
                    <a:pt x="2775" y="5663"/>
                    <a:pt x="2752" y="5572"/>
                  </a:cubicBezTo>
                  <a:cubicBezTo>
                    <a:pt x="2638" y="5526"/>
                    <a:pt x="2775" y="5435"/>
                    <a:pt x="2707" y="5390"/>
                  </a:cubicBezTo>
                  <a:cubicBezTo>
                    <a:pt x="2729" y="5390"/>
                    <a:pt x="2729" y="5367"/>
                    <a:pt x="2775" y="5367"/>
                  </a:cubicBezTo>
                  <a:cubicBezTo>
                    <a:pt x="2684" y="5344"/>
                    <a:pt x="2752" y="5322"/>
                    <a:pt x="2729" y="5299"/>
                  </a:cubicBezTo>
                  <a:lnTo>
                    <a:pt x="2684" y="5299"/>
                  </a:lnTo>
                  <a:lnTo>
                    <a:pt x="2661" y="5253"/>
                  </a:lnTo>
                  <a:lnTo>
                    <a:pt x="2729" y="5253"/>
                  </a:lnTo>
                  <a:cubicBezTo>
                    <a:pt x="2775" y="5094"/>
                    <a:pt x="2866" y="4344"/>
                    <a:pt x="2843" y="4162"/>
                  </a:cubicBezTo>
                  <a:lnTo>
                    <a:pt x="2843" y="4162"/>
                  </a:lnTo>
                  <a:cubicBezTo>
                    <a:pt x="2775" y="4185"/>
                    <a:pt x="2820" y="4230"/>
                    <a:pt x="2729" y="4253"/>
                  </a:cubicBezTo>
                  <a:cubicBezTo>
                    <a:pt x="2684" y="4207"/>
                    <a:pt x="2752" y="4185"/>
                    <a:pt x="2684" y="4185"/>
                  </a:cubicBezTo>
                  <a:cubicBezTo>
                    <a:pt x="2820" y="4162"/>
                    <a:pt x="2729" y="4071"/>
                    <a:pt x="2866" y="4048"/>
                  </a:cubicBezTo>
                  <a:lnTo>
                    <a:pt x="2775" y="4025"/>
                  </a:lnTo>
                  <a:lnTo>
                    <a:pt x="2820" y="4003"/>
                  </a:lnTo>
                  <a:cubicBezTo>
                    <a:pt x="2752" y="3821"/>
                    <a:pt x="2798" y="3957"/>
                    <a:pt x="2820" y="3798"/>
                  </a:cubicBezTo>
                  <a:cubicBezTo>
                    <a:pt x="2798" y="3684"/>
                    <a:pt x="2707" y="3639"/>
                    <a:pt x="2752" y="3593"/>
                  </a:cubicBezTo>
                  <a:lnTo>
                    <a:pt x="2684" y="3593"/>
                  </a:lnTo>
                  <a:cubicBezTo>
                    <a:pt x="2752" y="3593"/>
                    <a:pt x="2638" y="3525"/>
                    <a:pt x="2707" y="3525"/>
                  </a:cubicBezTo>
                  <a:cubicBezTo>
                    <a:pt x="2686" y="3505"/>
                    <a:pt x="2702" y="3431"/>
                    <a:pt x="2642" y="3431"/>
                  </a:cubicBezTo>
                  <a:cubicBezTo>
                    <a:pt x="2639" y="3431"/>
                    <a:pt x="2635" y="3431"/>
                    <a:pt x="2632" y="3431"/>
                  </a:cubicBezTo>
                  <a:lnTo>
                    <a:pt x="2632" y="3431"/>
                  </a:lnTo>
                  <a:cubicBezTo>
                    <a:pt x="2661" y="3420"/>
                    <a:pt x="2680" y="3384"/>
                    <a:pt x="2697" y="3384"/>
                  </a:cubicBezTo>
                  <a:cubicBezTo>
                    <a:pt x="2700" y="3384"/>
                    <a:pt x="2703" y="3385"/>
                    <a:pt x="2707" y="3389"/>
                  </a:cubicBezTo>
                  <a:lnTo>
                    <a:pt x="2707" y="3343"/>
                  </a:lnTo>
                  <a:lnTo>
                    <a:pt x="2684" y="3366"/>
                  </a:lnTo>
                  <a:cubicBezTo>
                    <a:pt x="2684" y="3275"/>
                    <a:pt x="2752" y="3230"/>
                    <a:pt x="2661" y="3184"/>
                  </a:cubicBezTo>
                  <a:lnTo>
                    <a:pt x="2638" y="3207"/>
                  </a:lnTo>
                  <a:cubicBezTo>
                    <a:pt x="2638" y="3161"/>
                    <a:pt x="2616" y="3116"/>
                    <a:pt x="2707" y="3116"/>
                  </a:cubicBezTo>
                  <a:lnTo>
                    <a:pt x="2729" y="3161"/>
                  </a:lnTo>
                  <a:cubicBezTo>
                    <a:pt x="2729" y="3070"/>
                    <a:pt x="2729" y="3025"/>
                    <a:pt x="2684" y="2957"/>
                  </a:cubicBezTo>
                  <a:lnTo>
                    <a:pt x="2684" y="2979"/>
                  </a:lnTo>
                  <a:cubicBezTo>
                    <a:pt x="2593" y="2888"/>
                    <a:pt x="2547" y="2456"/>
                    <a:pt x="2434" y="2365"/>
                  </a:cubicBezTo>
                  <a:lnTo>
                    <a:pt x="2365" y="2388"/>
                  </a:lnTo>
                  <a:lnTo>
                    <a:pt x="2297" y="2320"/>
                  </a:lnTo>
                  <a:lnTo>
                    <a:pt x="2502" y="2365"/>
                  </a:lnTo>
                  <a:cubicBezTo>
                    <a:pt x="2502" y="2229"/>
                    <a:pt x="2479" y="1479"/>
                    <a:pt x="2525" y="1342"/>
                  </a:cubicBezTo>
                  <a:cubicBezTo>
                    <a:pt x="2532" y="1319"/>
                    <a:pt x="2547" y="1312"/>
                    <a:pt x="2564" y="1312"/>
                  </a:cubicBezTo>
                  <a:cubicBezTo>
                    <a:pt x="2598" y="1312"/>
                    <a:pt x="2638" y="1342"/>
                    <a:pt x="2638" y="1342"/>
                  </a:cubicBezTo>
                  <a:cubicBezTo>
                    <a:pt x="2616" y="1274"/>
                    <a:pt x="2570" y="1297"/>
                    <a:pt x="2570" y="1251"/>
                  </a:cubicBezTo>
                  <a:lnTo>
                    <a:pt x="2638" y="1251"/>
                  </a:lnTo>
                  <a:lnTo>
                    <a:pt x="2616" y="1206"/>
                  </a:lnTo>
                  <a:cubicBezTo>
                    <a:pt x="2604" y="1228"/>
                    <a:pt x="2576" y="1234"/>
                    <a:pt x="2545" y="1234"/>
                  </a:cubicBezTo>
                  <a:cubicBezTo>
                    <a:pt x="2513" y="1234"/>
                    <a:pt x="2479" y="1228"/>
                    <a:pt x="2456" y="1228"/>
                  </a:cubicBezTo>
                  <a:lnTo>
                    <a:pt x="2456" y="1160"/>
                  </a:lnTo>
                  <a:lnTo>
                    <a:pt x="2525" y="1160"/>
                  </a:lnTo>
                  <a:cubicBezTo>
                    <a:pt x="2525" y="1160"/>
                    <a:pt x="2365" y="1115"/>
                    <a:pt x="2411" y="1047"/>
                  </a:cubicBezTo>
                  <a:cubicBezTo>
                    <a:pt x="2434" y="933"/>
                    <a:pt x="2411" y="796"/>
                    <a:pt x="2434" y="683"/>
                  </a:cubicBezTo>
                  <a:lnTo>
                    <a:pt x="2502" y="728"/>
                  </a:lnTo>
                  <a:lnTo>
                    <a:pt x="2525" y="683"/>
                  </a:lnTo>
                  <a:lnTo>
                    <a:pt x="2525" y="683"/>
                  </a:lnTo>
                  <a:cubicBezTo>
                    <a:pt x="2515" y="686"/>
                    <a:pt x="2507" y="687"/>
                    <a:pt x="2500" y="687"/>
                  </a:cubicBezTo>
                  <a:cubicBezTo>
                    <a:pt x="2469" y="687"/>
                    <a:pt x="2473" y="655"/>
                    <a:pt x="2464" y="655"/>
                  </a:cubicBezTo>
                  <a:cubicBezTo>
                    <a:pt x="2462" y="655"/>
                    <a:pt x="2460" y="657"/>
                    <a:pt x="2456" y="660"/>
                  </a:cubicBezTo>
                  <a:cubicBezTo>
                    <a:pt x="2320" y="546"/>
                    <a:pt x="2456" y="455"/>
                    <a:pt x="2365" y="364"/>
                  </a:cubicBezTo>
                  <a:cubicBezTo>
                    <a:pt x="2252" y="342"/>
                    <a:pt x="342" y="91"/>
                    <a:pt x="205" y="69"/>
                  </a:cubicBezTo>
                  <a:lnTo>
                    <a:pt x="2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2"/>
            <p:cNvSpPr/>
            <p:nvPr/>
          </p:nvSpPr>
          <p:spPr>
            <a:xfrm rot="2879798">
              <a:off x="1555265" y="3803709"/>
              <a:ext cx="2000" cy="2500"/>
            </a:xfrm>
            <a:custGeom>
              <a:avLst/>
              <a:gdLst/>
              <a:ahLst/>
              <a:cxnLst/>
              <a:rect l="l" t="t" r="r" b="b"/>
              <a:pathLst>
                <a:path w="92" h="115" extrusionOk="0">
                  <a:moveTo>
                    <a:pt x="91" y="1"/>
                  </a:moveTo>
                  <a:lnTo>
                    <a:pt x="91" y="1"/>
                  </a:lnTo>
                  <a:cubicBezTo>
                    <a:pt x="23" y="46"/>
                    <a:pt x="0" y="69"/>
                    <a:pt x="0" y="114"/>
                  </a:cubicBezTo>
                  <a:cubicBezTo>
                    <a:pt x="69" y="92"/>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2"/>
            <p:cNvSpPr/>
            <p:nvPr/>
          </p:nvSpPr>
          <p:spPr>
            <a:xfrm rot="2879798">
              <a:off x="1557837" y="3804854"/>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2"/>
            <p:cNvSpPr/>
            <p:nvPr/>
          </p:nvSpPr>
          <p:spPr>
            <a:xfrm rot="2879798">
              <a:off x="1663915" y="3640557"/>
              <a:ext cx="22" cy="500"/>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2"/>
            <p:cNvSpPr/>
            <p:nvPr/>
          </p:nvSpPr>
          <p:spPr>
            <a:xfrm rot="2879798">
              <a:off x="1581017" y="3629123"/>
              <a:ext cx="61338" cy="191949"/>
            </a:xfrm>
            <a:custGeom>
              <a:avLst/>
              <a:gdLst/>
              <a:ahLst/>
              <a:cxnLst/>
              <a:rect l="l" t="t" r="r" b="b"/>
              <a:pathLst>
                <a:path w="2821" h="8828" extrusionOk="0">
                  <a:moveTo>
                    <a:pt x="56" y="778"/>
                  </a:moveTo>
                  <a:cubicBezTo>
                    <a:pt x="50" y="783"/>
                    <a:pt x="46" y="789"/>
                    <a:pt x="46" y="796"/>
                  </a:cubicBezTo>
                  <a:cubicBezTo>
                    <a:pt x="50" y="790"/>
                    <a:pt x="54" y="784"/>
                    <a:pt x="56" y="778"/>
                  </a:cubicBezTo>
                  <a:close/>
                  <a:moveTo>
                    <a:pt x="2275" y="2661"/>
                  </a:moveTo>
                  <a:lnTo>
                    <a:pt x="2411" y="2706"/>
                  </a:lnTo>
                  <a:lnTo>
                    <a:pt x="2411" y="2706"/>
                  </a:lnTo>
                  <a:lnTo>
                    <a:pt x="2320" y="2752"/>
                  </a:lnTo>
                  <a:lnTo>
                    <a:pt x="2275" y="2661"/>
                  </a:lnTo>
                  <a:close/>
                  <a:moveTo>
                    <a:pt x="205" y="0"/>
                  </a:moveTo>
                  <a:lnTo>
                    <a:pt x="183" y="91"/>
                  </a:lnTo>
                  <a:lnTo>
                    <a:pt x="251" y="91"/>
                  </a:lnTo>
                  <a:cubicBezTo>
                    <a:pt x="274" y="159"/>
                    <a:pt x="205" y="114"/>
                    <a:pt x="205" y="182"/>
                  </a:cubicBezTo>
                  <a:cubicBezTo>
                    <a:pt x="160" y="182"/>
                    <a:pt x="137" y="114"/>
                    <a:pt x="137" y="46"/>
                  </a:cubicBezTo>
                  <a:cubicBezTo>
                    <a:pt x="137" y="114"/>
                    <a:pt x="92" y="159"/>
                    <a:pt x="137" y="182"/>
                  </a:cubicBezTo>
                  <a:cubicBezTo>
                    <a:pt x="130" y="196"/>
                    <a:pt x="122" y="199"/>
                    <a:pt x="112" y="199"/>
                  </a:cubicBezTo>
                  <a:cubicBezTo>
                    <a:pt x="102" y="199"/>
                    <a:pt x="91" y="195"/>
                    <a:pt x="80" y="195"/>
                  </a:cubicBezTo>
                  <a:cubicBezTo>
                    <a:pt x="67" y="195"/>
                    <a:pt x="55" y="201"/>
                    <a:pt x="46" y="228"/>
                  </a:cubicBezTo>
                  <a:cubicBezTo>
                    <a:pt x="69" y="250"/>
                    <a:pt x="114" y="319"/>
                    <a:pt x="92" y="364"/>
                  </a:cubicBezTo>
                  <a:lnTo>
                    <a:pt x="69" y="364"/>
                  </a:lnTo>
                  <a:cubicBezTo>
                    <a:pt x="1" y="455"/>
                    <a:pt x="160" y="523"/>
                    <a:pt x="92" y="637"/>
                  </a:cubicBezTo>
                  <a:lnTo>
                    <a:pt x="69" y="614"/>
                  </a:lnTo>
                  <a:lnTo>
                    <a:pt x="69" y="614"/>
                  </a:lnTo>
                  <a:cubicBezTo>
                    <a:pt x="48" y="656"/>
                    <a:pt x="84" y="716"/>
                    <a:pt x="56" y="778"/>
                  </a:cubicBezTo>
                  <a:lnTo>
                    <a:pt x="56" y="778"/>
                  </a:lnTo>
                  <a:cubicBezTo>
                    <a:pt x="62" y="773"/>
                    <a:pt x="70" y="770"/>
                    <a:pt x="79" y="770"/>
                  </a:cubicBezTo>
                  <a:cubicBezTo>
                    <a:pt x="91" y="770"/>
                    <a:pt x="105" y="777"/>
                    <a:pt x="114" y="796"/>
                  </a:cubicBezTo>
                  <a:cubicBezTo>
                    <a:pt x="69" y="864"/>
                    <a:pt x="92" y="910"/>
                    <a:pt x="46" y="978"/>
                  </a:cubicBezTo>
                  <a:lnTo>
                    <a:pt x="114" y="1024"/>
                  </a:lnTo>
                  <a:cubicBezTo>
                    <a:pt x="92" y="1271"/>
                    <a:pt x="136" y="2301"/>
                    <a:pt x="137" y="2563"/>
                  </a:cubicBezTo>
                  <a:lnTo>
                    <a:pt x="137" y="2563"/>
                  </a:lnTo>
                  <a:cubicBezTo>
                    <a:pt x="137" y="2977"/>
                    <a:pt x="115" y="3780"/>
                    <a:pt x="183" y="4184"/>
                  </a:cubicBezTo>
                  <a:cubicBezTo>
                    <a:pt x="114" y="4230"/>
                    <a:pt x="137" y="4321"/>
                    <a:pt x="114" y="4389"/>
                  </a:cubicBezTo>
                  <a:cubicBezTo>
                    <a:pt x="124" y="4370"/>
                    <a:pt x="138" y="4363"/>
                    <a:pt x="150" y="4363"/>
                  </a:cubicBezTo>
                  <a:cubicBezTo>
                    <a:pt x="168" y="4363"/>
                    <a:pt x="183" y="4376"/>
                    <a:pt x="183" y="4389"/>
                  </a:cubicBezTo>
                  <a:cubicBezTo>
                    <a:pt x="160" y="4594"/>
                    <a:pt x="228" y="4412"/>
                    <a:pt x="228" y="4616"/>
                  </a:cubicBezTo>
                  <a:cubicBezTo>
                    <a:pt x="274" y="4844"/>
                    <a:pt x="183" y="5731"/>
                    <a:pt x="137" y="5935"/>
                  </a:cubicBezTo>
                  <a:cubicBezTo>
                    <a:pt x="228" y="6026"/>
                    <a:pt x="160" y="6163"/>
                    <a:pt x="205" y="6276"/>
                  </a:cubicBezTo>
                  <a:lnTo>
                    <a:pt x="183" y="6276"/>
                  </a:lnTo>
                  <a:cubicBezTo>
                    <a:pt x="205" y="6390"/>
                    <a:pt x="114" y="7027"/>
                    <a:pt x="137" y="7163"/>
                  </a:cubicBezTo>
                  <a:lnTo>
                    <a:pt x="160" y="7141"/>
                  </a:lnTo>
                  <a:lnTo>
                    <a:pt x="160" y="7141"/>
                  </a:lnTo>
                  <a:cubicBezTo>
                    <a:pt x="205" y="7277"/>
                    <a:pt x="114" y="7254"/>
                    <a:pt x="69" y="7345"/>
                  </a:cubicBezTo>
                  <a:cubicBezTo>
                    <a:pt x="79" y="7343"/>
                    <a:pt x="89" y="7342"/>
                    <a:pt x="98" y="7342"/>
                  </a:cubicBezTo>
                  <a:cubicBezTo>
                    <a:pt x="190" y="7342"/>
                    <a:pt x="228" y="7440"/>
                    <a:pt x="228" y="7482"/>
                  </a:cubicBezTo>
                  <a:lnTo>
                    <a:pt x="205" y="7459"/>
                  </a:lnTo>
                  <a:lnTo>
                    <a:pt x="205" y="7459"/>
                  </a:lnTo>
                  <a:cubicBezTo>
                    <a:pt x="228" y="7527"/>
                    <a:pt x="296" y="7664"/>
                    <a:pt x="319" y="7755"/>
                  </a:cubicBezTo>
                  <a:lnTo>
                    <a:pt x="274" y="7755"/>
                  </a:lnTo>
                  <a:cubicBezTo>
                    <a:pt x="319" y="7823"/>
                    <a:pt x="296" y="7982"/>
                    <a:pt x="296" y="8027"/>
                  </a:cubicBezTo>
                  <a:cubicBezTo>
                    <a:pt x="274" y="8164"/>
                    <a:pt x="160" y="8369"/>
                    <a:pt x="228" y="8550"/>
                  </a:cubicBezTo>
                  <a:lnTo>
                    <a:pt x="69" y="8641"/>
                  </a:lnTo>
                  <a:lnTo>
                    <a:pt x="92" y="8664"/>
                  </a:lnTo>
                  <a:cubicBezTo>
                    <a:pt x="92" y="8664"/>
                    <a:pt x="1108" y="8827"/>
                    <a:pt x="1799" y="8827"/>
                  </a:cubicBezTo>
                  <a:cubicBezTo>
                    <a:pt x="2038" y="8827"/>
                    <a:pt x="2238" y="8808"/>
                    <a:pt x="2343" y="8755"/>
                  </a:cubicBezTo>
                  <a:lnTo>
                    <a:pt x="2388" y="8755"/>
                  </a:lnTo>
                  <a:lnTo>
                    <a:pt x="2388" y="8710"/>
                  </a:lnTo>
                  <a:cubicBezTo>
                    <a:pt x="2411" y="8641"/>
                    <a:pt x="2366" y="8619"/>
                    <a:pt x="2411" y="8619"/>
                  </a:cubicBezTo>
                  <a:lnTo>
                    <a:pt x="2411" y="8710"/>
                  </a:lnTo>
                  <a:cubicBezTo>
                    <a:pt x="2411" y="8683"/>
                    <a:pt x="2415" y="8674"/>
                    <a:pt x="2422" y="8674"/>
                  </a:cubicBezTo>
                  <a:cubicBezTo>
                    <a:pt x="2433" y="8674"/>
                    <a:pt x="2452" y="8696"/>
                    <a:pt x="2479" y="8710"/>
                  </a:cubicBezTo>
                  <a:lnTo>
                    <a:pt x="2502" y="8641"/>
                  </a:lnTo>
                  <a:lnTo>
                    <a:pt x="2502" y="8641"/>
                  </a:lnTo>
                  <a:lnTo>
                    <a:pt x="2479" y="8664"/>
                  </a:lnTo>
                  <a:cubicBezTo>
                    <a:pt x="2457" y="8641"/>
                    <a:pt x="2411" y="8596"/>
                    <a:pt x="2434" y="8550"/>
                  </a:cubicBezTo>
                  <a:cubicBezTo>
                    <a:pt x="2434" y="8505"/>
                    <a:pt x="2525" y="8550"/>
                    <a:pt x="2525" y="8482"/>
                  </a:cubicBezTo>
                  <a:cubicBezTo>
                    <a:pt x="2570" y="8141"/>
                    <a:pt x="2639" y="7800"/>
                    <a:pt x="2639" y="7436"/>
                  </a:cubicBezTo>
                  <a:lnTo>
                    <a:pt x="2684" y="7459"/>
                  </a:lnTo>
                  <a:cubicBezTo>
                    <a:pt x="2661" y="7345"/>
                    <a:pt x="2661" y="7254"/>
                    <a:pt x="2639" y="7163"/>
                  </a:cubicBezTo>
                  <a:lnTo>
                    <a:pt x="2730" y="7118"/>
                  </a:lnTo>
                  <a:lnTo>
                    <a:pt x="2730" y="7118"/>
                  </a:lnTo>
                  <a:cubicBezTo>
                    <a:pt x="2729" y="7118"/>
                    <a:pt x="2728" y="7119"/>
                    <a:pt x="2727" y="7119"/>
                  </a:cubicBezTo>
                  <a:cubicBezTo>
                    <a:pt x="2685" y="7119"/>
                    <a:pt x="2707" y="6572"/>
                    <a:pt x="2707" y="6572"/>
                  </a:cubicBezTo>
                  <a:lnTo>
                    <a:pt x="2616" y="6549"/>
                  </a:lnTo>
                  <a:cubicBezTo>
                    <a:pt x="2616" y="6458"/>
                    <a:pt x="2730" y="6527"/>
                    <a:pt x="2707" y="6436"/>
                  </a:cubicBezTo>
                  <a:cubicBezTo>
                    <a:pt x="2570" y="6390"/>
                    <a:pt x="2730" y="6276"/>
                    <a:pt x="2661" y="6231"/>
                  </a:cubicBezTo>
                  <a:cubicBezTo>
                    <a:pt x="2661" y="6231"/>
                    <a:pt x="2661" y="6186"/>
                    <a:pt x="2707" y="6186"/>
                  </a:cubicBezTo>
                  <a:cubicBezTo>
                    <a:pt x="2639" y="6163"/>
                    <a:pt x="2684" y="6140"/>
                    <a:pt x="2684" y="6117"/>
                  </a:cubicBezTo>
                  <a:lnTo>
                    <a:pt x="2639" y="6117"/>
                  </a:lnTo>
                  <a:lnTo>
                    <a:pt x="2616" y="6049"/>
                  </a:lnTo>
                  <a:lnTo>
                    <a:pt x="2684" y="6049"/>
                  </a:lnTo>
                  <a:cubicBezTo>
                    <a:pt x="2707" y="5867"/>
                    <a:pt x="2820" y="5003"/>
                    <a:pt x="2775" y="4798"/>
                  </a:cubicBezTo>
                  <a:lnTo>
                    <a:pt x="2775" y="4798"/>
                  </a:lnTo>
                  <a:cubicBezTo>
                    <a:pt x="2730" y="4821"/>
                    <a:pt x="2752" y="4889"/>
                    <a:pt x="2661" y="4912"/>
                  </a:cubicBezTo>
                  <a:cubicBezTo>
                    <a:pt x="2616" y="4867"/>
                    <a:pt x="2684" y="4844"/>
                    <a:pt x="2639" y="4821"/>
                  </a:cubicBezTo>
                  <a:cubicBezTo>
                    <a:pt x="2775" y="4798"/>
                    <a:pt x="2684" y="4707"/>
                    <a:pt x="2820" y="4662"/>
                  </a:cubicBezTo>
                  <a:lnTo>
                    <a:pt x="2730" y="4662"/>
                  </a:lnTo>
                  <a:lnTo>
                    <a:pt x="2775" y="4639"/>
                  </a:lnTo>
                  <a:cubicBezTo>
                    <a:pt x="2707" y="4412"/>
                    <a:pt x="2752" y="4571"/>
                    <a:pt x="2775" y="4389"/>
                  </a:cubicBezTo>
                  <a:cubicBezTo>
                    <a:pt x="2752" y="4275"/>
                    <a:pt x="2661" y="4207"/>
                    <a:pt x="2707" y="4139"/>
                  </a:cubicBezTo>
                  <a:lnTo>
                    <a:pt x="2707" y="4139"/>
                  </a:lnTo>
                  <a:lnTo>
                    <a:pt x="2639" y="4162"/>
                  </a:lnTo>
                  <a:cubicBezTo>
                    <a:pt x="2707" y="4139"/>
                    <a:pt x="2593" y="4071"/>
                    <a:pt x="2661" y="4071"/>
                  </a:cubicBezTo>
                  <a:cubicBezTo>
                    <a:pt x="2661" y="4030"/>
                    <a:pt x="2661" y="3953"/>
                    <a:pt x="2597" y="3953"/>
                  </a:cubicBezTo>
                  <a:cubicBezTo>
                    <a:pt x="2593" y="3953"/>
                    <a:pt x="2588" y="3954"/>
                    <a:pt x="2584" y="3954"/>
                  </a:cubicBezTo>
                  <a:lnTo>
                    <a:pt x="2584" y="3954"/>
                  </a:lnTo>
                  <a:cubicBezTo>
                    <a:pt x="2612" y="3943"/>
                    <a:pt x="2632" y="3899"/>
                    <a:pt x="2659" y="3899"/>
                  </a:cubicBezTo>
                  <a:cubicBezTo>
                    <a:pt x="2667" y="3899"/>
                    <a:pt x="2675" y="3902"/>
                    <a:pt x="2684" y="3912"/>
                  </a:cubicBezTo>
                  <a:lnTo>
                    <a:pt x="2684" y="3843"/>
                  </a:lnTo>
                  <a:lnTo>
                    <a:pt x="2639" y="3889"/>
                  </a:lnTo>
                  <a:cubicBezTo>
                    <a:pt x="2639" y="3775"/>
                    <a:pt x="2707" y="3730"/>
                    <a:pt x="2639" y="3661"/>
                  </a:cubicBezTo>
                  <a:lnTo>
                    <a:pt x="2593" y="3707"/>
                  </a:lnTo>
                  <a:cubicBezTo>
                    <a:pt x="2593" y="3639"/>
                    <a:pt x="2593" y="3593"/>
                    <a:pt x="2684" y="3593"/>
                  </a:cubicBezTo>
                  <a:lnTo>
                    <a:pt x="2707" y="3639"/>
                  </a:lnTo>
                  <a:cubicBezTo>
                    <a:pt x="2707" y="3548"/>
                    <a:pt x="2707" y="3479"/>
                    <a:pt x="2661" y="3411"/>
                  </a:cubicBezTo>
                  <a:lnTo>
                    <a:pt x="2639" y="3434"/>
                  </a:lnTo>
                  <a:cubicBezTo>
                    <a:pt x="2570" y="3343"/>
                    <a:pt x="2502" y="2820"/>
                    <a:pt x="2411" y="2706"/>
                  </a:cubicBezTo>
                  <a:lnTo>
                    <a:pt x="2411" y="2706"/>
                  </a:lnTo>
                  <a:lnTo>
                    <a:pt x="2479" y="2729"/>
                  </a:lnTo>
                  <a:cubicBezTo>
                    <a:pt x="2479" y="2547"/>
                    <a:pt x="2457" y="1660"/>
                    <a:pt x="2502" y="1524"/>
                  </a:cubicBezTo>
                  <a:cubicBezTo>
                    <a:pt x="2522" y="1495"/>
                    <a:pt x="2545" y="1486"/>
                    <a:pt x="2566" y="1486"/>
                  </a:cubicBezTo>
                  <a:cubicBezTo>
                    <a:pt x="2594" y="1486"/>
                    <a:pt x="2616" y="1501"/>
                    <a:pt x="2616" y="1501"/>
                  </a:cubicBezTo>
                  <a:cubicBezTo>
                    <a:pt x="2593" y="1433"/>
                    <a:pt x="2548" y="1478"/>
                    <a:pt x="2570" y="1410"/>
                  </a:cubicBezTo>
                  <a:lnTo>
                    <a:pt x="2570" y="1410"/>
                  </a:lnTo>
                  <a:lnTo>
                    <a:pt x="2616" y="1433"/>
                  </a:lnTo>
                  <a:lnTo>
                    <a:pt x="2616" y="1365"/>
                  </a:lnTo>
                  <a:cubicBezTo>
                    <a:pt x="2604" y="1387"/>
                    <a:pt x="2576" y="1393"/>
                    <a:pt x="2542" y="1393"/>
                  </a:cubicBezTo>
                  <a:cubicBezTo>
                    <a:pt x="2508" y="1393"/>
                    <a:pt x="2468" y="1387"/>
                    <a:pt x="2434" y="1387"/>
                  </a:cubicBezTo>
                  <a:lnTo>
                    <a:pt x="2457" y="1319"/>
                  </a:lnTo>
                  <a:lnTo>
                    <a:pt x="2502" y="1319"/>
                  </a:lnTo>
                  <a:cubicBezTo>
                    <a:pt x="2502" y="1296"/>
                    <a:pt x="2366" y="1251"/>
                    <a:pt x="2388" y="1183"/>
                  </a:cubicBezTo>
                  <a:cubicBezTo>
                    <a:pt x="2411" y="1046"/>
                    <a:pt x="2411" y="887"/>
                    <a:pt x="2434" y="751"/>
                  </a:cubicBezTo>
                  <a:lnTo>
                    <a:pt x="2502" y="819"/>
                  </a:lnTo>
                  <a:lnTo>
                    <a:pt x="2502" y="751"/>
                  </a:lnTo>
                  <a:cubicBezTo>
                    <a:pt x="2497" y="753"/>
                    <a:pt x="2493" y="754"/>
                    <a:pt x="2489" y="754"/>
                  </a:cubicBezTo>
                  <a:cubicBezTo>
                    <a:pt x="2465" y="754"/>
                    <a:pt x="2474" y="702"/>
                    <a:pt x="2463" y="702"/>
                  </a:cubicBezTo>
                  <a:cubicBezTo>
                    <a:pt x="2461" y="702"/>
                    <a:pt x="2459" y="703"/>
                    <a:pt x="2457" y="705"/>
                  </a:cubicBezTo>
                  <a:cubicBezTo>
                    <a:pt x="2320" y="592"/>
                    <a:pt x="2457" y="478"/>
                    <a:pt x="2366" y="387"/>
                  </a:cubicBezTo>
                  <a:cubicBezTo>
                    <a:pt x="2252" y="364"/>
                    <a:pt x="342" y="68"/>
                    <a:pt x="205" y="46"/>
                  </a:cubicBezTo>
                  <a:lnTo>
                    <a:pt x="2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2"/>
            <p:cNvSpPr/>
            <p:nvPr/>
          </p:nvSpPr>
          <p:spPr>
            <a:xfrm rot="2879798">
              <a:off x="1554593" y="3330994"/>
              <a:ext cx="2000" cy="3001"/>
            </a:xfrm>
            <a:custGeom>
              <a:avLst/>
              <a:gdLst/>
              <a:ahLst/>
              <a:cxnLst/>
              <a:rect l="l" t="t" r="r" b="b"/>
              <a:pathLst>
                <a:path w="92" h="138" extrusionOk="0">
                  <a:moveTo>
                    <a:pt x="91" y="1"/>
                  </a:moveTo>
                  <a:lnTo>
                    <a:pt x="91" y="1"/>
                  </a:lnTo>
                  <a:cubicBezTo>
                    <a:pt x="23" y="46"/>
                    <a:pt x="0" y="69"/>
                    <a:pt x="0" y="137"/>
                  </a:cubicBezTo>
                  <a:cubicBezTo>
                    <a:pt x="69" y="92"/>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42"/>
            <p:cNvSpPr/>
            <p:nvPr/>
          </p:nvSpPr>
          <p:spPr>
            <a:xfrm rot="2879798">
              <a:off x="1557352" y="3332222"/>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42"/>
            <p:cNvSpPr/>
            <p:nvPr/>
          </p:nvSpPr>
          <p:spPr>
            <a:xfrm rot="2879798">
              <a:off x="1663244" y="3167842"/>
              <a:ext cx="22" cy="1000"/>
            </a:xfrm>
            <a:custGeom>
              <a:avLst/>
              <a:gdLst/>
              <a:ahLst/>
              <a:cxnLst/>
              <a:rect l="l" t="t" r="r" b="b"/>
              <a:pathLst>
                <a:path w="1" h="46" extrusionOk="0">
                  <a:moveTo>
                    <a:pt x="0" y="0"/>
                  </a:moveTo>
                  <a:lnTo>
                    <a:pt x="0" y="46"/>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42"/>
            <p:cNvSpPr/>
            <p:nvPr/>
          </p:nvSpPr>
          <p:spPr>
            <a:xfrm rot="2879798">
              <a:off x="1580532" y="3156491"/>
              <a:ext cx="61338" cy="191949"/>
            </a:xfrm>
            <a:custGeom>
              <a:avLst/>
              <a:gdLst/>
              <a:ahLst/>
              <a:cxnLst/>
              <a:rect l="l" t="t" r="r" b="b"/>
              <a:pathLst>
                <a:path w="2821" h="8828" extrusionOk="0">
                  <a:moveTo>
                    <a:pt x="56" y="778"/>
                  </a:moveTo>
                  <a:cubicBezTo>
                    <a:pt x="50" y="783"/>
                    <a:pt x="46" y="790"/>
                    <a:pt x="46" y="796"/>
                  </a:cubicBezTo>
                  <a:cubicBezTo>
                    <a:pt x="50" y="790"/>
                    <a:pt x="54" y="784"/>
                    <a:pt x="56" y="778"/>
                  </a:cubicBezTo>
                  <a:close/>
                  <a:moveTo>
                    <a:pt x="2275" y="2684"/>
                  </a:moveTo>
                  <a:lnTo>
                    <a:pt x="2403" y="2712"/>
                  </a:lnTo>
                  <a:lnTo>
                    <a:pt x="2403" y="2712"/>
                  </a:lnTo>
                  <a:lnTo>
                    <a:pt x="2343" y="2752"/>
                  </a:lnTo>
                  <a:lnTo>
                    <a:pt x="2275" y="2684"/>
                  </a:lnTo>
                  <a:close/>
                  <a:moveTo>
                    <a:pt x="228" y="0"/>
                  </a:moveTo>
                  <a:lnTo>
                    <a:pt x="183" y="91"/>
                  </a:lnTo>
                  <a:lnTo>
                    <a:pt x="251" y="91"/>
                  </a:lnTo>
                  <a:cubicBezTo>
                    <a:pt x="274" y="160"/>
                    <a:pt x="205" y="114"/>
                    <a:pt x="205" y="182"/>
                  </a:cubicBezTo>
                  <a:cubicBezTo>
                    <a:pt x="160" y="182"/>
                    <a:pt x="137" y="114"/>
                    <a:pt x="137" y="69"/>
                  </a:cubicBezTo>
                  <a:lnTo>
                    <a:pt x="137" y="69"/>
                  </a:lnTo>
                  <a:cubicBezTo>
                    <a:pt x="137" y="114"/>
                    <a:pt x="92" y="160"/>
                    <a:pt x="160" y="182"/>
                  </a:cubicBezTo>
                  <a:cubicBezTo>
                    <a:pt x="146" y="196"/>
                    <a:pt x="133" y="199"/>
                    <a:pt x="120" y="199"/>
                  </a:cubicBezTo>
                  <a:cubicBezTo>
                    <a:pt x="106" y="199"/>
                    <a:pt x="93" y="195"/>
                    <a:pt x="82" y="195"/>
                  </a:cubicBezTo>
                  <a:cubicBezTo>
                    <a:pt x="67" y="195"/>
                    <a:pt x="55" y="201"/>
                    <a:pt x="46" y="228"/>
                  </a:cubicBezTo>
                  <a:cubicBezTo>
                    <a:pt x="69" y="273"/>
                    <a:pt x="114" y="319"/>
                    <a:pt x="92" y="364"/>
                  </a:cubicBezTo>
                  <a:lnTo>
                    <a:pt x="69" y="364"/>
                  </a:lnTo>
                  <a:cubicBezTo>
                    <a:pt x="1" y="478"/>
                    <a:pt x="160" y="546"/>
                    <a:pt x="92" y="637"/>
                  </a:cubicBezTo>
                  <a:lnTo>
                    <a:pt x="69" y="614"/>
                  </a:lnTo>
                  <a:lnTo>
                    <a:pt x="69" y="614"/>
                  </a:lnTo>
                  <a:cubicBezTo>
                    <a:pt x="48" y="656"/>
                    <a:pt x="84" y="716"/>
                    <a:pt x="56" y="778"/>
                  </a:cubicBezTo>
                  <a:lnTo>
                    <a:pt x="56" y="778"/>
                  </a:lnTo>
                  <a:cubicBezTo>
                    <a:pt x="62" y="773"/>
                    <a:pt x="70" y="770"/>
                    <a:pt x="78" y="770"/>
                  </a:cubicBezTo>
                  <a:cubicBezTo>
                    <a:pt x="91" y="770"/>
                    <a:pt x="105" y="777"/>
                    <a:pt x="114" y="796"/>
                  </a:cubicBezTo>
                  <a:cubicBezTo>
                    <a:pt x="69" y="865"/>
                    <a:pt x="92" y="933"/>
                    <a:pt x="46" y="978"/>
                  </a:cubicBezTo>
                  <a:lnTo>
                    <a:pt x="114" y="1024"/>
                  </a:lnTo>
                  <a:cubicBezTo>
                    <a:pt x="92" y="1297"/>
                    <a:pt x="137" y="2320"/>
                    <a:pt x="137" y="2570"/>
                  </a:cubicBezTo>
                  <a:cubicBezTo>
                    <a:pt x="137" y="2957"/>
                    <a:pt x="114" y="3775"/>
                    <a:pt x="183" y="4185"/>
                  </a:cubicBezTo>
                  <a:cubicBezTo>
                    <a:pt x="114" y="4253"/>
                    <a:pt x="137" y="4321"/>
                    <a:pt x="114" y="4389"/>
                  </a:cubicBezTo>
                  <a:cubicBezTo>
                    <a:pt x="124" y="4380"/>
                    <a:pt x="137" y="4374"/>
                    <a:pt x="149" y="4374"/>
                  </a:cubicBezTo>
                  <a:cubicBezTo>
                    <a:pt x="167" y="4374"/>
                    <a:pt x="183" y="4385"/>
                    <a:pt x="183" y="4412"/>
                  </a:cubicBezTo>
                  <a:cubicBezTo>
                    <a:pt x="160" y="4594"/>
                    <a:pt x="228" y="4412"/>
                    <a:pt x="228" y="4617"/>
                  </a:cubicBezTo>
                  <a:cubicBezTo>
                    <a:pt x="296" y="4844"/>
                    <a:pt x="205" y="5731"/>
                    <a:pt x="137" y="5936"/>
                  </a:cubicBezTo>
                  <a:cubicBezTo>
                    <a:pt x="228" y="6049"/>
                    <a:pt x="160" y="6186"/>
                    <a:pt x="205" y="6277"/>
                  </a:cubicBezTo>
                  <a:lnTo>
                    <a:pt x="183" y="6277"/>
                  </a:lnTo>
                  <a:cubicBezTo>
                    <a:pt x="205" y="6390"/>
                    <a:pt x="114" y="7027"/>
                    <a:pt x="137" y="7164"/>
                  </a:cubicBezTo>
                  <a:lnTo>
                    <a:pt x="160" y="7164"/>
                  </a:lnTo>
                  <a:cubicBezTo>
                    <a:pt x="205" y="7277"/>
                    <a:pt x="114" y="7255"/>
                    <a:pt x="69" y="7345"/>
                  </a:cubicBezTo>
                  <a:cubicBezTo>
                    <a:pt x="183" y="7345"/>
                    <a:pt x="228" y="7436"/>
                    <a:pt x="228" y="7482"/>
                  </a:cubicBezTo>
                  <a:lnTo>
                    <a:pt x="205" y="7482"/>
                  </a:lnTo>
                  <a:cubicBezTo>
                    <a:pt x="228" y="7527"/>
                    <a:pt x="319" y="7664"/>
                    <a:pt x="319" y="7755"/>
                  </a:cubicBezTo>
                  <a:lnTo>
                    <a:pt x="274" y="7755"/>
                  </a:lnTo>
                  <a:cubicBezTo>
                    <a:pt x="319" y="7846"/>
                    <a:pt x="296" y="7982"/>
                    <a:pt x="296" y="8050"/>
                  </a:cubicBezTo>
                  <a:cubicBezTo>
                    <a:pt x="274" y="8164"/>
                    <a:pt x="183" y="8369"/>
                    <a:pt x="228" y="8551"/>
                  </a:cubicBezTo>
                  <a:lnTo>
                    <a:pt x="92" y="8642"/>
                  </a:lnTo>
                  <a:lnTo>
                    <a:pt x="92" y="8664"/>
                  </a:lnTo>
                  <a:cubicBezTo>
                    <a:pt x="92" y="8664"/>
                    <a:pt x="1108" y="8828"/>
                    <a:pt x="1799" y="8828"/>
                  </a:cubicBezTo>
                  <a:cubicBezTo>
                    <a:pt x="2038" y="8828"/>
                    <a:pt x="2238" y="8808"/>
                    <a:pt x="2343" y="8755"/>
                  </a:cubicBezTo>
                  <a:lnTo>
                    <a:pt x="2388" y="8755"/>
                  </a:lnTo>
                  <a:lnTo>
                    <a:pt x="2388" y="8710"/>
                  </a:lnTo>
                  <a:cubicBezTo>
                    <a:pt x="2407" y="8673"/>
                    <a:pt x="2380" y="8636"/>
                    <a:pt x="2394" y="8636"/>
                  </a:cubicBezTo>
                  <a:cubicBezTo>
                    <a:pt x="2397" y="8636"/>
                    <a:pt x="2403" y="8637"/>
                    <a:pt x="2411" y="8642"/>
                  </a:cubicBezTo>
                  <a:lnTo>
                    <a:pt x="2411" y="8710"/>
                  </a:lnTo>
                  <a:cubicBezTo>
                    <a:pt x="2411" y="8691"/>
                    <a:pt x="2419" y="8684"/>
                    <a:pt x="2430" y="8684"/>
                  </a:cubicBezTo>
                  <a:cubicBezTo>
                    <a:pt x="2445" y="8684"/>
                    <a:pt x="2466" y="8697"/>
                    <a:pt x="2479" y="8710"/>
                  </a:cubicBezTo>
                  <a:lnTo>
                    <a:pt x="2502" y="8664"/>
                  </a:lnTo>
                  <a:lnTo>
                    <a:pt x="2479" y="8664"/>
                  </a:lnTo>
                  <a:cubicBezTo>
                    <a:pt x="2457" y="8642"/>
                    <a:pt x="2411" y="8596"/>
                    <a:pt x="2434" y="8551"/>
                  </a:cubicBezTo>
                  <a:cubicBezTo>
                    <a:pt x="2434" y="8528"/>
                    <a:pt x="2457" y="8528"/>
                    <a:pt x="2479" y="8528"/>
                  </a:cubicBezTo>
                  <a:cubicBezTo>
                    <a:pt x="2502" y="8528"/>
                    <a:pt x="2525" y="8528"/>
                    <a:pt x="2525" y="8505"/>
                  </a:cubicBezTo>
                  <a:cubicBezTo>
                    <a:pt x="2570" y="8141"/>
                    <a:pt x="2661" y="7800"/>
                    <a:pt x="2661" y="7459"/>
                  </a:cubicBezTo>
                  <a:lnTo>
                    <a:pt x="2684" y="7459"/>
                  </a:lnTo>
                  <a:cubicBezTo>
                    <a:pt x="2661" y="7345"/>
                    <a:pt x="2684" y="7255"/>
                    <a:pt x="2661" y="7164"/>
                  </a:cubicBezTo>
                  <a:lnTo>
                    <a:pt x="2729" y="7118"/>
                  </a:lnTo>
                  <a:lnTo>
                    <a:pt x="2729" y="7118"/>
                  </a:lnTo>
                  <a:cubicBezTo>
                    <a:pt x="2729" y="7119"/>
                    <a:pt x="2728" y="7119"/>
                    <a:pt x="2727" y="7119"/>
                  </a:cubicBezTo>
                  <a:cubicBezTo>
                    <a:pt x="2685" y="7119"/>
                    <a:pt x="2707" y="6572"/>
                    <a:pt x="2707" y="6572"/>
                  </a:cubicBezTo>
                  <a:lnTo>
                    <a:pt x="2616" y="6550"/>
                  </a:lnTo>
                  <a:cubicBezTo>
                    <a:pt x="2616" y="6459"/>
                    <a:pt x="2729" y="6527"/>
                    <a:pt x="2707" y="6436"/>
                  </a:cubicBezTo>
                  <a:cubicBezTo>
                    <a:pt x="2570" y="6390"/>
                    <a:pt x="2729" y="6277"/>
                    <a:pt x="2661" y="6231"/>
                  </a:cubicBezTo>
                  <a:cubicBezTo>
                    <a:pt x="2661" y="6231"/>
                    <a:pt x="2661" y="6186"/>
                    <a:pt x="2707" y="6186"/>
                  </a:cubicBezTo>
                  <a:cubicBezTo>
                    <a:pt x="2638" y="6186"/>
                    <a:pt x="2707" y="6140"/>
                    <a:pt x="2684" y="6118"/>
                  </a:cubicBezTo>
                  <a:lnTo>
                    <a:pt x="2638" y="6118"/>
                  </a:lnTo>
                  <a:lnTo>
                    <a:pt x="2616" y="6049"/>
                  </a:lnTo>
                  <a:lnTo>
                    <a:pt x="2684" y="6049"/>
                  </a:lnTo>
                  <a:cubicBezTo>
                    <a:pt x="2707" y="5867"/>
                    <a:pt x="2820" y="5003"/>
                    <a:pt x="2775" y="4821"/>
                  </a:cubicBezTo>
                  <a:lnTo>
                    <a:pt x="2775" y="4821"/>
                  </a:lnTo>
                  <a:cubicBezTo>
                    <a:pt x="2729" y="4844"/>
                    <a:pt x="2775" y="4890"/>
                    <a:pt x="2684" y="4912"/>
                  </a:cubicBezTo>
                  <a:cubicBezTo>
                    <a:pt x="2616" y="4867"/>
                    <a:pt x="2684" y="4844"/>
                    <a:pt x="2638" y="4821"/>
                  </a:cubicBezTo>
                  <a:cubicBezTo>
                    <a:pt x="2775" y="4799"/>
                    <a:pt x="2684" y="4708"/>
                    <a:pt x="2820" y="4685"/>
                  </a:cubicBezTo>
                  <a:lnTo>
                    <a:pt x="2729" y="4662"/>
                  </a:lnTo>
                  <a:lnTo>
                    <a:pt x="2775" y="4639"/>
                  </a:lnTo>
                  <a:cubicBezTo>
                    <a:pt x="2707" y="4412"/>
                    <a:pt x="2752" y="4594"/>
                    <a:pt x="2775" y="4389"/>
                  </a:cubicBezTo>
                  <a:cubicBezTo>
                    <a:pt x="2775" y="4276"/>
                    <a:pt x="2661" y="4207"/>
                    <a:pt x="2707" y="4162"/>
                  </a:cubicBezTo>
                  <a:lnTo>
                    <a:pt x="2638" y="4162"/>
                  </a:lnTo>
                  <a:cubicBezTo>
                    <a:pt x="2707" y="4162"/>
                    <a:pt x="2593" y="4071"/>
                    <a:pt x="2661" y="4071"/>
                  </a:cubicBezTo>
                  <a:cubicBezTo>
                    <a:pt x="2661" y="4052"/>
                    <a:pt x="2661" y="3969"/>
                    <a:pt x="2608" y="3969"/>
                  </a:cubicBezTo>
                  <a:cubicBezTo>
                    <a:pt x="2598" y="3969"/>
                    <a:pt x="2585" y="3972"/>
                    <a:pt x="2570" y="3980"/>
                  </a:cubicBezTo>
                  <a:cubicBezTo>
                    <a:pt x="2604" y="3963"/>
                    <a:pt x="2625" y="3910"/>
                    <a:pt x="2652" y="3910"/>
                  </a:cubicBezTo>
                  <a:cubicBezTo>
                    <a:pt x="2662" y="3910"/>
                    <a:pt x="2672" y="3916"/>
                    <a:pt x="2684" y="3934"/>
                  </a:cubicBezTo>
                  <a:lnTo>
                    <a:pt x="2684" y="3844"/>
                  </a:lnTo>
                  <a:lnTo>
                    <a:pt x="2661" y="3889"/>
                  </a:lnTo>
                  <a:cubicBezTo>
                    <a:pt x="2638" y="3798"/>
                    <a:pt x="2707" y="3753"/>
                    <a:pt x="2638" y="3684"/>
                  </a:cubicBezTo>
                  <a:lnTo>
                    <a:pt x="2593" y="3707"/>
                  </a:lnTo>
                  <a:cubicBezTo>
                    <a:pt x="2593" y="3662"/>
                    <a:pt x="2593" y="3616"/>
                    <a:pt x="2684" y="3593"/>
                  </a:cubicBezTo>
                  <a:lnTo>
                    <a:pt x="2707" y="3639"/>
                  </a:lnTo>
                  <a:cubicBezTo>
                    <a:pt x="2707" y="3548"/>
                    <a:pt x="2707" y="3502"/>
                    <a:pt x="2661" y="3411"/>
                  </a:cubicBezTo>
                  <a:lnTo>
                    <a:pt x="2661" y="3434"/>
                  </a:lnTo>
                  <a:cubicBezTo>
                    <a:pt x="2572" y="3345"/>
                    <a:pt x="2505" y="2846"/>
                    <a:pt x="2418" y="2716"/>
                  </a:cubicBezTo>
                  <a:lnTo>
                    <a:pt x="2418" y="2716"/>
                  </a:lnTo>
                  <a:lnTo>
                    <a:pt x="2479" y="2729"/>
                  </a:lnTo>
                  <a:cubicBezTo>
                    <a:pt x="2479" y="2570"/>
                    <a:pt x="2457" y="1683"/>
                    <a:pt x="2502" y="1524"/>
                  </a:cubicBezTo>
                  <a:cubicBezTo>
                    <a:pt x="2520" y="1497"/>
                    <a:pt x="2541" y="1488"/>
                    <a:pt x="2562" y="1488"/>
                  </a:cubicBezTo>
                  <a:cubicBezTo>
                    <a:pt x="2594" y="1488"/>
                    <a:pt x="2625" y="1510"/>
                    <a:pt x="2638" y="1524"/>
                  </a:cubicBezTo>
                  <a:cubicBezTo>
                    <a:pt x="2593" y="1433"/>
                    <a:pt x="2548" y="1479"/>
                    <a:pt x="2570" y="1410"/>
                  </a:cubicBezTo>
                  <a:lnTo>
                    <a:pt x="2570" y="1410"/>
                  </a:lnTo>
                  <a:lnTo>
                    <a:pt x="2616" y="1433"/>
                  </a:lnTo>
                  <a:lnTo>
                    <a:pt x="2616" y="1365"/>
                  </a:lnTo>
                  <a:cubicBezTo>
                    <a:pt x="2604" y="1388"/>
                    <a:pt x="2576" y="1393"/>
                    <a:pt x="2545" y="1393"/>
                  </a:cubicBezTo>
                  <a:cubicBezTo>
                    <a:pt x="2513" y="1393"/>
                    <a:pt x="2479" y="1388"/>
                    <a:pt x="2457" y="1388"/>
                  </a:cubicBezTo>
                  <a:lnTo>
                    <a:pt x="2457" y="1319"/>
                  </a:lnTo>
                  <a:lnTo>
                    <a:pt x="2502" y="1319"/>
                  </a:lnTo>
                  <a:cubicBezTo>
                    <a:pt x="2502" y="1297"/>
                    <a:pt x="2366" y="1274"/>
                    <a:pt x="2388" y="1183"/>
                  </a:cubicBezTo>
                  <a:cubicBezTo>
                    <a:pt x="2434" y="1047"/>
                    <a:pt x="2411" y="887"/>
                    <a:pt x="2434" y="751"/>
                  </a:cubicBezTo>
                  <a:lnTo>
                    <a:pt x="2502" y="819"/>
                  </a:lnTo>
                  <a:lnTo>
                    <a:pt x="2525" y="751"/>
                  </a:lnTo>
                  <a:lnTo>
                    <a:pt x="2525" y="751"/>
                  </a:lnTo>
                  <a:cubicBezTo>
                    <a:pt x="2517" y="753"/>
                    <a:pt x="2510" y="755"/>
                    <a:pt x="2505" y="755"/>
                  </a:cubicBezTo>
                  <a:cubicBezTo>
                    <a:pt x="2471" y="755"/>
                    <a:pt x="2473" y="715"/>
                    <a:pt x="2466" y="715"/>
                  </a:cubicBezTo>
                  <a:cubicBezTo>
                    <a:pt x="2464" y="715"/>
                    <a:pt x="2461" y="719"/>
                    <a:pt x="2457" y="728"/>
                  </a:cubicBezTo>
                  <a:cubicBezTo>
                    <a:pt x="2320" y="614"/>
                    <a:pt x="2457" y="478"/>
                    <a:pt x="2366" y="387"/>
                  </a:cubicBezTo>
                  <a:cubicBezTo>
                    <a:pt x="2252" y="364"/>
                    <a:pt x="342" y="69"/>
                    <a:pt x="205" y="69"/>
                  </a:cubicBezTo>
                  <a:lnTo>
                    <a:pt x="2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2"/>
            <p:cNvSpPr/>
            <p:nvPr/>
          </p:nvSpPr>
          <p:spPr>
            <a:xfrm rot="2879798">
              <a:off x="2108426" y="3985424"/>
              <a:ext cx="1500" cy="2500"/>
            </a:xfrm>
            <a:custGeom>
              <a:avLst/>
              <a:gdLst/>
              <a:ahLst/>
              <a:cxnLst/>
              <a:rect l="l" t="t" r="r" b="b"/>
              <a:pathLst>
                <a:path w="69" h="115" extrusionOk="0">
                  <a:moveTo>
                    <a:pt x="69" y="1"/>
                  </a:moveTo>
                  <a:lnTo>
                    <a:pt x="69" y="1"/>
                  </a:lnTo>
                  <a:cubicBezTo>
                    <a:pt x="23" y="46"/>
                    <a:pt x="1" y="69"/>
                    <a:pt x="1" y="115"/>
                  </a:cubicBezTo>
                  <a:cubicBezTo>
                    <a:pt x="69" y="92"/>
                    <a:pt x="69" y="46"/>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42"/>
            <p:cNvSpPr/>
            <p:nvPr/>
          </p:nvSpPr>
          <p:spPr>
            <a:xfrm rot="2879798">
              <a:off x="2110580" y="3986383"/>
              <a:ext cx="22" cy="22"/>
            </a:xfrm>
            <a:custGeom>
              <a:avLst/>
              <a:gdLst/>
              <a:ahLst/>
              <a:cxnLst/>
              <a:rect l="l" t="t" r="r" b="b"/>
              <a:pathLst>
                <a:path w="1" h="1" extrusionOk="0">
                  <a:moveTo>
                    <a:pt x="1" y="1"/>
                  </a:moveTo>
                  <a:lnTo>
                    <a:pt x="1" y="1"/>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42"/>
            <p:cNvSpPr/>
            <p:nvPr/>
          </p:nvSpPr>
          <p:spPr>
            <a:xfrm rot="2879798">
              <a:off x="2216993" y="3822458"/>
              <a:ext cx="22" cy="500"/>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2"/>
            <p:cNvSpPr/>
            <p:nvPr/>
          </p:nvSpPr>
          <p:spPr>
            <a:xfrm rot="2879798">
              <a:off x="2134178" y="3810838"/>
              <a:ext cx="60838" cy="191949"/>
            </a:xfrm>
            <a:custGeom>
              <a:avLst/>
              <a:gdLst/>
              <a:ahLst/>
              <a:cxnLst/>
              <a:rect l="l" t="t" r="r" b="b"/>
              <a:pathLst>
                <a:path w="2798" h="8828" extrusionOk="0">
                  <a:moveTo>
                    <a:pt x="206" y="0"/>
                  </a:moveTo>
                  <a:lnTo>
                    <a:pt x="183" y="46"/>
                  </a:lnTo>
                  <a:cubicBezTo>
                    <a:pt x="186" y="46"/>
                    <a:pt x="189" y="47"/>
                    <a:pt x="194" y="48"/>
                  </a:cubicBezTo>
                  <a:lnTo>
                    <a:pt x="194" y="48"/>
                  </a:lnTo>
                  <a:lnTo>
                    <a:pt x="206" y="0"/>
                  </a:lnTo>
                  <a:close/>
                  <a:moveTo>
                    <a:pt x="2411" y="8619"/>
                  </a:moveTo>
                  <a:lnTo>
                    <a:pt x="2392" y="8695"/>
                  </a:lnTo>
                  <a:lnTo>
                    <a:pt x="2392" y="8695"/>
                  </a:lnTo>
                  <a:cubicBezTo>
                    <a:pt x="2402" y="8638"/>
                    <a:pt x="2348" y="8619"/>
                    <a:pt x="2411" y="8619"/>
                  </a:cubicBezTo>
                  <a:close/>
                  <a:moveTo>
                    <a:pt x="137" y="46"/>
                  </a:moveTo>
                  <a:cubicBezTo>
                    <a:pt x="115" y="114"/>
                    <a:pt x="69" y="160"/>
                    <a:pt x="137" y="182"/>
                  </a:cubicBezTo>
                  <a:cubicBezTo>
                    <a:pt x="131" y="196"/>
                    <a:pt x="122" y="199"/>
                    <a:pt x="112" y="199"/>
                  </a:cubicBezTo>
                  <a:cubicBezTo>
                    <a:pt x="102" y="199"/>
                    <a:pt x="91" y="195"/>
                    <a:pt x="81" y="195"/>
                  </a:cubicBezTo>
                  <a:cubicBezTo>
                    <a:pt x="68" y="195"/>
                    <a:pt x="55" y="201"/>
                    <a:pt x="46" y="228"/>
                  </a:cubicBezTo>
                  <a:cubicBezTo>
                    <a:pt x="46" y="251"/>
                    <a:pt x="115" y="319"/>
                    <a:pt x="69" y="364"/>
                  </a:cubicBezTo>
                  <a:cubicBezTo>
                    <a:pt x="1" y="455"/>
                    <a:pt x="160" y="523"/>
                    <a:pt x="92" y="637"/>
                  </a:cubicBezTo>
                  <a:lnTo>
                    <a:pt x="69" y="614"/>
                  </a:lnTo>
                  <a:cubicBezTo>
                    <a:pt x="24" y="660"/>
                    <a:pt x="69" y="728"/>
                    <a:pt x="24" y="796"/>
                  </a:cubicBezTo>
                  <a:cubicBezTo>
                    <a:pt x="37" y="783"/>
                    <a:pt x="58" y="770"/>
                    <a:pt x="73" y="770"/>
                  </a:cubicBezTo>
                  <a:cubicBezTo>
                    <a:pt x="84" y="770"/>
                    <a:pt x="92" y="777"/>
                    <a:pt x="92" y="796"/>
                  </a:cubicBezTo>
                  <a:cubicBezTo>
                    <a:pt x="46" y="865"/>
                    <a:pt x="92" y="910"/>
                    <a:pt x="46" y="978"/>
                  </a:cubicBezTo>
                  <a:lnTo>
                    <a:pt x="92" y="1024"/>
                  </a:lnTo>
                  <a:cubicBezTo>
                    <a:pt x="69" y="1274"/>
                    <a:pt x="137" y="2320"/>
                    <a:pt x="137" y="2570"/>
                  </a:cubicBezTo>
                  <a:lnTo>
                    <a:pt x="115" y="2547"/>
                  </a:lnTo>
                  <a:lnTo>
                    <a:pt x="115" y="2547"/>
                  </a:lnTo>
                  <a:cubicBezTo>
                    <a:pt x="137" y="2957"/>
                    <a:pt x="115" y="3775"/>
                    <a:pt x="183" y="4185"/>
                  </a:cubicBezTo>
                  <a:cubicBezTo>
                    <a:pt x="115" y="4230"/>
                    <a:pt x="115" y="4321"/>
                    <a:pt x="115" y="4389"/>
                  </a:cubicBezTo>
                  <a:cubicBezTo>
                    <a:pt x="124" y="4370"/>
                    <a:pt x="138" y="4363"/>
                    <a:pt x="149" y="4363"/>
                  </a:cubicBezTo>
                  <a:cubicBezTo>
                    <a:pt x="164" y="4363"/>
                    <a:pt x="173" y="4376"/>
                    <a:pt x="160" y="4389"/>
                  </a:cubicBezTo>
                  <a:cubicBezTo>
                    <a:pt x="160" y="4594"/>
                    <a:pt x="206" y="4412"/>
                    <a:pt x="228" y="4617"/>
                  </a:cubicBezTo>
                  <a:cubicBezTo>
                    <a:pt x="274" y="4844"/>
                    <a:pt x="183" y="5731"/>
                    <a:pt x="137" y="5936"/>
                  </a:cubicBezTo>
                  <a:cubicBezTo>
                    <a:pt x="206" y="6027"/>
                    <a:pt x="137" y="6163"/>
                    <a:pt x="206" y="6277"/>
                  </a:cubicBezTo>
                  <a:lnTo>
                    <a:pt x="183" y="6277"/>
                  </a:lnTo>
                  <a:cubicBezTo>
                    <a:pt x="206" y="6390"/>
                    <a:pt x="115" y="7027"/>
                    <a:pt x="137" y="7163"/>
                  </a:cubicBezTo>
                  <a:lnTo>
                    <a:pt x="137" y="7141"/>
                  </a:lnTo>
                  <a:lnTo>
                    <a:pt x="137" y="7141"/>
                  </a:lnTo>
                  <a:cubicBezTo>
                    <a:pt x="206" y="7277"/>
                    <a:pt x="92" y="7254"/>
                    <a:pt x="69" y="7345"/>
                  </a:cubicBezTo>
                  <a:cubicBezTo>
                    <a:pt x="77" y="7343"/>
                    <a:pt x="85" y="7342"/>
                    <a:pt x="93" y="7342"/>
                  </a:cubicBezTo>
                  <a:cubicBezTo>
                    <a:pt x="172" y="7342"/>
                    <a:pt x="228" y="7440"/>
                    <a:pt x="228" y="7482"/>
                  </a:cubicBezTo>
                  <a:lnTo>
                    <a:pt x="206" y="7459"/>
                  </a:lnTo>
                  <a:lnTo>
                    <a:pt x="206" y="7459"/>
                  </a:lnTo>
                  <a:cubicBezTo>
                    <a:pt x="228" y="7527"/>
                    <a:pt x="297" y="7664"/>
                    <a:pt x="319" y="7755"/>
                  </a:cubicBezTo>
                  <a:lnTo>
                    <a:pt x="251" y="7755"/>
                  </a:lnTo>
                  <a:cubicBezTo>
                    <a:pt x="319" y="7823"/>
                    <a:pt x="274" y="7982"/>
                    <a:pt x="297" y="8028"/>
                  </a:cubicBezTo>
                  <a:cubicBezTo>
                    <a:pt x="251" y="8164"/>
                    <a:pt x="160" y="8369"/>
                    <a:pt x="228" y="8551"/>
                  </a:cubicBezTo>
                  <a:lnTo>
                    <a:pt x="69" y="8642"/>
                  </a:lnTo>
                  <a:lnTo>
                    <a:pt x="92" y="8664"/>
                  </a:lnTo>
                  <a:cubicBezTo>
                    <a:pt x="92" y="8664"/>
                    <a:pt x="1108" y="8827"/>
                    <a:pt x="1799" y="8827"/>
                  </a:cubicBezTo>
                  <a:cubicBezTo>
                    <a:pt x="2038" y="8827"/>
                    <a:pt x="2238" y="8808"/>
                    <a:pt x="2343" y="8755"/>
                  </a:cubicBezTo>
                  <a:lnTo>
                    <a:pt x="2389" y="8755"/>
                  </a:lnTo>
                  <a:lnTo>
                    <a:pt x="2389" y="8710"/>
                  </a:lnTo>
                  <a:cubicBezTo>
                    <a:pt x="2398" y="8683"/>
                    <a:pt x="2406" y="8674"/>
                    <a:pt x="2415" y="8674"/>
                  </a:cubicBezTo>
                  <a:cubicBezTo>
                    <a:pt x="2429" y="8674"/>
                    <a:pt x="2443" y="8696"/>
                    <a:pt x="2457" y="8710"/>
                  </a:cubicBezTo>
                  <a:lnTo>
                    <a:pt x="2502" y="8642"/>
                  </a:lnTo>
                  <a:lnTo>
                    <a:pt x="2457" y="8664"/>
                  </a:lnTo>
                  <a:cubicBezTo>
                    <a:pt x="2434" y="8642"/>
                    <a:pt x="2389" y="8596"/>
                    <a:pt x="2411" y="8551"/>
                  </a:cubicBezTo>
                  <a:cubicBezTo>
                    <a:pt x="2434" y="8505"/>
                    <a:pt x="2502" y="8551"/>
                    <a:pt x="2525" y="8482"/>
                  </a:cubicBezTo>
                  <a:cubicBezTo>
                    <a:pt x="2571" y="8141"/>
                    <a:pt x="2639" y="7800"/>
                    <a:pt x="2639" y="7436"/>
                  </a:cubicBezTo>
                  <a:lnTo>
                    <a:pt x="2662" y="7459"/>
                  </a:lnTo>
                  <a:cubicBezTo>
                    <a:pt x="2662" y="7345"/>
                    <a:pt x="2662" y="7254"/>
                    <a:pt x="2639" y="7163"/>
                  </a:cubicBezTo>
                  <a:lnTo>
                    <a:pt x="2730" y="7118"/>
                  </a:lnTo>
                  <a:lnTo>
                    <a:pt x="2730" y="7118"/>
                  </a:lnTo>
                  <a:cubicBezTo>
                    <a:pt x="2729" y="7118"/>
                    <a:pt x="2728" y="7119"/>
                    <a:pt x="2727" y="7119"/>
                  </a:cubicBezTo>
                  <a:cubicBezTo>
                    <a:pt x="2684" y="7119"/>
                    <a:pt x="2685" y="6572"/>
                    <a:pt x="2707" y="6572"/>
                  </a:cubicBezTo>
                  <a:lnTo>
                    <a:pt x="2616" y="6550"/>
                  </a:lnTo>
                  <a:cubicBezTo>
                    <a:pt x="2616" y="6459"/>
                    <a:pt x="2707" y="6527"/>
                    <a:pt x="2707" y="6436"/>
                  </a:cubicBezTo>
                  <a:cubicBezTo>
                    <a:pt x="2571" y="6390"/>
                    <a:pt x="2707" y="6277"/>
                    <a:pt x="2639" y="6231"/>
                  </a:cubicBezTo>
                  <a:cubicBezTo>
                    <a:pt x="2662" y="6231"/>
                    <a:pt x="2662" y="6186"/>
                    <a:pt x="2707" y="6186"/>
                  </a:cubicBezTo>
                  <a:cubicBezTo>
                    <a:pt x="2639" y="6163"/>
                    <a:pt x="2684" y="6140"/>
                    <a:pt x="2662" y="6117"/>
                  </a:cubicBezTo>
                  <a:lnTo>
                    <a:pt x="2616" y="6117"/>
                  </a:lnTo>
                  <a:lnTo>
                    <a:pt x="2593" y="6049"/>
                  </a:lnTo>
                  <a:lnTo>
                    <a:pt x="2684" y="6049"/>
                  </a:lnTo>
                  <a:cubicBezTo>
                    <a:pt x="2707" y="5867"/>
                    <a:pt x="2798" y="5003"/>
                    <a:pt x="2775" y="4799"/>
                  </a:cubicBezTo>
                  <a:lnTo>
                    <a:pt x="2775" y="4799"/>
                  </a:lnTo>
                  <a:cubicBezTo>
                    <a:pt x="2707" y="4844"/>
                    <a:pt x="2752" y="4890"/>
                    <a:pt x="2662" y="4912"/>
                  </a:cubicBezTo>
                  <a:cubicBezTo>
                    <a:pt x="2616" y="4867"/>
                    <a:pt x="2684" y="4844"/>
                    <a:pt x="2639" y="4821"/>
                  </a:cubicBezTo>
                  <a:cubicBezTo>
                    <a:pt x="2775" y="4799"/>
                    <a:pt x="2662" y="4708"/>
                    <a:pt x="2798" y="4662"/>
                  </a:cubicBezTo>
                  <a:lnTo>
                    <a:pt x="2730" y="4662"/>
                  </a:lnTo>
                  <a:lnTo>
                    <a:pt x="2775" y="4639"/>
                  </a:lnTo>
                  <a:cubicBezTo>
                    <a:pt x="2707" y="4412"/>
                    <a:pt x="2730" y="4571"/>
                    <a:pt x="2752" y="4389"/>
                  </a:cubicBezTo>
                  <a:cubicBezTo>
                    <a:pt x="2752" y="4276"/>
                    <a:pt x="2662" y="4207"/>
                    <a:pt x="2684" y="4162"/>
                  </a:cubicBezTo>
                  <a:lnTo>
                    <a:pt x="2639" y="4162"/>
                  </a:lnTo>
                  <a:cubicBezTo>
                    <a:pt x="2684" y="4162"/>
                    <a:pt x="2593" y="4071"/>
                    <a:pt x="2662" y="4071"/>
                  </a:cubicBezTo>
                  <a:cubicBezTo>
                    <a:pt x="2643" y="4034"/>
                    <a:pt x="2655" y="3968"/>
                    <a:pt x="2611" y="3968"/>
                  </a:cubicBezTo>
                  <a:cubicBezTo>
                    <a:pt x="2601" y="3968"/>
                    <a:pt x="2588" y="3971"/>
                    <a:pt x="2571" y="3980"/>
                  </a:cubicBezTo>
                  <a:cubicBezTo>
                    <a:pt x="2607" y="3962"/>
                    <a:pt x="2629" y="3899"/>
                    <a:pt x="2648" y="3899"/>
                  </a:cubicBezTo>
                  <a:cubicBezTo>
                    <a:pt x="2653" y="3899"/>
                    <a:pt x="2657" y="3903"/>
                    <a:pt x="2662" y="3912"/>
                  </a:cubicBezTo>
                  <a:lnTo>
                    <a:pt x="2662" y="3843"/>
                  </a:lnTo>
                  <a:lnTo>
                    <a:pt x="2639" y="3889"/>
                  </a:lnTo>
                  <a:cubicBezTo>
                    <a:pt x="2639" y="3798"/>
                    <a:pt x="2707" y="3730"/>
                    <a:pt x="2616" y="3662"/>
                  </a:cubicBezTo>
                  <a:lnTo>
                    <a:pt x="2593" y="3707"/>
                  </a:lnTo>
                  <a:cubicBezTo>
                    <a:pt x="2593" y="3639"/>
                    <a:pt x="2571" y="3593"/>
                    <a:pt x="2662" y="3593"/>
                  </a:cubicBezTo>
                  <a:lnTo>
                    <a:pt x="2684" y="3639"/>
                  </a:lnTo>
                  <a:cubicBezTo>
                    <a:pt x="2684" y="3548"/>
                    <a:pt x="2684" y="3480"/>
                    <a:pt x="2639" y="3411"/>
                  </a:cubicBezTo>
                  <a:lnTo>
                    <a:pt x="2639" y="3434"/>
                  </a:lnTo>
                  <a:cubicBezTo>
                    <a:pt x="2548" y="3343"/>
                    <a:pt x="2502" y="2820"/>
                    <a:pt x="2389" y="2706"/>
                  </a:cubicBezTo>
                  <a:lnTo>
                    <a:pt x="2320" y="2752"/>
                  </a:lnTo>
                  <a:lnTo>
                    <a:pt x="2275" y="2661"/>
                  </a:lnTo>
                  <a:lnTo>
                    <a:pt x="2275" y="2661"/>
                  </a:lnTo>
                  <a:lnTo>
                    <a:pt x="2457" y="2729"/>
                  </a:lnTo>
                  <a:cubicBezTo>
                    <a:pt x="2457" y="2547"/>
                    <a:pt x="2434" y="1660"/>
                    <a:pt x="2502" y="1524"/>
                  </a:cubicBezTo>
                  <a:cubicBezTo>
                    <a:pt x="2522" y="1495"/>
                    <a:pt x="2546" y="1486"/>
                    <a:pt x="2566" y="1486"/>
                  </a:cubicBezTo>
                  <a:cubicBezTo>
                    <a:pt x="2594" y="1486"/>
                    <a:pt x="2616" y="1501"/>
                    <a:pt x="2616" y="1501"/>
                  </a:cubicBezTo>
                  <a:cubicBezTo>
                    <a:pt x="2593" y="1433"/>
                    <a:pt x="2548" y="1479"/>
                    <a:pt x="2548" y="1410"/>
                  </a:cubicBezTo>
                  <a:lnTo>
                    <a:pt x="2548" y="1410"/>
                  </a:lnTo>
                  <a:lnTo>
                    <a:pt x="2616" y="1433"/>
                  </a:lnTo>
                  <a:lnTo>
                    <a:pt x="2593" y="1365"/>
                  </a:lnTo>
                  <a:cubicBezTo>
                    <a:pt x="2582" y="1388"/>
                    <a:pt x="2559" y="1393"/>
                    <a:pt x="2531" y="1393"/>
                  </a:cubicBezTo>
                  <a:cubicBezTo>
                    <a:pt x="2502" y="1393"/>
                    <a:pt x="2468" y="1388"/>
                    <a:pt x="2434" y="1388"/>
                  </a:cubicBezTo>
                  <a:lnTo>
                    <a:pt x="2457" y="1319"/>
                  </a:lnTo>
                  <a:lnTo>
                    <a:pt x="2502" y="1319"/>
                  </a:lnTo>
                  <a:cubicBezTo>
                    <a:pt x="2502" y="1297"/>
                    <a:pt x="2343" y="1251"/>
                    <a:pt x="2389" y="1183"/>
                  </a:cubicBezTo>
                  <a:cubicBezTo>
                    <a:pt x="2411" y="1046"/>
                    <a:pt x="2389" y="887"/>
                    <a:pt x="2411" y="751"/>
                  </a:cubicBezTo>
                  <a:lnTo>
                    <a:pt x="2480" y="819"/>
                  </a:lnTo>
                  <a:lnTo>
                    <a:pt x="2502" y="751"/>
                  </a:lnTo>
                  <a:lnTo>
                    <a:pt x="2502" y="751"/>
                  </a:lnTo>
                  <a:cubicBezTo>
                    <a:pt x="2497" y="753"/>
                    <a:pt x="2493" y="755"/>
                    <a:pt x="2489" y="755"/>
                  </a:cubicBezTo>
                  <a:cubicBezTo>
                    <a:pt x="2465" y="755"/>
                    <a:pt x="2472" y="702"/>
                    <a:pt x="2447" y="702"/>
                  </a:cubicBezTo>
                  <a:cubicBezTo>
                    <a:pt x="2444" y="702"/>
                    <a:pt x="2439" y="703"/>
                    <a:pt x="2434" y="705"/>
                  </a:cubicBezTo>
                  <a:cubicBezTo>
                    <a:pt x="2320" y="592"/>
                    <a:pt x="2434" y="478"/>
                    <a:pt x="2343" y="387"/>
                  </a:cubicBezTo>
                  <a:cubicBezTo>
                    <a:pt x="2232" y="365"/>
                    <a:pt x="399" y="81"/>
                    <a:pt x="194" y="48"/>
                  </a:cubicBezTo>
                  <a:lnTo>
                    <a:pt x="194" y="48"/>
                  </a:lnTo>
                  <a:lnTo>
                    <a:pt x="183" y="91"/>
                  </a:lnTo>
                  <a:lnTo>
                    <a:pt x="251" y="91"/>
                  </a:lnTo>
                  <a:cubicBezTo>
                    <a:pt x="274" y="160"/>
                    <a:pt x="206" y="114"/>
                    <a:pt x="206" y="182"/>
                  </a:cubicBezTo>
                  <a:cubicBezTo>
                    <a:pt x="137" y="182"/>
                    <a:pt x="137" y="114"/>
                    <a:pt x="137"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42"/>
            <p:cNvSpPr/>
            <p:nvPr/>
          </p:nvSpPr>
          <p:spPr>
            <a:xfrm rot="2879798">
              <a:off x="1598319" y="3554146"/>
              <a:ext cx="1522" cy="2000"/>
            </a:xfrm>
            <a:custGeom>
              <a:avLst/>
              <a:gdLst/>
              <a:ahLst/>
              <a:cxnLst/>
              <a:rect l="l" t="t" r="r" b="b"/>
              <a:pathLst>
                <a:path w="70" h="92" extrusionOk="0">
                  <a:moveTo>
                    <a:pt x="69" y="0"/>
                  </a:moveTo>
                  <a:lnTo>
                    <a:pt x="69" y="0"/>
                  </a:lnTo>
                  <a:cubicBezTo>
                    <a:pt x="24" y="23"/>
                    <a:pt x="1" y="46"/>
                    <a:pt x="1" y="91"/>
                  </a:cubicBezTo>
                  <a:cubicBezTo>
                    <a:pt x="69" y="68"/>
                    <a:pt x="69" y="23"/>
                    <a:pt x="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2"/>
            <p:cNvSpPr/>
            <p:nvPr/>
          </p:nvSpPr>
          <p:spPr>
            <a:xfrm rot="2879798">
              <a:off x="1600228" y="3555208"/>
              <a:ext cx="500" cy="22"/>
            </a:xfrm>
            <a:custGeom>
              <a:avLst/>
              <a:gdLst/>
              <a:ahLst/>
              <a:cxnLst/>
              <a:rect l="l" t="t" r="r" b="b"/>
              <a:pathLst>
                <a:path w="23" h="1" extrusionOk="0">
                  <a:moveTo>
                    <a:pt x="23" y="0"/>
                  </a:moveTo>
                  <a:lnTo>
                    <a:pt x="23" y="0"/>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2"/>
            <p:cNvSpPr/>
            <p:nvPr/>
          </p:nvSpPr>
          <p:spPr>
            <a:xfrm rot="2879798">
              <a:off x="1677137" y="3407739"/>
              <a:ext cx="22" cy="500"/>
            </a:xfrm>
            <a:custGeom>
              <a:avLst/>
              <a:gdLst/>
              <a:ahLst/>
              <a:cxnLst/>
              <a:rect l="l" t="t" r="r" b="b"/>
              <a:pathLst>
                <a:path w="1" h="23" extrusionOk="0">
                  <a:moveTo>
                    <a:pt x="1" y="0"/>
                  </a:moveTo>
                  <a:lnTo>
                    <a:pt x="1" y="23"/>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2"/>
            <p:cNvSpPr/>
            <p:nvPr/>
          </p:nvSpPr>
          <p:spPr>
            <a:xfrm rot="2879798">
              <a:off x="1606744" y="3404514"/>
              <a:ext cx="66273" cy="157899"/>
            </a:xfrm>
            <a:custGeom>
              <a:avLst/>
              <a:gdLst/>
              <a:ahLst/>
              <a:cxnLst/>
              <a:rect l="l" t="t" r="r" b="b"/>
              <a:pathLst>
                <a:path w="3048" h="7262" extrusionOk="0">
                  <a:moveTo>
                    <a:pt x="2388" y="2070"/>
                  </a:moveTo>
                  <a:lnTo>
                    <a:pt x="2499" y="2094"/>
                  </a:lnTo>
                  <a:lnTo>
                    <a:pt x="2499" y="2094"/>
                  </a:lnTo>
                  <a:lnTo>
                    <a:pt x="2434" y="2138"/>
                  </a:lnTo>
                  <a:lnTo>
                    <a:pt x="2388" y="2070"/>
                  </a:lnTo>
                  <a:close/>
                  <a:moveTo>
                    <a:pt x="2707" y="7095"/>
                  </a:moveTo>
                  <a:lnTo>
                    <a:pt x="2688" y="7151"/>
                  </a:lnTo>
                  <a:lnTo>
                    <a:pt x="2688" y="7151"/>
                  </a:lnTo>
                  <a:cubicBezTo>
                    <a:pt x="2694" y="7114"/>
                    <a:pt x="2645" y="7095"/>
                    <a:pt x="2707" y="7095"/>
                  </a:cubicBezTo>
                  <a:close/>
                  <a:moveTo>
                    <a:pt x="182" y="0"/>
                  </a:moveTo>
                  <a:lnTo>
                    <a:pt x="137" y="69"/>
                  </a:lnTo>
                  <a:lnTo>
                    <a:pt x="228" y="69"/>
                  </a:lnTo>
                  <a:cubicBezTo>
                    <a:pt x="251" y="137"/>
                    <a:pt x="182" y="91"/>
                    <a:pt x="182" y="137"/>
                  </a:cubicBezTo>
                  <a:cubicBezTo>
                    <a:pt x="173" y="140"/>
                    <a:pt x="165" y="141"/>
                    <a:pt x="158" y="141"/>
                  </a:cubicBezTo>
                  <a:cubicBezTo>
                    <a:pt x="114" y="141"/>
                    <a:pt x="111" y="85"/>
                    <a:pt x="92" y="46"/>
                  </a:cubicBezTo>
                  <a:lnTo>
                    <a:pt x="92" y="46"/>
                  </a:lnTo>
                  <a:cubicBezTo>
                    <a:pt x="92" y="91"/>
                    <a:pt x="46" y="137"/>
                    <a:pt x="114" y="160"/>
                  </a:cubicBezTo>
                  <a:cubicBezTo>
                    <a:pt x="92" y="182"/>
                    <a:pt x="46" y="160"/>
                    <a:pt x="23" y="205"/>
                  </a:cubicBezTo>
                  <a:cubicBezTo>
                    <a:pt x="46" y="228"/>
                    <a:pt x="92" y="273"/>
                    <a:pt x="69" y="319"/>
                  </a:cubicBezTo>
                  <a:lnTo>
                    <a:pt x="46" y="319"/>
                  </a:lnTo>
                  <a:cubicBezTo>
                    <a:pt x="1" y="410"/>
                    <a:pt x="160" y="432"/>
                    <a:pt x="92" y="523"/>
                  </a:cubicBezTo>
                  <a:lnTo>
                    <a:pt x="69" y="523"/>
                  </a:lnTo>
                  <a:cubicBezTo>
                    <a:pt x="23" y="546"/>
                    <a:pt x="92" y="614"/>
                    <a:pt x="46" y="660"/>
                  </a:cubicBezTo>
                  <a:lnTo>
                    <a:pt x="114" y="660"/>
                  </a:lnTo>
                  <a:cubicBezTo>
                    <a:pt x="69" y="728"/>
                    <a:pt x="114" y="774"/>
                    <a:pt x="69" y="819"/>
                  </a:cubicBezTo>
                  <a:lnTo>
                    <a:pt x="137" y="842"/>
                  </a:lnTo>
                  <a:cubicBezTo>
                    <a:pt x="114" y="1069"/>
                    <a:pt x="228" y="1888"/>
                    <a:pt x="251" y="2115"/>
                  </a:cubicBezTo>
                  <a:lnTo>
                    <a:pt x="228" y="2092"/>
                  </a:lnTo>
                  <a:lnTo>
                    <a:pt x="228" y="2092"/>
                  </a:lnTo>
                  <a:cubicBezTo>
                    <a:pt x="273" y="2411"/>
                    <a:pt x="296" y="3093"/>
                    <a:pt x="387" y="3411"/>
                  </a:cubicBezTo>
                  <a:cubicBezTo>
                    <a:pt x="319" y="3480"/>
                    <a:pt x="342" y="3548"/>
                    <a:pt x="319" y="3593"/>
                  </a:cubicBezTo>
                  <a:lnTo>
                    <a:pt x="387" y="3593"/>
                  </a:lnTo>
                  <a:cubicBezTo>
                    <a:pt x="387" y="3775"/>
                    <a:pt x="433" y="3616"/>
                    <a:pt x="455" y="3775"/>
                  </a:cubicBezTo>
                  <a:cubicBezTo>
                    <a:pt x="501" y="3957"/>
                    <a:pt x="433" y="4685"/>
                    <a:pt x="387" y="4867"/>
                  </a:cubicBezTo>
                  <a:cubicBezTo>
                    <a:pt x="478" y="4958"/>
                    <a:pt x="410" y="5049"/>
                    <a:pt x="455" y="5140"/>
                  </a:cubicBezTo>
                  <a:lnTo>
                    <a:pt x="433" y="5140"/>
                  </a:lnTo>
                  <a:cubicBezTo>
                    <a:pt x="455" y="5231"/>
                    <a:pt x="364" y="5776"/>
                    <a:pt x="410" y="5890"/>
                  </a:cubicBezTo>
                  <a:lnTo>
                    <a:pt x="410" y="5867"/>
                  </a:lnTo>
                  <a:lnTo>
                    <a:pt x="410" y="5867"/>
                  </a:lnTo>
                  <a:cubicBezTo>
                    <a:pt x="478" y="5958"/>
                    <a:pt x="364" y="5936"/>
                    <a:pt x="342" y="6026"/>
                  </a:cubicBezTo>
                  <a:cubicBezTo>
                    <a:pt x="433" y="6026"/>
                    <a:pt x="501" y="6095"/>
                    <a:pt x="501" y="6140"/>
                  </a:cubicBezTo>
                  <a:lnTo>
                    <a:pt x="478" y="6140"/>
                  </a:lnTo>
                  <a:cubicBezTo>
                    <a:pt x="501" y="6186"/>
                    <a:pt x="592" y="6299"/>
                    <a:pt x="592" y="6368"/>
                  </a:cubicBezTo>
                  <a:lnTo>
                    <a:pt x="546" y="6368"/>
                  </a:lnTo>
                  <a:cubicBezTo>
                    <a:pt x="592" y="6436"/>
                    <a:pt x="569" y="6549"/>
                    <a:pt x="569" y="6595"/>
                  </a:cubicBezTo>
                  <a:cubicBezTo>
                    <a:pt x="546" y="6709"/>
                    <a:pt x="455" y="6868"/>
                    <a:pt x="524" y="7004"/>
                  </a:cubicBezTo>
                  <a:lnTo>
                    <a:pt x="364" y="7095"/>
                  </a:lnTo>
                  <a:lnTo>
                    <a:pt x="387" y="7118"/>
                  </a:lnTo>
                  <a:cubicBezTo>
                    <a:pt x="387" y="7118"/>
                    <a:pt x="1447" y="7262"/>
                    <a:pt x="2138" y="7262"/>
                  </a:cubicBezTo>
                  <a:cubicBezTo>
                    <a:pt x="2357" y="7262"/>
                    <a:pt x="2540" y="7247"/>
                    <a:pt x="2638" y="7209"/>
                  </a:cubicBezTo>
                  <a:lnTo>
                    <a:pt x="2684" y="7209"/>
                  </a:lnTo>
                  <a:lnTo>
                    <a:pt x="2684" y="7163"/>
                  </a:lnTo>
                  <a:cubicBezTo>
                    <a:pt x="2691" y="7149"/>
                    <a:pt x="2698" y="7144"/>
                    <a:pt x="2706" y="7144"/>
                  </a:cubicBezTo>
                  <a:cubicBezTo>
                    <a:pt x="2723" y="7144"/>
                    <a:pt x="2743" y="7171"/>
                    <a:pt x="2775" y="7186"/>
                  </a:cubicBezTo>
                  <a:lnTo>
                    <a:pt x="2798" y="7118"/>
                  </a:lnTo>
                  <a:lnTo>
                    <a:pt x="2752" y="7141"/>
                  </a:lnTo>
                  <a:lnTo>
                    <a:pt x="2707" y="7050"/>
                  </a:lnTo>
                  <a:cubicBezTo>
                    <a:pt x="2729" y="7004"/>
                    <a:pt x="2798" y="7050"/>
                    <a:pt x="2820" y="6982"/>
                  </a:cubicBezTo>
                  <a:cubicBezTo>
                    <a:pt x="2866" y="6686"/>
                    <a:pt x="2934" y="6413"/>
                    <a:pt x="2911" y="6095"/>
                  </a:cubicBezTo>
                  <a:lnTo>
                    <a:pt x="2911" y="6095"/>
                  </a:lnTo>
                  <a:lnTo>
                    <a:pt x="2957" y="6117"/>
                  </a:lnTo>
                  <a:cubicBezTo>
                    <a:pt x="2934" y="6026"/>
                    <a:pt x="2934" y="5936"/>
                    <a:pt x="2911" y="5867"/>
                  </a:cubicBezTo>
                  <a:lnTo>
                    <a:pt x="3002" y="5822"/>
                  </a:lnTo>
                  <a:lnTo>
                    <a:pt x="3002" y="5822"/>
                  </a:lnTo>
                  <a:cubicBezTo>
                    <a:pt x="3001" y="5822"/>
                    <a:pt x="3000" y="5823"/>
                    <a:pt x="2999" y="5823"/>
                  </a:cubicBezTo>
                  <a:cubicBezTo>
                    <a:pt x="2957" y="5823"/>
                    <a:pt x="2957" y="5366"/>
                    <a:pt x="2957" y="5344"/>
                  </a:cubicBezTo>
                  <a:lnTo>
                    <a:pt x="2866" y="5344"/>
                  </a:lnTo>
                  <a:cubicBezTo>
                    <a:pt x="2866" y="5253"/>
                    <a:pt x="2979" y="5322"/>
                    <a:pt x="2957" y="5231"/>
                  </a:cubicBezTo>
                  <a:cubicBezTo>
                    <a:pt x="2820" y="5208"/>
                    <a:pt x="2979" y="5094"/>
                    <a:pt x="2911" y="5071"/>
                  </a:cubicBezTo>
                  <a:cubicBezTo>
                    <a:pt x="2911" y="5071"/>
                    <a:pt x="2911" y="5026"/>
                    <a:pt x="2957" y="5026"/>
                  </a:cubicBezTo>
                  <a:cubicBezTo>
                    <a:pt x="2889" y="5026"/>
                    <a:pt x="2934" y="5003"/>
                    <a:pt x="2934" y="4958"/>
                  </a:cubicBezTo>
                  <a:lnTo>
                    <a:pt x="2934" y="4958"/>
                  </a:lnTo>
                  <a:lnTo>
                    <a:pt x="2889" y="4980"/>
                  </a:lnTo>
                  <a:lnTo>
                    <a:pt x="2843" y="4912"/>
                  </a:lnTo>
                  <a:lnTo>
                    <a:pt x="2934" y="4912"/>
                  </a:lnTo>
                  <a:cubicBezTo>
                    <a:pt x="2957" y="4776"/>
                    <a:pt x="3048" y="4025"/>
                    <a:pt x="3002" y="3866"/>
                  </a:cubicBezTo>
                  <a:lnTo>
                    <a:pt x="3002" y="3866"/>
                  </a:lnTo>
                  <a:cubicBezTo>
                    <a:pt x="2957" y="3889"/>
                    <a:pt x="2979" y="3934"/>
                    <a:pt x="2889" y="3957"/>
                  </a:cubicBezTo>
                  <a:cubicBezTo>
                    <a:pt x="2843" y="3912"/>
                    <a:pt x="2911" y="3889"/>
                    <a:pt x="2866" y="3866"/>
                  </a:cubicBezTo>
                  <a:cubicBezTo>
                    <a:pt x="3002" y="3866"/>
                    <a:pt x="2889" y="3775"/>
                    <a:pt x="3025" y="3752"/>
                  </a:cubicBezTo>
                  <a:lnTo>
                    <a:pt x="2957" y="3730"/>
                  </a:lnTo>
                  <a:lnTo>
                    <a:pt x="3002" y="3707"/>
                  </a:lnTo>
                  <a:cubicBezTo>
                    <a:pt x="2911" y="3525"/>
                    <a:pt x="2957" y="3662"/>
                    <a:pt x="2979" y="3502"/>
                  </a:cubicBezTo>
                  <a:cubicBezTo>
                    <a:pt x="2957" y="3411"/>
                    <a:pt x="2866" y="3366"/>
                    <a:pt x="2889" y="3298"/>
                  </a:cubicBezTo>
                  <a:lnTo>
                    <a:pt x="2889" y="3298"/>
                  </a:lnTo>
                  <a:lnTo>
                    <a:pt x="2820" y="3320"/>
                  </a:lnTo>
                  <a:cubicBezTo>
                    <a:pt x="2889" y="3298"/>
                    <a:pt x="2775" y="3252"/>
                    <a:pt x="2843" y="3229"/>
                  </a:cubicBezTo>
                  <a:cubicBezTo>
                    <a:pt x="2843" y="3211"/>
                    <a:pt x="2843" y="3149"/>
                    <a:pt x="2796" y="3149"/>
                  </a:cubicBezTo>
                  <a:cubicBezTo>
                    <a:pt x="2784" y="3149"/>
                    <a:pt x="2770" y="3152"/>
                    <a:pt x="2752" y="3161"/>
                  </a:cubicBezTo>
                  <a:cubicBezTo>
                    <a:pt x="2787" y="3144"/>
                    <a:pt x="2808" y="3100"/>
                    <a:pt x="2836" y="3100"/>
                  </a:cubicBezTo>
                  <a:cubicBezTo>
                    <a:pt x="2845" y="3100"/>
                    <a:pt x="2855" y="3105"/>
                    <a:pt x="2866" y="3116"/>
                  </a:cubicBezTo>
                  <a:lnTo>
                    <a:pt x="2843" y="3048"/>
                  </a:lnTo>
                  <a:lnTo>
                    <a:pt x="2820" y="3070"/>
                  </a:lnTo>
                  <a:cubicBezTo>
                    <a:pt x="2820" y="3002"/>
                    <a:pt x="2889" y="2957"/>
                    <a:pt x="2798" y="2911"/>
                  </a:cubicBezTo>
                  <a:lnTo>
                    <a:pt x="2752" y="2934"/>
                  </a:lnTo>
                  <a:cubicBezTo>
                    <a:pt x="2752" y="2888"/>
                    <a:pt x="2752" y="2843"/>
                    <a:pt x="2843" y="2820"/>
                  </a:cubicBezTo>
                  <a:lnTo>
                    <a:pt x="2866" y="2866"/>
                  </a:lnTo>
                  <a:cubicBezTo>
                    <a:pt x="2866" y="2797"/>
                    <a:pt x="2843" y="2752"/>
                    <a:pt x="2798" y="2684"/>
                  </a:cubicBezTo>
                  <a:lnTo>
                    <a:pt x="2798" y="2706"/>
                  </a:lnTo>
                  <a:cubicBezTo>
                    <a:pt x="2708" y="2617"/>
                    <a:pt x="2618" y="2194"/>
                    <a:pt x="2506" y="2096"/>
                  </a:cubicBezTo>
                  <a:lnTo>
                    <a:pt x="2506" y="2096"/>
                  </a:lnTo>
                  <a:lnTo>
                    <a:pt x="2593" y="2115"/>
                  </a:lnTo>
                  <a:cubicBezTo>
                    <a:pt x="2570" y="1956"/>
                    <a:pt x="2502" y="1206"/>
                    <a:pt x="2547" y="1069"/>
                  </a:cubicBezTo>
                  <a:cubicBezTo>
                    <a:pt x="2563" y="1054"/>
                    <a:pt x="2580" y="1049"/>
                    <a:pt x="2597" y="1049"/>
                  </a:cubicBezTo>
                  <a:cubicBezTo>
                    <a:pt x="2631" y="1049"/>
                    <a:pt x="2661" y="1069"/>
                    <a:pt x="2661" y="1069"/>
                  </a:cubicBezTo>
                  <a:cubicBezTo>
                    <a:pt x="2638" y="1001"/>
                    <a:pt x="2593" y="1046"/>
                    <a:pt x="2593" y="978"/>
                  </a:cubicBezTo>
                  <a:lnTo>
                    <a:pt x="2593" y="978"/>
                  </a:lnTo>
                  <a:lnTo>
                    <a:pt x="2661" y="1001"/>
                  </a:lnTo>
                  <a:lnTo>
                    <a:pt x="2661" y="1001"/>
                  </a:lnTo>
                  <a:lnTo>
                    <a:pt x="2638" y="955"/>
                  </a:lnTo>
                  <a:cubicBezTo>
                    <a:pt x="2627" y="967"/>
                    <a:pt x="2599" y="967"/>
                    <a:pt x="2567" y="967"/>
                  </a:cubicBezTo>
                  <a:cubicBezTo>
                    <a:pt x="2536" y="967"/>
                    <a:pt x="2502" y="967"/>
                    <a:pt x="2479" y="978"/>
                  </a:cubicBezTo>
                  <a:lnTo>
                    <a:pt x="2479" y="910"/>
                  </a:lnTo>
                  <a:lnTo>
                    <a:pt x="2547" y="910"/>
                  </a:lnTo>
                  <a:cubicBezTo>
                    <a:pt x="2547" y="887"/>
                    <a:pt x="2388" y="865"/>
                    <a:pt x="2411" y="796"/>
                  </a:cubicBezTo>
                  <a:cubicBezTo>
                    <a:pt x="2434" y="683"/>
                    <a:pt x="2411" y="546"/>
                    <a:pt x="2434" y="432"/>
                  </a:cubicBezTo>
                  <a:lnTo>
                    <a:pt x="2502" y="478"/>
                  </a:lnTo>
                  <a:lnTo>
                    <a:pt x="2502" y="432"/>
                  </a:lnTo>
                  <a:cubicBezTo>
                    <a:pt x="2495" y="436"/>
                    <a:pt x="2490" y="437"/>
                    <a:pt x="2486" y="437"/>
                  </a:cubicBezTo>
                  <a:cubicBezTo>
                    <a:pt x="2466" y="437"/>
                    <a:pt x="2472" y="405"/>
                    <a:pt x="2464" y="405"/>
                  </a:cubicBezTo>
                  <a:cubicBezTo>
                    <a:pt x="2462" y="405"/>
                    <a:pt x="2460" y="406"/>
                    <a:pt x="2456" y="410"/>
                  </a:cubicBezTo>
                  <a:cubicBezTo>
                    <a:pt x="2320" y="319"/>
                    <a:pt x="2434" y="205"/>
                    <a:pt x="2343" y="137"/>
                  </a:cubicBezTo>
                  <a:cubicBezTo>
                    <a:pt x="2229" y="137"/>
                    <a:pt x="296" y="46"/>
                    <a:pt x="160" y="46"/>
                  </a:cubicBezTo>
                  <a:lnTo>
                    <a:pt x="18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2"/>
            <p:cNvSpPr/>
            <p:nvPr/>
          </p:nvSpPr>
          <p:spPr>
            <a:xfrm rot="2879798">
              <a:off x="1728718" y="3877476"/>
              <a:ext cx="2000" cy="2979"/>
            </a:xfrm>
            <a:custGeom>
              <a:avLst/>
              <a:gdLst/>
              <a:ahLst/>
              <a:cxnLst/>
              <a:rect l="l" t="t" r="r" b="b"/>
              <a:pathLst>
                <a:path w="92" h="137" extrusionOk="0">
                  <a:moveTo>
                    <a:pt x="91" y="1"/>
                  </a:moveTo>
                  <a:lnTo>
                    <a:pt x="91" y="1"/>
                  </a:lnTo>
                  <a:cubicBezTo>
                    <a:pt x="23" y="46"/>
                    <a:pt x="0" y="69"/>
                    <a:pt x="0" y="137"/>
                  </a:cubicBezTo>
                  <a:cubicBezTo>
                    <a:pt x="69" y="114"/>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2"/>
            <p:cNvSpPr/>
            <p:nvPr/>
          </p:nvSpPr>
          <p:spPr>
            <a:xfrm rot="2879798">
              <a:off x="1731468" y="3878700"/>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2"/>
            <p:cNvSpPr/>
            <p:nvPr/>
          </p:nvSpPr>
          <p:spPr>
            <a:xfrm rot="2879798">
              <a:off x="1835253" y="3703265"/>
              <a:ext cx="522" cy="500"/>
            </a:xfrm>
            <a:custGeom>
              <a:avLst/>
              <a:gdLst/>
              <a:ahLst/>
              <a:cxnLst/>
              <a:rect l="l" t="t" r="r" b="b"/>
              <a:pathLst>
                <a:path w="24" h="23" extrusionOk="0">
                  <a:moveTo>
                    <a:pt x="0" y="0"/>
                  </a:moveTo>
                  <a:lnTo>
                    <a:pt x="23"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2"/>
            <p:cNvSpPr/>
            <p:nvPr/>
          </p:nvSpPr>
          <p:spPr>
            <a:xfrm rot="2879798">
              <a:off x="1750123" y="3694084"/>
              <a:ext cx="68752" cy="198581"/>
            </a:xfrm>
            <a:custGeom>
              <a:avLst/>
              <a:gdLst/>
              <a:ahLst/>
              <a:cxnLst/>
              <a:rect l="l" t="t" r="r" b="b"/>
              <a:pathLst>
                <a:path w="3162" h="9133" extrusionOk="0">
                  <a:moveTo>
                    <a:pt x="159" y="1"/>
                  </a:moveTo>
                  <a:lnTo>
                    <a:pt x="137" y="69"/>
                  </a:lnTo>
                  <a:cubicBezTo>
                    <a:pt x="138" y="68"/>
                    <a:pt x="140" y="68"/>
                    <a:pt x="143" y="68"/>
                  </a:cubicBezTo>
                  <a:lnTo>
                    <a:pt x="143" y="68"/>
                  </a:lnTo>
                  <a:lnTo>
                    <a:pt x="159" y="1"/>
                  </a:lnTo>
                  <a:close/>
                  <a:moveTo>
                    <a:pt x="71" y="811"/>
                  </a:moveTo>
                  <a:lnTo>
                    <a:pt x="71" y="811"/>
                  </a:lnTo>
                  <a:cubicBezTo>
                    <a:pt x="69" y="813"/>
                    <a:pt x="68" y="816"/>
                    <a:pt x="68" y="819"/>
                  </a:cubicBezTo>
                  <a:cubicBezTo>
                    <a:pt x="69" y="816"/>
                    <a:pt x="70" y="814"/>
                    <a:pt x="71" y="811"/>
                  </a:cubicBezTo>
                  <a:close/>
                  <a:moveTo>
                    <a:pt x="2320" y="46"/>
                  </a:moveTo>
                  <a:cubicBezTo>
                    <a:pt x="2207" y="46"/>
                    <a:pt x="321" y="46"/>
                    <a:pt x="143" y="68"/>
                  </a:cubicBezTo>
                  <a:lnTo>
                    <a:pt x="143" y="68"/>
                  </a:lnTo>
                  <a:lnTo>
                    <a:pt x="137" y="91"/>
                  </a:lnTo>
                  <a:lnTo>
                    <a:pt x="205" y="91"/>
                  </a:lnTo>
                  <a:cubicBezTo>
                    <a:pt x="228" y="160"/>
                    <a:pt x="159" y="114"/>
                    <a:pt x="159" y="182"/>
                  </a:cubicBezTo>
                  <a:cubicBezTo>
                    <a:pt x="114" y="182"/>
                    <a:pt x="91" y="137"/>
                    <a:pt x="91" y="69"/>
                  </a:cubicBezTo>
                  <a:lnTo>
                    <a:pt x="91" y="69"/>
                  </a:lnTo>
                  <a:cubicBezTo>
                    <a:pt x="68" y="137"/>
                    <a:pt x="46" y="182"/>
                    <a:pt x="114" y="205"/>
                  </a:cubicBezTo>
                  <a:cubicBezTo>
                    <a:pt x="103" y="228"/>
                    <a:pt x="80" y="228"/>
                    <a:pt x="57" y="228"/>
                  </a:cubicBezTo>
                  <a:cubicBezTo>
                    <a:pt x="34" y="228"/>
                    <a:pt x="12" y="228"/>
                    <a:pt x="0" y="251"/>
                  </a:cubicBezTo>
                  <a:cubicBezTo>
                    <a:pt x="23" y="296"/>
                    <a:pt x="91" y="342"/>
                    <a:pt x="68" y="387"/>
                  </a:cubicBezTo>
                  <a:lnTo>
                    <a:pt x="46" y="387"/>
                  </a:lnTo>
                  <a:cubicBezTo>
                    <a:pt x="0" y="501"/>
                    <a:pt x="159" y="546"/>
                    <a:pt x="91" y="660"/>
                  </a:cubicBezTo>
                  <a:lnTo>
                    <a:pt x="68" y="660"/>
                  </a:lnTo>
                  <a:cubicBezTo>
                    <a:pt x="47" y="682"/>
                    <a:pt x="88" y="746"/>
                    <a:pt x="71" y="811"/>
                  </a:cubicBezTo>
                  <a:lnTo>
                    <a:pt x="71" y="811"/>
                  </a:lnTo>
                  <a:cubicBezTo>
                    <a:pt x="75" y="805"/>
                    <a:pt x="84" y="802"/>
                    <a:pt x="94" y="802"/>
                  </a:cubicBezTo>
                  <a:cubicBezTo>
                    <a:pt x="108" y="802"/>
                    <a:pt x="125" y="808"/>
                    <a:pt x="137" y="819"/>
                  </a:cubicBezTo>
                  <a:cubicBezTo>
                    <a:pt x="91" y="910"/>
                    <a:pt x="137" y="956"/>
                    <a:pt x="91" y="1001"/>
                  </a:cubicBezTo>
                  <a:lnTo>
                    <a:pt x="159" y="1069"/>
                  </a:lnTo>
                  <a:cubicBezTo>
                    <a:pt x="159" y="1319"/>
                    <a:pt x="341" y="2343"/>
                    <a:pt x="341" y="2616"/>
                  </a:cubicBezTo>
                  <a:cubicBezTo>
                    <a:pt x="387" y="3002"/>
                    <a:pt x="387" y="3844"/>
                    <a:pt x="500" y="4276"/>
                  </a:cubicBezTo>
                  <a:cubicBezTo>
                    <a:pt x="432" y="4321"/>
                    <a:pt x="455" y="4412"/>
                    <a:pt x="432" y="4480"/>
                  </a:cubicBezTo>
                  <a:cubicBezTo>
                    <a:pt x="442" y="4471"/>
                    <a:pt x="455" y="4465"/>
                    <a:pt x="467" y="4465"/>
                  </a:cubicBezTo>
                  <a:cubicBezTo>
                    <a:pt x="485" y="4465"/>
                    <a:pt x="500" y="4476"/>
                    <a:pt x="500" y="4503"/>
                  </a:cubicBezTo>
                  <a:cubicBezTo>
                    <a:pt x="500" y="4605"/>
                    <a:pt x="512" y="4605"/>
                    <a:pt x="526" y="4605"/>
                  </a:cubicBezTo>
                  <a:cubicBezTo>
                    <a:pt x="540" y="4605"/>
                    <a:pt x="557" y="4605"/>
                    <a:pt x="569" y="4708"/>
                  </a:cubicBezTo>
                  <a:cubicBezTo>
                    <a:pt x="637" y="4958"/>
                    <a:pt x="569" y="5890"/>
                    <a:pt x="523" y="6095"/>
                  </a:cubicBezTo>
                  <a:cubicBezTo>
                    <a:pt x="591" y="6209"/>
                    <a:pt x="523" y="6345"/>
                    <a:pt x="591" y="6459"/>
                  </a:cubicBezTo>
                  <a:lnTo>
                    <a:pt x="569" y="6459"/>
                  </a:lnTo>
                  <a:cubicBezTo>
                    <a:pt x="591" y="6572"/>
                    <a:pt x="523" y="7255"/>
                    <a:pt x="546" y="7391"/>
                  </a:cubicBezTo>
                  <a:cubicBezTo>
                    <a:pt x="591" y="7505"/>
                    <a:pt x="500" y="7482"/>
                    <a:pt x="478" y="7573"/>
                  </a:cubicBezTo>
                  <a:cubicBezTo>
                    <a:pt x="569" y="7573"/>
                    <a:pt x="614" y="7687"/>
                    <a:pt x="637" y="7709"/>
                  </a:cubicBezTo>
                  <a:lnTo>
                    <a:pt x="614" y="7709"/>
                  </a:lnTo>
                  <a:cubicBezTo>
                    <a:pt x="614" y="7778"/>
                    <a:pt x="705" y="7914"/>
                    <a:pt x="705" y="8028"/>
                  </a:cubicBezTo>
                  <a:lnTo>
                    <a:pt x="660" y="8005"/>
                  </a:lnTo>
                  <a:lnTo>
                    <a:pt x="660" y="8005"/>
                  </a:lnTo>
                  <a:cubicBezTo>
                    <a:pt x="705" y="8096"/>
                    <a:pt x="682" y="8255"/>
                    <a:pt x="682" y="8301"/>
                  </a:cubicBezTo>
                  <a:cubicBezTo>
                    <a:pt x="660" y="8437"/>
                    <a:pt x="569" y="8642"/>
                    <a:pt x="614" y="8846"/>
                  </a:cubicBezTo>
                  <a:lnTo>
                    <a:pt x="455" y="8937"/>
                  </a:lnTo>
                  <a:lnTo>
                    <a:pt x="478" y="8960"/>
                  </a:lnTo>
                  <a:cubicBezTo>
                    <a:pt x="478" y="8960"/>
                    <a:pt x="1478" y="9133"/>
                    <a:pt x="2168" y="9133"/>
                  </a:cubicBezTo>
                  <a:cubicBezTo>
                    <a:pt x="2414" y="9133"/>
                    <a:pt x="2621" y="9111"/>
                    <a:pt x="2729" y="9051"/>
                  </a:cubicBezTo>
                  <a:lnTo>
                    <a:pt x="2774" y="9051"/>
                  </a:lnTo>
                  <a:lnTo>
                    <a:pt x="2774" y="9006"/>
                  </a:lnTo>
                  <a:cubicBezTo>
                    <a:pt x="2797" y="8937"/>
                    <a:pt x="2752" y="8915"/>
                    <a:pt x="2797" y="8915"/>
                  </a:cubicBezTo>
                  <a:lnTo>
                    <a:pt x="2797" y="9006"/>
                  </a:lnTo>
                  <a:cubicBezTo>
                    <a:pt x="2797" y="8979"/>
                    <a:pt x="2804" y="8970"/>
                    <a:pt x="2814" y="8970"/>
                  </a:cubicBezTo>
                  <a:cubicBezTo>
                    <a:pt x="2829" y="8970"/>
                    <a:pt x="2852" y="8992"/>
                    <a:pt x="2865" y="9006"/>
                  </a:cubicBezTo>
                  <a:lnTo>
                    <a:pt x="2888" y="8937"/>
                  </a:lnTo>
                  <a:lnTo>
                    <a:pt x="2888" y="8937"/>
                  </a:lnTo>
                  <a:lnTo>
                    <a:pt x="2865" y="8960"/>
                  </a:lnTo>
                  <a:cubicBezTo>
                    <a:pt x="2843" y="8915"/>
                    <a:pt x="2797" y="8869"/>
                    <a:pt x="2820" y="8846"/>
                  </a:cubicBezTo>
                  <a:cubicBezTo>
                    <a:pt x="2820" y="8812"/>
                    <a:pt x="2843" y="8812"/>
                    <a:pt x="2865" y="8812"/>
                  </a:cubicBezTo>
                  <a:cubicBezTo>
                    <a:pt x="2888" y="8812"/>
                    <a:pt x="2911" y="8812"/>
                    <a:pt x="2911" y="8778"/>
                  </a:cubicBezTo>
                  <a:cubicBezTo>
                    <a:pt x="2979" y="8392"/>
                    <a:pt x="3047" y="8028"/>
                    <a:pt x="3047" y="7641"/>
                  </a:cubicBezTo>
                  <a:lnTo>
                    <a:pt x="3070" y="7664"/>
                  </a:lnTo>
                  <a:cubicBezTo>
                    <a:pt x="3070" y="7527"/>
                    <a:pt x="3070" y="7436"/>
                    <a:pt x="3047" y="7323"/>
                  </a:cubicBezTo>
                  <a:lnTo>
                    <a:pt x="3138" y="7277"/>
                  </a:lnTo>
                  <a:lnTo>
                    <a:pt x="3138" y="7277"/>
                  </a:lnTo>
                  <a:cubicBezTo>
                    <a:pt x="3137" y="7278"/>
                    <a:pt x="3137" y="7278"/>
                    <a:pt x="3136" y="7278"/>
                  </a:cubicBezTo>
                  <a:cubicBezTo>
                    <a:pt x="3093" y="7278"/>
                    <a:pt x="3093" y="6709"/>
                    <a:pt x="3093" y="6709"/>
                  </a:cubicBezTo>
                  <a:lnTo>
                    <a:pt x="3002" y="6686"/>
                  </a:lnTo>
                  <a:cubicBezTo>
                    <a:pt x="3002" y="6572"/>
                    <a:pt x="3116" y="6663"/>
                    <a:pt x="3093" y="6550"/>
                  </a:cubicBezTo>
                  <a:cubicBezTo>
                    <a:pt x="2956" y="6504"/>
                    <a:pt x="3116" y="6390"/>
                    <a:pt x="3025" y="6345"/>
                  </a:cubicBezTo>
                  <a:cubicBezTo>
                    <a:pt x="3047" y="6345"/>
                    <a:pt x="3047" y="6299"/>
                    <a:pt x="3093" y="6299"/>
                  </a:cubicBezTo>
                  <a:cubicBezTo>
                    <a:pt x="3025" y="6277"/>
                    <a:pt x="3070" y="6254"/>
                    <a:pt x="3047" y="6209"/>
                  </a:cubicBezTo>
                  <a:lnTo>
                    <a:pt x="3047" y="6209"/>
                  </a:lnTo>
                  <a:lnTo>
                    <a:pt x="3002" y="6231"/>
                  </a:lnTo>
                  <a:lnTo>
                    <a:pt x="2979" y="6163"/>
                  </a:lnTo>
                  <a:lnTo>
                    <a:pt x="3070" y="6163"/>
                  </a:lnTo>
                  <a:cubicBezTo>
                    <a:pt x="3093" y="5958"/>
                    <a:pt x="3161" y="5026"/>
                    <a:pt x="3138" y="4821"/>
                  </a:cubicBezTo>
                  <a:lnTo>
                    <a:pt x="3138" y="4821"/>
                  </a:lnTo>
                  <a:cubicBezTo>
                    <a:pt x="3070" y="4844"/>
                    <a:pt x="3116" y="4912"/>
                    <a:pt x="3025" y="4935"/>
                  </a:cubicBezTo>
                  <a:cubicBezTo>
                    <a:pt x="2979" y="4890"/>
                    <a:pt x="3047" y="4867"/>
                    <a:pt x="2979" y="4844"/>
                  </a:cubicBezTo>
                  <a:cubicBezTo>
                    <a:pt x="3116" y="4821"/>
                    <a:pt x="3025" y="4708"/>
                    <a:pt x="3138" y="4685"/>
                  </a:cubicBezTo>
                  <a:lnTo>
                    <a:pt x="3070" y="4662"/>
                  </a:lnTo>
                  <a:lnTo>
                    <a:pt x="3116" y="4639"/>
                  </a:lnTo>
                  <a:cubicBezTo>
                    <a:pt x="3025" y="4389"/>
                    <a:pt x="3070" y="4571"/>
                    <a:pt x="3093" y="4367"/>
                  </a:cubicBezTo>
                  <a:cubicBezTo>
                    <a:pt x="3070" y="4230"/>
                    <a:pt x="2979" y="4185"/>
                    <a:pt x="3002" y="4116"/>
                  </a:cubicBezTo>
                  <a:lnTo>
                    <a:pt x="2934" y="4116"/>
                  </a:lnTo>
                  <a:cubicBezTo>
                    <a:pt x="3002" y="4116"/>
                    <a:pt x="2888" y="4025"/>
                    <a:pt x="2956" y="4025"/>
                  </a:cubicBezTo>
                  <a:cubicBezTo>
                    <a:pt x="2956" y="3985"/>
                    <a:pt x="2956" y="3908"/>
                    <a:pt x="2892" y="3908"/>
                  </a:cubicBezTo>
                  <a:cubicBezTo>
                    <a:pt x="2888" y="3908"/>
                    <a:pt x="2883" y="3909"/>
                    <a:pt x="2879" y="3909"/>
                  </a:cubicBezTo>
                  <a:lnTo>
                    <a:pt x="2879" y="3909"/>
                  </a:lnTo>
                  <a:cubicBezTo>
                    <a:pt x="2907" y="3898"/>
                    <a:pt x="2926" y="3854"/>
                    <a:pt x="2943" y="3854"/>
                  </a:cubicBezTo>
                  <a:cubicBezTo>
                    <a:pt x="2947" y="3854"/>
                    <a:pt x="2952" y="3857"/>
                    <a:pt x="2956" y="3866"/>
                  </a:cubicBezTo>
                  <a:lnTo>
                    <a:pt x="2956" y="3775"/>
                  </a:lnTo>
                  <a:lnTo>
                    <a:pt x="2934" y="3821"/>
                  </a:lnTo>
                  <a:cubicBezTo>
                    <a:pt x="2911" y="3730"/>
                    <a:pt x="2979" y="3662"/>
                    <a:pt x="2911" y="3593"/>
                  </a:cubicBezTo>
                  <a:lnTo>
                    <a:pt x="2865" y="3639"/>
                  </a:lnTo>
                  <a:cubicBezTo>
                    <a:pt x="2865" y="3571"/>
                    <a:pt x="2843" y="3525"/>
                    <a:pt x="2934" y="3502"/>
                  </a:cubicBezTo>
                  <a:lnTo>
                    <a:pt x="2979" y="3548"/>
                  </a:lnTo>
                  <a:cubicBezTo>
                    <a:pt x="2956" y="3457"/>
                    <a:pt x="2956" y="3389"/>
                    <a:pt x="2911" y="3321"/>
                  </a:cubicBezTo>
                  <a:lnTo>
                    <a:pt x="2911" y="3343"/>
                  </a:lnTo>
                  <a:cubicBezTo>
                    <a:pt x="2820" y="3230"/>
                    <a:pt x="2729" y="2661"/>
                    <a:pt x="2615" y="2570"/>
                  </a:cubicBezTo>
                  <a:lnTo>
                    <a:pt x="2547" y="2616"/>
                  </a:lnTo>
                  <a:lnTo>
                    <a:pt x="2479" y="2547"/>
                  </a:lnTo>
                  <a:lnTo>
                    <a:pt x="2479" y="2547"/>
                  </a:lnTo>
                  <a:lnTo>
                    <a:pt x="2683" y="2570"/>
                  </a:lnTo>
                  <a:cubicBezTo>
                    <a:pt x="2683" y="2388"/>
                    <a:pt x="2570" y="1433"/>
                    <a:pt x="2593" y="1251"/>
                  </a:cubicBezTo>
                  <a:cubicBezTo>
                    <a:pt x="2600" y="1228"/>
                    <a:pt x="2615" y="1221"/>
                    <a:pt x="2632" y="1221"/>
                  </a:cubicBezTo>
                  <a:cubicBezTo>
                    <a:pt x="2666" y="1221"/>
                    <a:pt x="2706" y="1251"/>
                    <a:pt x="2706" y="1251"/>
                  </a:cubicBezTo>
                  <a:cubicBezTo>
                    <a:pt x="2683" y="1160"/>
                    <a:pt x="2638" y="1206"/>
                    <a:pt x="2638" y="1138"/>
                  </a:cubicBezTo>
                  <a:lnTo>
                    <a:pt x="2638" y="1138"/>
                  </a:lnTo>
                  <a:lnTo>
                    <a:pt x="2706" y="1160"/>
                  </a:lnTo>
                  <a:lnTo>
                    <a:pt x="2683" y="1092"/>
                  </a:lnTo>
                  <a:cubicBezTo>
                    <a:pt x="2661" y="1138"/>
                    <a:pt x="2570" y="1115"/>
                    <a:pt x="2524" y="1138"/>
                  </a:cubicBezTo>
                  <a:lnTo>
                    <a:pt x="2524" y="1047"/>
                  </a:lnTo>
                  <a:lnTo>
                    <a:pt x="2570" y="1047"/>
                  </a:lnTo>
                  <a:cubicBezTo>
                    <a:pt x="2570" y="1024"/>
                    <a:pt x="2411" y="1001"/>
                    <a:pt x="2433" y="910"/>
                  </a:cubicBezTo>
                  <a:cubicBezTo>
                    <a:pt x="2456" y="751"/>
                    <a:pt x="2433" y="592"/>
                    <a:pt x="2433" y="433"/>
                  </a:cubicBezTo>
                  <a:lnTo>
                    <a:pt x="2433" y="433"/>
                  </a:lnTo>
                  <a:lnTo>
                    <a:pt x="2502" y="501"/>
                  </a:lnTo>
                  <a:lnTo>
                    <a:pt x="2502" y="433"/>
                  </a:lnTo>
                  <a:cubicBezTo>
                    <a:pt x="2494" y="440"/>
                    <a:pt x="2488" y="444"/>
                    <a:pt x="2484" y="444"/>
                  </a:cubicBezTo>
                  <a:cubicBezTo>
                    <a:pt x="2467" y="444"/>
                    <a:pt x="2471" y="399"/>
                    <a:pt x="2464" y="399"/>
                  </a:cubicBezTo>
                  <a:cubicBezTo>
                    <a:pt x="2463" y="399"/>
                    <a:pt x="2460" y="402"/>
                    <a:pt x="2456" y="410"/>
                  </a:cubicBezTo>
                  <a:cubicBezTo>
                    <a:pt x="2297" y="296"/>
                    <a:pt x="2411" y="137"/>
                    <a:pt x="2320"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2"/>
            <p:cNvSpPr/>
            <p:nvPr/>
          </p:nvSpPr>
          <p:spPr>
            <a:xfrm rot="2879798">
              <a:off x="1708818" y="4268133"/>
              <a:ext cx="22" cy="522"/>
            </a:xfrm>
            <a:custGeom>
              <a:avLst/>
              <a:gdLst/>
              <a:ahLst/>
              <a:cxnLst/>
              <a:rect l="l" t="t" r="r" b="b"/>
              <a:pathLst>
                <a:path w="1" h="24" extrusionOk="0">
                  <a:moveTo>
                    <a:pt x="0" y="1"/>
                  </a:moveTo>
                  <a:lnTo>
                    <a:pt x="0" y="23"/>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42"/>
            <p:cNvSpPr/>
            <p:nvPr/>
          </p:nvSpPr>
          <p:spPr>
            <a:xfrm rot="2879798">
              <a:off x="1614417" y="4166836"/>
              <a:ext cx="1500" cy="2500"/>
            </a:xfrm>
            <a:custGeom>
              <a:avLst/>
              <a:gdLst/>
              <a:ahLst/>
              <a:cxnLst/>
              <a:rect l="l" t="t" r="r" b="b"/>
              <a:pathLst>
                <a:path w="69" h="115" extrusionOk="0">
                  <a:moveTo>
                    <a:pt x="69" y="1"/>
                  </a:moveTo>
                  <a:cubicBezTo>
                    <a:pt x="23" y="46"/>
                    <a:pt x="1" y="69"/>
                    <a:pt x="1" y="115"/>
                  </a:cubicBezTo>
                  <a:cubicBezTo>
                    <a:pt x="69" y="92"/>
                    <a:pt x="69" y="46"/>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42"/>
            <p:cNvSpPr/>
            <p:nvPr/>
          </p:nvSpPr>
          <p:spPr>
            <a:xfrm rot="2879798">
              <a:off x="1616572" y="4167795"/>
              <a:ext cx="22" cy="22"/>
            </a:xfrm>
            <a:custGeom>
              <a:avLst/>
              <a:gdLst/>
              <a:ahLst/>
              <a:cxnLst/>
              <a:rect l="l" t="t" r="r" b="b"/>
              <a:pathLst>
                <a:path w="1" h="1" extrusionOk="0">
                  <a:moveTo>
                    <a:pt x="1" y="1"/>
                  </a:moveTo>
                  <a:lnTo>
                    <a:pt x="1" y="1"/>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42"/>
            <p:cNvSpPr/>
            <p:nvPr/>
          </p:nvSpPr>
          <p:spPr>
            <a:xfrm rot="2879798">
              <a:off x="1729884" y="3998962"/>
              <a:ext cx="22" cy="522"/>
            </a:xfrm>
            <a:custGeom>
              <a:avLst/>
              <a:gdLst/>
              <a:ahLst/>
              <a:cxnLst/>
              <a:rect l="l" t="t" r="r" b="b"/>
              <a:pathLst>
                <a:path w="1" h="24" extrusionOk="0">
                  <a:moveTo>
                    <a:pt x="1" y="1"/>
                  </a:moveTo>
                  <a:lnTo>
                    <a:pt x="1" y="23"/>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42"/>
            <p:cNvSpPr/>
            <p:nvPr/>
          </p:nvSpPr>
          <p:spPr>
            <a:xfrm rot="2879798">
              <a:off x="1640198" y="3981173"/>
              <a:ext cx="58859" cy="205212"/>
            </a:xfrm>
            <a:custGeom>
              <a:avLst/>
              <a:gdLst/>
              <a:ahLst/>
              <a:cxnLst/>
              <a:rect l="l" t="t" r="r" b="b"/>
              <a:pathLst>
                <a:path w="2707" h="9438" extrusionOk="0">
                  <a:moveTo>
                    <a:pt x="387" y="0"/>
                  </a:moveTo>
                  <a:lnTo>
                    <a:pt x="364" y="91"/>
                  </a:lnTo>
                  <a:cubicBezTo>
                    <a:pt x="366" y="91"/>
                    <a:pt x="367" y="91"/>
                    <a:pt x="369" y="91"/>
                  </a:cubicBezTo>
                  <a:lnTo>
                    <a:pt x="369" y="91"/>
                  </a:lnTo>
                  <a:lnTo>
                    <a:pt x="387" y="0"/>
                  </a:lnTo>
                  <a:close/>
                  <a:moveTo>
                    <a:pt x="2229" y="2956"/>
                  </a:moveTo>
                  <a:lnTo>
                    <a:pt x="2365" y="3002"/>
                  </a:lnTo>
                  <a:lnTo>
                    <a:pt x="2365" y="3002"/>
                  </a:lnTo>
                  <a:lnTo>
                    <a:pt x="2297" y="3047"/>
                  </a:lnTo>
                  <a:lnTo>
                    <a:pt x="2229" y="2956"/>
                  </a:lnTo>
                  <a:close/>
                  <a:moveTo>
                    <a:pt x="2525" y="9028"/>
                  </a:moveTo>
                  <a:lnTo>
                    <a:pt x="2525" y="9070"/>
                  </a:lnTo>
                  <a:lnTo>
                    <a:pt x="2525" y="9070"/>
                  </a:lnTo>
                  <a:cubicBezTo>
                    <a:pt x="2515" y="9048"/>
                    <a:pt x="2494" y="9043"/>
                    <a:pt x="2525" y="9028"/>
                  </a:cubicBezTo>
                  <a:close/>
                  <a:moveTo>
                    <a:pt x="319" y="68"/>
                  </a:moveTo>
                  <a:cubicBezTo>
                    <a:pt x="296" y="137"/>
                    <a:pt x="251" y="182"/>
                    <a:pt x="319" y="205"/>
                  </a:cubicBezTo>
                  <a:cubicBezTo>
                    <a:pt x="305" y="218"/>
                    <a:pt x="294" y="222"/>
                    <a:pt x="283" y="222"/>
                  </a:cubicBezTo>
                  <a:cubicBezTo>
                    <a:pt x="272" y="222"/>
                    <a:pt x="261" y="218"/>
                    <a:pt x="250" y="218"/>
                  </a:cubicBezTo>
                  <a:cubicBezTo>
                    <a:pt x="237" y="218"/>
                    <a:pt x="223" y="224"/>
                    <a:pt x="205" y="250"/>
                  </a:cubicBezTo>
                  <a:cubicBezTo>
                    <a:pt x="228" y="296"/>
                    <a:pt x="273" y="341"/>
                    <a:pt x="228" y="387"/>
                  </a:cubicBezTo>
                  <a:cubicBezTo>
                    <a:pt x="137" y="500"/>
                    <a:pt x="296" y="591"/>
                    <a:pt x="205" y="682"/>
                  </a:cubicBezTo>
                  <a:cubicBezTo>
                    <a:pt x="160" y="705"/>
                    <a:pt x="205" y="796"/>
                    <a:pt x="160" y="842"/>
                  </a:cubicBezTo>
                  <a:cubicBezTo>
                    <a:pt x="160" y="842"/>
                    <a:pt x="171" y="836"/>
                    <a:pt x="182" y="836"/>
                  </a:cubicBezTo>
                  <a:cubicBezTo>
                    <a:pt x="194" y="836"/>
                    <a:pt x="205" y="842"/>
                    <a:pt x="205" y="864"/>
                  </a:cubicBezTo>
                  <a:cubicBezTo>
                    <a:pt x="160" y="932"/>
                    <a:pt x="205" y="1001"/>
                    <a:pt x="137" y="1046"/>
                  </a:cubicBezTo>
                  <a:lnTo>
                    <a:pt x="205" y="1114"/>
                  </a:lnTo>
                  <a:cubicBezTo>
                    <a:pt x="160" y="1387"/>
                    <a:pt x="91" y="2479"/>
                    <a:pt x="114" y="2752"/>
                  </a:cubicBezTo>
                  <a:lnTo>
                    <a:pt x="91" y="2752"/>
                  </a:lnTo>
                  <a:cubicBezTo>
                    <a:pt x="91" y="3184"/>
                    <a:pt x="23" y="4048"/>
                    <a:pt x="91" y="4503"/>
                  </a:cubicBezTo>
                  <a:cubicBezTo>
                    <a:pt x="23" y="4548"/>
                    <a:pt x="23" y="4662"/>
                    <a:pt x="1" y="4730"/>
                  </a:cubicBezTo>
                  <a:cubicBezTo>
                    <a:pt x="20" y="4711"/>
                    <a:pt x="35" y="4704"/>
                    <a:pt x="46" y="4704"/>
                  </a:cubicBezTo>
                  <a:cubicBezTo>
                    <a:pt x="61" y="4704"/>
                    <a:pt x="69" y="4717"/>
                    <a:pt x="69" y="4730"/>
                  </a:cubicBezTo>
                  <a:cubicBezTo>
                    <a:pt x="46" y="4957"/>
                    <a:pt x="114" y="4753"/>
                    <a:pt x="137" y="4957"/>
                  </a:cubicBezTo>
                  <a:cubicBezTo>
                    <a:pt x="182" y="5230"/>
                    <a:pt x="114" y="6185"/>
                    <a:pt x="69" y="6413"/>
                  </a:cubicBezTo>
                  <a:cubicBezTo>
                    <a:pt x="137" y="6526"/>
                    <a:pt x="69" y="6686"/>
                    <a:pt x="137" y="6799"/>
                  </a:cubicBezTo>
                  <a:lnTo>
                    <a:pt x="114" y="6799"/>
                  </a:lnTo>
                  <a:cubicBezTo>
                    <a:pt x="137" y="6845"/>
                    <a:pt x="114" y="7072"/>
                    <a:pt x="114" y="7277"/>
                  </a:cubicBezTo>
                  <a:cubicBezTo>
                    <a:pt x="114" y="7482"/>
                    <a:pt x="114" y="7709"/>
                    <a:pt x="137" y="7777"/>
                  </a:cubicBezTo>
                  <a:lnTo>
                    <a:pt x="137" y="7754"/>
                  </a:lnTo>
                  <a:lnTo>
                    <a:pt x="137" y="7754"/>
                  </a:lnTo>
                  <a:cubicBezTo>
                    <a:pt x="205" y="7891"/>
                    <a:pt x="114" y="7868"/>
                    <a:pt x="91" y="7982"/>
                  </a:cubicBezTo>
                  <a:cubicBezTo>
                    <a:pt x="100" y="7980"/>
                    <a:pt x="108" y="7979"/>
                    <a:pt x="115" y="7979"/>
                  </a:cubicBezTo>
                  <a:cubicBezTo>
                    <a:pt x="194" y="7979"/>
                    <a:pt x="251" y="8077"/>
                    <a:pt x="251" y="8118"/>
                  </a:cubicBezTo>
                  <a:lnTo>
                    <a:pt x="228" y="8118"/>
                  </a:lnTo>
                  <a:cubicBezTo>
                    <a:pt x="251" y="8187"/>
                    <a:pt x="342" y="8323"/>
                    <a:pt x="364" y="8414"/>
                  </a:cubicBezTo>
                  <a:lnTo>
                    <a:pt x="319" y="8414"/>
                  </a:lnTo>
                  <a:cubicBezTo>
                    <a:pt x="364" y="8505"/>
                    <a:pt x="364" y="8664"/>
                    <a:pt x="364" y="8732"/>
                  </a:cubicBezTo>
                  <a:cubicBezTo>
                    <a:pt x="364" y="8869"/>
                    <a:pt x="273" y="9096"/>
                    <a:pt x="364" y="9278"/>
                  </a:cubicBezTo>
                  <a:lnTo>
                    <a:pt x="228" y="9437"/>
                  </a:lnTo>
                  <a:cubicBezTo>
                    <a:pt x="228" y="9437"/>
                    <a:pt x="2093" y="9437"/>
                    <a:pt x="2479" y="9164"/>
                  </a:cubicBezTo>
                  <a:lnTo>
                    <a:pt x="2525" y="9164"/>
                  </a:lnTo>
                  <a:lnTo>
                    <a:pt x="2525" y="9119"/>
                  </a:lnTo>
                  <a:cubicBezTo>
                    <a:pt x="2534" y="9092"/>
                    <a:pt x="2542" y="9083"/>
                    <a:pt x="2551" y="9083"/>
                  </a:cubicBezTo>
                  <a:cubicBezTo>
                    <a:pt x="2565" y="9083"/>
                    <a:pt x="2579" y="9105"/>
                    <a:pt x="2593" y="9119"/>
                  </a:cubicBezTo>
                  <a:lnTo>
                    <a:pt x="2616" y="9051"/>
                  </a:lnTo>
                  <a:lnTo>
                    <a:pt x="2593" y="9073"/>
                  </a:lnTo>
                  <a:cubicBezTo>
                    <a:pt x="2570" y="9028"/>
                    <a:pt x="2525" y="9005"/>
                    <a:pt x="2547" y="8960"/>
                  </a:cubicBezTo>
                  <a:cubicBezTo>
                    <a:pt x="2547" y="8914"/>
                    <a:pt x="2616" y="8960"/>
                    <a:pt x="2638" y="8891"/>
                  </a:cubicBezTo>
                  <a:cubicBezTo>
                    <a:pt x="2638" y="8528"/>
                    <a:pt x="2684" y="8187"/>
                    <a:pt x="2661" y="7823"/>
                  </a:cubicBezTo>
                  <a:lnTo>
                    <a:pt x="2661" y="7823"/>
                  </a:lnTo>
                  <a:lnTo>
                    <a:pt x="2684" y="7845"/>
                  </a:lnTo>
                  <a:cubicBezTo>
                    <a:pt x="2661" y="7732"/>
                    <a:pt x="2661" y="7641"/>
                    <a:pt x="2638" y="7550"/>
                  </a:cubicBezTo>
                  <a:lnTo>
                    <a:pt x="2707" y="7504"/>
                  </a:lnTo>
                  <a:lnTo>
                    <a:pt x="2707" y="7504"/>
                  </a:lnTo>
                  <a:cubicBezTo>
                    <a:pt x="2706" y="7505"/>
                    <a:pt x="2705" y="7505"/>
                    <a:pt x="2704" y="7505"/>
                  </a:cubicBezTo>
                  <a:cubicBezTo>
                    <a:pt x="2659" y="7505"/>
                    <a:pt x="2616" y="6959"/>
                    <a:pt x="2638" y="6959"/>
                  </a:cubicBezTo>
                  <a:lnTo>
                    <a:pt x="2547" y="6959"/>
                  </a:lnTo>
                  <a:cubicBezTo>
                    <a:pt x="2547" y="6845"/>
                    <a:pt x="2661" y="6913"/>
                    <a:pt x="2638" y="6822"/>
                  </a:cubicBezTo>
                  <a:cubicBezTo>
                    <a:pt x="2502" y="6777"/>
                    <a:pt x="2661" y="6663"/>
                    <a:pt x="2570" y="6617"/>
                  </a:cubicBezTo>
                  <a:cubicBezTo>
                    <a:pt x="2593" y="6617"/>
                    <a:pt x="2593" y="6572"/>
                    <a:pt x="2638" y="6572"/>
                  </a:cubicBezTo>
                  <a:cubicBezTo>
                    <a:pt x="2570" y="6572"/>
                    <a:pt x="2616" y="6526"/>
                    <a:pt x="2593" y="6504"/>
                  </a:cubicBezTo>
                  <a:lnTo>
                    <a:pt x="2593" y="6504"/>
                  </a:lnTo>
                  <a:lnTo>
                    <a:pt x="2547" y="6526"/>
                  </a:lnTo>
                  <a:lnTo>
                    <a:pt x="2525" y="6458"/>
                  </a:lnTo>
                  <a:lnTo>
                    <a:pt x="2616" y="6436"/>
                  </a:lnTo>
                  <a:cubicBezTo>
                    <a:pt x="2638" y="6254"/>
                    <a:pt x="2707" y="5389"/>
                    <a:pt x="2684" y="5208"/>
                  </a:cubicBezTo>
                  <a:lnTo>
                    <a:pt x="2684" y="5208"/>
                  </a:lnTo>
                  <a:cubicBezTo>
                    <a:pt x="2616" y="5230"/>
                    <a:pt x="2661" y="5276"/>
                    <a:pt x="2570" y="5299"/>
                  </a:cubicBezTo>
                  <a:cubicBezTo>
                    <a:pt x="2525" y="5253"/>
                    <a:pt x="2593" y="5230"/>
                    <a:pt x="2547" y="5208"/>
                  </a:cubicBezTo>
                  <a:cubicBezTo>
                    <a:pt x="2661" y="5185"/>
                    <a:pt x="2570" y="5094"/>
                    <a:pt x="2707" y="5048"/>
                  </a:cubicBezTo>
                  <a:lnTo>
                    <a:pt x="2638" y="5026"/>
                  </a:lnTo>
                  <a:lnTo>
                    <a:pt x="2684" y="5003"/>
                  </a:lnTo>
                  <a:cubicBezTo>
                    <a:pt x="2593" y="4776"/>
                    <a:pt x="2638" y="4957"/>
                    <a:pt x="2661" y="4753"/>
                  </a:cubicBezTo>
                  <a:cubicBezTo>
                    <a:pt x="2661" y="4639"/>
                    <a:pt x="2570" y="4571"/>
                    <a:pt x="2616" y="4525"/>
                  </a:cubicBezTo>
                  <a:lnTo>
                    <a:pt x="2547" y="4525"/>
                  </a:lnTo>
                  <a:cubicBezTo>
                    <a:pt x="2616" y="4525"/>
                    <a:pt x="2502" y="4434"/>
                    <a:pt x="2570" y="4434"/>
                  </a:cubicBezTo>
                  <a:cubicBezTo>
                    <a:pt x="2570" y="4394"/>
                    <a:pt x="2570" y="4317"/>
                    <a:pt x="2506" y="4317"/>
                  </a:cubicBezTo>
                  <a:cubicBezTo>
                    <a:pt x="2502" y="4317"/>
                    <a:pt x="2497" y="4317"/>
                    <a:pt x="2492" y="4318"/>
                  </a:cubicBezTo>
                  <a:lnTo>
                    <a:pt x="2492" y="4318"/>
                  </a:lnTo>
                  <a:cubicBezTo>
                    <a:pt x="2521" y="4307"/>
                    <a:pt x="2541" y="4263"/>
                    <a:pt x="2568" y="4263"/>
                  </a:cubicBezTo>
                  <a:cubicBezTo>
                    <a:pt x="2576" y="4263"/>
                    <a:pt x="2584" y="4266"/>
                    <a:pt x="2593" y="4275"/>
                  </a:cubicBezTo>
                  <a:lnTo>
                    <a:pt x="2593" y="4207"/>
                  </a:lnTo>
                  <a:lnTo>
                    <a:pt x="2570" y="4230"/>
                  </a:lnTo>
                  <a:cubicBezTo>
                    <a:pt x="2547" y="4139"/>
                    <a:pt x="2638" y="4093"/>
                    <a:pt x="2547" y="4025"/>
                  </a:cubicBezTo>
                  <a:lnTo>
                    <a:pt x="2525" y="4048"/>
                  </a:lnTo>
                  <a:cubicBezTo>
                    <a:pt x="2525" y="4002"/>
                    <a:pt x="2502" y="3934"/>
                    <a:pt x="2593" y="3934"/>
                  </a:cubicBezTo>
                  <a:lnTo>
                    <a:pt x="2616" y="3980"/>
                  </a:lnTo>
                  <a:cubicBezTo>
                    <a:pt x="2638" y="3889"/>
                    <a:pt x="2616" y="3820"/>
                    <a:pt x="2593" y="3752"/>
                  </a:cubicBezTo>
                  <a:lnTo>
                    <a:pt x="2570" y="3775"/>
                  </a:lnTo>
                  <a:cubicBezTo>
                    <a:pt x="2502" y="3661"/>
                    <a:pt x="2456" y="3116"/>
                    <a:pt x="2365" y="3002"/>
                  </a:cubicBezTo>
                  <a:lnTo>
                    <a:pt x="2365" y="3002"/>
                  </a:lnTo>
                  <a:lnTo>
                    <a:pt x="2434" y="3025"/>
                  </a:lnTo>
                  <a:cubicBezTo>
                    <a:pt x="2434" y="2843"/>
                    <a:pt x="2479" y="1933"/>
                    <a:pt x="2547" y="1774"/>
                  </a:cubicBezTo>
                  <a:cubicBezTo>
                    <a:pt x="2563" y="1751"/>
                    <a:pt x="2580" y="1744"/>
                    <a:pt x="2597" y="1744"/>
                  </a:cubicBezTo>
                  <a:cubicBezTo>
                    <a:pt x="2631" y="1744"/>
                    <a:pt x="2661" y="1774"/>
                    <a:pt x="2661" y="1774"/>
                  </a:cubicBezTo>
                  <a:cubicBezTo>
                    <a:pt x="2661" y="1683"/>
                    <a:pt x="2593" y="1728"/>
                    <a:pt x="2616" y="1660"/>
                  </a:cubicBezTo>
                  <a:lnTo>
                    <a:pt x="2616" y="1660"/>
                  </a:lnTo>
                  <a:lnTo>
                    <a:pt x="2684" y="1683"/>
                  </a:lnTo>
                  <a:lnTo>
                    <a:pt x="2661" y="1615"/>
                  </a:lnTo>
                  <a:cubicBezTo>
                    <a:pt x="2650" y="1637"/>
                    <a:pt x="2621" y="1643"/>
                    <a:pt x="2590" y="1643"/>
                  </a:cubicBezTo>
                  <a:cubicBezTo>
                    <a:pt x="2559" y="1643"/>
                    <a:pt x="2525" y="1637"/>
                    <a:pt x="2502" y="1637"/>
                  </a:cubicBezTo>
                  <a:lnTo>
                    <a:pt x="2525" y="1546"/>
                  </a:lnTo>
                  <a:lnTo>
                    <a:pt x="2570" y="1569"/>
                  </a:lnTo>
                  <a:cubicBezTo>
                    <a:pt x="2570" y="1546"/>
                    <a:pt x="2434" y="1501"/>
                    <a:pt x="2456" y="1410"/>
                  </a:cubicBezTo>
                  <a:cubicBezTo>
                    <a:pt x="2502" y="1274"/>
                    <a:pt x="2502" y="1114"/>
                    <a:pt x="2547" y="955"/>
                  </a:cubicBezTo>
                  <a:lnTo>
                    <a:pt x="2593" y="1046"/>
                  </a:lnTo>
                  <a:lnTo>
                    <a:pt x="2616" y="978"/>
                  </a:lnTo>
                  <a:lnTo>
                    <a:pt x="2616" y="978"/>
                  </a:lnTo>
                  <a:cubicBezTo>
                    <a:pt x="2610" y="981"/>
                    <a:pt x="2606" y="982"/>
                    <a:pt x="2603" y="982"/>
                  </a:cubicBezTo>
                  <a:cubicBezTo>
                    <a:pt x="2578" y="982"/>
                    <a:pt x="2587" y="929"/>
                    <a:pt x="2576" y="929"/>
                  </a:cubicBezTo>
                  <a:cubicBezTo>
                    <a:pt x="2575" y="929"/>
                    <a:pt x="2573" y="930"/>
                    <a:pt x="2570" y="932"/>
                  </a:cubicBezTo>
                  <a:cubicBezTo>
                    <a:pt x="2456" y="796"/>
                    <a:pt x="2593" y="682"/>
                    <a:pt x="2502" y="569"/>
                  </a:cubicBezTo>
                  <a:cubicBezTo>
                    <a:pt x="2389" y="546"/>
                    <a:pt x="538" y="100"/>
                    <a:pt x="369" y="91"/>
                  </a:cubicBezTo>
                  <a:lnTo>
                    <a:pt x="369" y="91"/>
                  </a:lnTo>
                  <a:lnTo>
                    <a:pt x="364" y="114"/>
                  </a:lnTo>
                  <a:lnTo>
                    <a:pt x="433" y="114"/>
                  </a:lnTo>
                  <a:cubicBezTo>
                    <a:pt x="455" y="205"/>
                    <a:pt x="387" y="137"/>
                    <a:pt x="387" y="205"/>
                  </a:cubicBezTo>
                  <a:cubicBezTo>
                    <a:pt x="319" y="205"/>
                    <a:pt x="319" y="137"/>
                    <a:pt x="319" y="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42"/>
            <p:cNvSpPr/>
            <p:nvPr/>
          </p:nvSpPr>
          <p:spPr>
            <a:xfrm rot="2879798">
              <a:off x="1955840" y="3887550"/>
              <a:ext cx="1500" cy="2000"/>
            </a:xfrm>
            <a:custGeom>
              <a:avLst/>
              <a:gdLst/>
              <a:ahLst/>
              <a:cxnLst/>
              <a:rect l="l" t="t" r="r" b="b"/>
              <a:pathLst>
                <a:path w="69" h="92" extrusionOk="0">
                  <a:moveTo>
                    <a:pt x="69" y="1"/>
                  </a:moveTo>
                  <a:lnTo>
                    <a:pt x="69" y="1"/>
                  </a:lnTo>
                  <a:cubicBezTo>
                    <a:pt x="23" y="23"/>
                    <a:pt x="1" y="69"/>
                    <a:pt x="1" y="92"/>
                  </a:cubicBezTo>
                  <a:cubicBezTo>
                    <a:pt x="46" y="92"/>
                    <a:pt x="69" y="46"/>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42"/>
            <p:cNvSpPr/>
            <p:nvPr/>
          </p:nvSpPr>
          <p:spPr>
            <a:xfrm rot="2879798">
              <a:off x="1957809" y="3888427"/>
              <a:ext cx="22" cy="22"/>
            </a:xfrm>
            <a:custGeom>
              <a:avLst/>
              <a:gdLst/>
              <a:ahLst/>
              <a:cxnLst/>
              <a:rect l="l" t="t" r="r" b="b"/>
              <a:pathLst>
                <a:path w="1" h="1" extrusionOk="0">
                  <a:moveTo>
                    <a:pt x="1" y="1"/>
                  </a:moveTo>
                  <a:lnTo>
                    <a:pt x="1" y="1"/>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42"/>
            <p:cNvSpPr/>
            <p:nvPr/>
          </p:nvSpPr>
          <p:spPr>
            <a:xfrm rot="2879798">
              <a:off x="2049570" y="3743684"/>
              <a:ext cx="22" cy="522"/>
            </a:xfrm>
            <a:custGeom>
              <a:avLst/>
              <a:gdLst/>
              <a:ahLst/>
              <a:cxnLst/>
              <a:rect l="l" t="t" r="r" b="b"/>
              <a:pathLst>
                <a:path w="1" h="24"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42"/>
            <p:cNvSpPr/>
            <p:nvPr/>
          </p:nvSpPr>
          <p:spPr>
            <a:xfrm rot="2879798">
              <a:off x="1974254" y="3733038"/>
              <a:ext cx="65273" cy="170532"/>
            </a:xfrm>
            <a:custGeom>
              <a:avLst/>
              <a:gdLst/>
              <a:ahLst/>
              <a:cxnLst/>
              <a:rect l="l" t="t" r="r" b="b"/>
              <a:pathLst>
                <a:path w="3002" h="7843" extrusionOk="0">
                  <a:moveTo>
                    <a:pt x="2783" y="5569"/>
                  </a:moveTo>
                  <a:cubicBezTo>
                    <a:pt x="2787" y="5571"/>
                    <a:pt x="2792" y="5573"/>
                    <a:pt x="2797" y="5575"/>
                  </a:cubicBezTo>
                  <a:cubicBezTo>
                    <a:pt x="2792" y="5572"/>
                    <a:pt x="2788" y="5570"/>
                    <a:pt x="2783" y="5569"/>
                  </a:cubicBezTo>
                  <a:close/>
                  <a:moveTo>
                    <a:pt x="2342" y="7689"/>
                  </a:moveTo>
                  <a:lnTo>
                    <a:pt x="2324" y="7745"/>
                  </a:lnTo>
                  <a:lnTo>
                    <a:pt x="2324" y="7745"/>
                  </a:lnTo>
                  <a:cubicBezTo>
                    <a:pt x="2330" y="7708"/>
                    <a:pt x="2281" y="7689"/>
                    <a:pt x="2342" y="7689"/>
                  </a:cubicBezTo>
                  <a:close/>
                  <a:moveTo>
                    <a:pt x="2446" y="1"/>
                  </a:moveTo>
                  <a:cubicBezTo>
                    <a:pt x="2108" y="1"/>
                    <a:pt x="467" y="120"/>
                    <a:pt x="341" y="162"/>
                  </a:cubicBezTo>
                  <a:lnTo>
                    <a:pt x="341" y="117"/>
                  </a:lnTo>
                  <a:lnTo>
                    <a:pt x="319" y="185"/>
                  </a:lnTo>
                  <a:lnTo>
                    <a:pt x="387" y="185"/>
                  </a:lnTo>
                  <a:cubicBezTo>
                    <a:pt x="432" y="231"/>
                    <a:pt x="341" y="208"/>
                    <a:pt x="364" y="253"/>
                  </a:cubicBezTo>
                  <a:cubicBezTo>
                    <a:pt x="296" y="253"/>
                    <a:pt x="273" y="208"/>
                    <a:pt x="273" y="185"/>
                  </a:cubicBezTo>
                  <a:lnTo>
                    <a:pt x="273" y="185"/>
                  </a:lnTo>
                  <a:cubicBezTo>
                    <a:pt x="273" y="208"/>
                    <a:pt x="228" y="253"/>
                    <a:pt x="296" y="253"/>
                  </a:cubicBezTo>
                  <a:cubicBezTo>
                    <a:pt x="273" y="299"/>
                    <a:pt x="228" y="276"/>
                    <a:pt x="205" y="322"/>
                  </a:cubicBezTo>
                  <a:cubicBezTo>
                    <a:pt x="228" y="344"/>
                    <a:pt x="273" y="367"/>
                    <a:pt x="250" y="390"/>
                  </a:cubicBezTo>
                  <a:lnTo>
                    <a:pt x="228" y="390"/>
                  </a:lnTo>
                  <a:cubicBezTo>
                    <a:pt x="182" y="481"/>
                    <a:pt x="341" y="504"/>
                    <a:pt x="296" y="595"/>
                  </a:cubicBezTo>
                  <a:lnTo>
                    <a:pt x="273" y="572"/>
                  </a:lnTo>
                  <a:lnTo>
                    <a:pt x="273" y="572"/>
                  </a:lnTo>
                  <a:cubicBezTo>
                    <a:pt x="228" y="617"/>
                    <a:pt x="296" y="640"/>
                    <a:pt x="250" y="708"/>
                  </a:cubicBezTo>
                  <a:lnTo>
                    <a:pt x="319" y="708"/>
                  </a:lnTo>
                  <a:cubicBezTo>
                    <a:pt x="296" y="754"/>
                    <a:pt x="341" y="776"/>
                    <a:pt x="273" y="822"/>
                  </a:cubicBezTo>
                  <a:lnTo>
                    <a:pt x="341" y="867"/>
                  </a:lnTo>
                  <a:cubicBezTo>
                    <a:pt x="341" y="1072"/>
                    <a:pt x="432" y="1913"/>
                    <a:pt x="410" y="2141"/>
                  </a:cubicBezTo>
                  <a:lnTo>
                    <a:pt x="387" y="2141"/>
                  </a:lnTo>
                  <a:cubicBezTo>
                    <a:pt x="410" y="2459"/>
                    <a:pt x="364" y="3164"/>
                    <a:pt x="410" y="3551"/>
                  </a:cubicBezTo>
                  <a:cubicBezTo>
                    <a:pt x="341" y="3596"/>
                    <a:pt x="341" y="3664"/>
                    <a:pt x="319" y="3733"/>
                  </a:cubicBezTo>
                  <a:lnTo>
                    <a:pt x="387" y="3733"/>
                  </a:lnTo>
                  <a:cubicBezTo>
                    <a:pt x="364" y="3915"/>
                    <a:pt x="432" y="3755"/>
                    <a:pt x="432" y="3937"/>
                  </a:cubicBezTo>
                  <a:cubicBezTo>
                    <a:pt x="478" y="4142"/>
                    <a:pt x="319" y="4938"/>
                    <a:pt x="250" y="5120"/>
                  </a:cubicBezTo>
                  <a:cubicBezTo>
                    <a:pt x="319" y="5211"/>
                    <a:pt x="250" y="5347"/>
                    <a:pt x="296" y="5438"/>
                  </a:cubicBezTo>
                  <a:lnTo>
                    <a:pt x="273" y="5438"/>
                  </a:lnTo>
                  <a:cubicBezTo>
                    <a:pt x="296" y="5529"/>
                    <a:pt x="137" y="6120"/>
                    <a:pt x="159" y="6257"/>
                  </a:cubicBezTo>
                  <a:lnTo>
                    <a:pt x="159" y="6234"/>
                  </a:lnTo>
                  <a:lnTo>
                    <a:pt x="159" y="6234"/>
                  </a:lnTo>
                  <a:cubicBezTo>
                    <a:pt x="205" y="6348"/>
                    <a:pt x="114" y="6325"/>
                    <a:pt x="68" y="6416"/>
                  </a:cubicBezTo>
                  <a:cubicBezTo>
                    <a:pt x="182" y="6416"/>
                    <a:pt x="228" y="6507"/>
                    <a:pt x="228" y="6552"/>
                  </a:cubicBezTo>
                  <a:lnTo>
                    <a:pt x="205" y="6552"/>
                  </a:lnTo>
                  <a:cubicBezTo>
                    <a:pt x="205" y="6598"/>
                    <a:pt x="296" y="6734"/>
                    <a:pt x="296" y="6825"/>
                  </a:cubicBezTo>
                  <a:lnTo>
                    <a:pt x="228" y="6803"/>
                  </a:lnTo>
                  <a:lnTo>
                    <a:pt x="228" y="6803"/>
                  </a:lnTo>
                  <a:cubicBezTo>
                    <a:pt x="273" y="6893"/>
                    <a:pt x="250" y="7030"/>
                    <a:pt x="250" y="7075"/>
                  </a:cubicBezTo>
                  <a:cubicBezTo>
                    <a:pt x="205" y="7212"/>
                    <a:pt x="114" y="7394"/>
                    <a:pt x="159" y="7576"/>
                  </a:cubicBezTo>
                  <a:lnTo>
                    <a:pt x="0" y="7667"/>
                  </a:lnTo>
                  <a:lnTo>
                    <a:pt x="0" y="7689"/>
                  </a:lnTo>
                  <a:cubicBezTo>
                    <a:pt x="0" y="7689"/>
                    <a:pt x="478" y="7758"/>
                    <a:pt x="978" y="7803"/>
                  </a:cubicBezTo>
                  <a:cubicBezTo>
                    <a:pt x="1240" y="7826"/>
                    <a:pt x="1507" y="7843"/>
                    <a:pt x="1734" y="7843"/>
                  </a:cubicBezTo>
                  <a:cubicBezTo>
                    <a:pt x="1962" y="7843"/>
                    <a:pt x="2149" y="7826"/>
                    <a:pt x="2251" y="7780"/>
                  </a:cubicBezTo>
                  <a:lnTo>
                    <a:pt x="2320" y="7803"/>
                  </a:lnTo>
                  <a:lnTo>
                    <a:pt x="2320" y="7758"/>
                  </a:lnTo>
                  <a:cubicBezTo>
                    <a:pt x="2329" y="7738"/>
                    <a:pt x="2339" y="7731"/>
                    <a:pt x="2349" y="7731"/>
                  </a:cubicBezTo>
                  <a:cubicBezTo>
                    <a:pt x="2362" y="7731"/>
                    <a:pt x="2375" y="7744"/>
                    <a:pt x="2388" y="7758"/>
                  </a:cubicBezTo>
                  <a:lnTo>
                    <a:pt x="2433" y="7712"/>
                  </a:lnTo>
                  <a:lnTo>
                    <a:pt x="2388" y="7712"/>
                  </a:lnTo>
                  <a:lnTo>
                    <a:pt x="2365" y="7621"/>
                  </a:lnTo>
                  <a:cubicBezTo>
                    <a:pt x="2365" y="7598"/>
                    <a:pt x="2382" y="7598"/>
                    <a:pt x="2402" y="7598"/>
                  </a:cubicBezTo>
                  <a:cubicBezTo>
                    <a:pt x="2422" y="7598"/>
                    <a:pt x="2445" y="7598"/>
                    <a:pt x="2456" y="7576"/>
                  </a:cubicBezTo>
                  <a:cubicBezTo>
                    <a:pt x="2524" y="7303"/>
                    <a:pt x="2615" y="7007"/>
                    <a:pt x="2638" y="6689"/>
                  </a:cubicBezTo>
                  <a:lnTo>
                    <a:pt x="2661" y="6689"/>
                  </a:lnTo>
                  <a:cubicBezTo>
                    <a:pt x="2661" y="6598"/>
                    <a:pt x="2684" y="6507"/>
                    <a:pt x="2661" y="6439"/>
                  </a:cubicBezTo>
                  <a:lnTo>
                    <a:pt x="2752" y="6393"/>
                  </a:lnTo>
                  <a:lnTo>
                    <a:pt x="2752" y="6393"/>
                  </a:lnTo>
                  <a:cubicBezTo>
                    <a:pt x="2751" y="6394"/>
                    <a:pt x="2750" y="6394"/>
                    <a:pt x="2749" y="6394"/>
                  </a:cubicBezTo>
                  <a:cubicBezTo>
                    <a:pt x="2708" y="6394"/>
                    <a:pt x="2752" y="5915"/>
                    <a:pt x="2752" y="5893"/>
                  </a:cubicBezTo>
                  <a:lnTo>
                    <a:pt x="2661" y="5893"/>
                  </a:lnTo>
                  <a:cubicBezTo>
                    <a:pt x="2684" y="5802"/>
                    <a:pt x="2775" y="5870"/>
                    <a:pt x="2775" y="5779"/>
                  </a:cubicBezTo>
                  <a:cubicBezTo>
                    <a:pt x="2638" y="5734"/>
                    <a:pt x="2797" y="5643"/>
                    <a:pt x="2729" y="5597"/>
                  </a:cubicBezTo>
                  <a:cubicBezTo>
                    <a:pt x="2747" y="5597"/>
                    <a:pt x="2751" y="5568"/>
                    <a:pt x="2775" y="5568"/>
                  </a:cubicBezTo>
                  <a:cubicBezTo>
                    <a:pt x="2777" y="5568"/>
                    <a:pt x="2780" y="5569"/>
                    <a:pt x="2783" y="5569"/>
                  </a:cubicBezTo>
                  <a:lnTo>
                    <a:pt x="2783" y="5569"/>
                  </a:lnTo>
                  <a:cubicBezTo>
                    <a:pt x="2736" y="5548"/>
                    <a:pt x="2775" y="5526"/>
                    <a:pt x="2775" y="5484"/>
                  </a:cubicBezTo>
                  <a:lnTo>
                    <a:pt x="2775" y="5484"/>
                  </a:lnTo>
                  <a:lnTo>
                    <a:pt x="2729" y="5506"/>
                  </a:lnTo>
                  <a:lnTo>
                    <a:pt x="2706" y="5438"/>
                  </a:lnTo>
                  <a:lnTo>
                    <a:pt x="2775" y="5438"/>
                  </a:lnTo>
                  <a:cubicBezTo>
                    <a:pt x="2820" y="5279"/>
                    <a:pt x="2979" y="4483"/>
                    <a:pt x="2956" y="4324"/>
                  </a:cubicBezTo>
                  <a:cubicBezTo>
                    <a:pt x="2911" y="4324"/>
                    <a:pt x="2934" y="4392"/>
                    <a:pt x="2843" y="4392"/>
                  </a:cubicBezTo>
                  <a:cubicBezTo>
                    <a:pt x="2797" y="4347"/>
                    <a:pt x="2865" y="4324"/>
                    <a:pt x="2820" y="4301"/>
                  </a:cubicBezTo>
                  <a:cubicBezTo>
                    <a:pt x="2956" y="4301"/>
                    <a:pt x="2865" y="4210"/>
                    <a:pt x="3002" y="4187"/>
                  </a:cubicBezTo>
                  <a:lnTo>
                    <a:pt x="2934" y="4165"/>
                  </a:lnTo>
                  <a:lnTo>
                    <a:pt x="2979" y="4142"/>
                  </a:lnTo>
                  <a:cubicBezTo>
                    <a:pt x="2911" y="3937"/>
                    <a:pt x="2934" y="4096"/>
                    <a:pt x="2979" y="3915"/>
                  </a:cubicBezTo>
                  <a:cubicBezTo>
                    <a:pt x="2979" y="3801"/>
                    <a:pt x="2865" y="3733"/>
                    <a:pt x="2911" y="3687"/>
                  </a:cubicBezTo>
                  <a:lnTo>
                    <a:pt x="2843" y="3687"/>
                  </a:lnTo>
                  <a:cubicBezTo>
                    <a:pt x="2911" y="3687"/>
                    <a:pt x="2820" y="3596"/>
                    <a:pt x="2888" y="3596"/>
                  </a:cubicBezTo>
                  <a:cubicBezTo>
                    <a:pt x="2868" y="3576"/>
                    <a:pt x="2884" y="3502"/>
                    <a:pt x="2823" y="3502"/>
                  </a:cubicBezTo>
                  <a:cubicBezTo>
                    <a:pt x="2816" y="3502"/>
                    <a:pt x="2807" y="3503"/>
                    <a:pt x="2797" y="3505"/>
                  </a:cubicBezTo>
                  <a:cubicBezTo>
                    <a:pt x="2832" y="3488"/>
                    <a:pt x="2853" y="3444"/>
                    <a:pt x="2881" y="3444"/>
                  </a:cubicBezTo>
                  <a:cubicBezTo>
                    <a:pt x="2890" y="3444"/>
                    <a:pt x="2900" y="3449"/>
                    <a:pt x="2911" y="3460"/>
                  </a:cubicBezTo>
                  <a:lnTo>
                    <a:pt x="2911" y="3392"/>
                  </a:lnTo>
                  <a:lnTo>
                    <a:pt x="2865" y="3437"/>
                  </a:lnTo>
                  <a:cubicBezTo>
                    <a:pt x="2865" y="3346"/>
                    <a:pt x="2934" y="3301"/>
                    <a:pt x="2865" y="3232"/>
                  </a:cubicBezTo>
                  <a:lnTo>
                    <a:pt x="2820" y="3255"/>
                  </a:lnTo>
                  <a:cubicBezTo>
                    <a:pt x="2820" y="3210"/>
                    <a:pt x="2820" y="3164"/>
                    <a:pt x="2911" y="3141"/>
                  </a:cubicBezTo>
                  <a:lnTo>
                    <a:pt x="2934" y="3210"/>
                  </a:lnTo>
                  <a:cubicBezTo>
                    <a:pt x="2956" y="3119"/>
                    <a:pt x="2934" y="3050"/>
                    <a:pt x="2911" y="2982"/>
                  </a:cubicBezTo>
                  <a:lnTo>
                    <a:pt x="2888" y="3005"/>
                  </a:lnTo>
                  <a:cubicBezTo>
                    <a:pt x="2820" y="2914"/>
                    <a:pt x="2775" y="2391"/>
                    <a:pt x="2661" y="2300"/>
                  </a:cubicBezTo>
                  <a:lnTo>
                    <a:pt x="2593" y="2345"/>
                  </a:lnTo>
                  <a:lnTo>
                    <a:pt x="2547" y="2255"/>
                  </a:lnTo>
                  <a:lnTo>
                    <a:pt x="2752" y="2323"/>
                  </a:lnTo>
                  <a:cubicBezTo>
                    <a:pt x="2752" y="2232"/>
                    <a:pt x="2752" y="1982"/>
                    <a:pt x="2752" y="1732"/>
                  </a:cubicBezTo>
                  <a:cubicBezTo>
                    <a:pt x="2729" y="1459"/>
                    <a:pt x="2729" y="1208"/>
                    <a:pt x="2752" y="1140"/>
                  </a:cubicBezTo>
                  <a:cubicBezTo>
                    <a:pt x="2771" y="1111"/>
                    <a:pt x="2795" y="1103"/>
                    <a:pt x="2816" y="1103"/>
                  </a:cubicBezTo>
                  <a:cubicBezTo>
                    <a:pt x="2843" y="1103"/>
                    <a:pt x="2865" y="1118"/>
                    <a:pt x="2865" y="1118"/>
                  </a:cubicBezTo>
                  <a:cubicBezTo>
                    <a:pt x="2843" y="1049"/>
                    <a:pt x="2797" y="1095"/>
                    <a:pt x="2797" y="1027"/>
                  </a:cubicBezTo>
                  <a:lnTo>
                    <a:pt x="2865" y="1027"/>
                  </a:lnTo>
                  <a:lnTo>
                    <a:pt x="2865" y="981"/>
                  </a:lnTo>
                  <a:cubicBezTo>
                    <a:pt x="2820" y="1004"/>
                    <a:pt x="2752" y="1004"/>
                    <a:pt x="2684" y="1027"/>
                  </a:cubicBezTo>
                  <a:lnTo>
                    <a:pt x="2706" y="936"/>
                  </a:lnTo>
                  <a:lnTo>
                    <a:pt x="2752" y="936"/>
                  </a:lnTo>
                  <a:cubicBezTo>
                    <a:pt x="2752" y="913"/>
                    <a:pt x="2593" y="890"/>
                    <a:pt x="2638" y="822"/>
                  </a:cubicBezTo>
                  <a:cubicBezTo>
                    <a:pt x="2661" y="685"/>
                    <a:pt x="2615" y="504"/>
                    <a:pt x="2615" y="367"/>
                  </a:cubicBezTo>
                  <a:lnTo>
                    <a:pt x="2615" y="367"/>
                  </a:lnTo>
                  <a:lnTo>
                    <a:pt x="2684" y="413"/>
                  </a:lnTo>
                  <a:lnTo>
                    <a:pt x="2706" y="344"/>
                  </a:lnTo>
                  <a:lnTo>
                    <a:pt x="2706" y="344"/>
                  </a:lnTo>
                  <a:cubicBezTo>
                    <a:pt x="2692" y="354"/>
                    <a:pt x="2682" y="357"/>
                    <a:pt x="2675" y="357"/>
                  </a:cubicBezTo>
                  <a:cubicBezTo>
                    <a:pt x="2650" y="357"/>
                    <a:pt x="2654" y="318"/>
                    <a:pt x="2644" y="318"/>
                  </a:cubicBezTo>
                  <a:cubicBezTo>
                    <a:pt x="2643" y="318"/>
                    <a:pt x="2641" y="319"/>
                    <a:pt x="2638" y="322"/>
                  </a:cubicBezTo>
                  <a:cubicBezTo>
                    <a:pt x="2502" y="231"/>
                    <a:pt x="2593" y="71"/>
                    <a:pt x="2502" y="3"/>
                  </a:cubicBezTo>
                  <a:cubicBezTo>
                    <a:pt x="2493" y="2"/>
                    <a:pt x="2474" y="1"/>
                    <a:pt x="24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42"/>
            <p:cNvSpPr/>
            <p:nvPr/>
          </p:nvSpPr>
          <p:spPr>
            <a:xfrm rot="2879798">
              <a:off x="1822492" y="4169874"/>
              <a:ext cx="2000" cy="2479"/>
            </a:xfrm>
            <a:custGeom>
              <a:avLst/>
              <a:gdLst/>
              <a:ahLst/>
              <a:cxnLst/>
              <a:rect l="l" t="t" r="r" b="b"/>
              <a:pathLst>
                <a:path w="92" h="114" extrusionOk="0">
                  <a:moveTo>
                    <a:pt x="91" y="0"/>
                  </a:moveTo>
                  <a:lnTo>
                    <a:pt x="91" y="0"/>
                  </a:lnTo>
                  <a:cubicBezTo>
                    <a:pt x="23" y="23"/>
                    <a:pt x="0" y="68"/>
                    <a:pt x="23" y="114"/>
                  </a:cubicBezTo>
                  <a:cubicBezTo>
                    <a:pt x="68" y="91"/>
                    <a:pt x="68" y="23"/>
                    <a:pt x="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42"/>
            <p:cNvSpPr/>
            <p:nvPr/>
          </p:nvSpPr>
          <p:spPr>
            <a:xfrm rot="2879798">
              <a:off x="1825242" y="4170598"/>
              <a:ext cx="22" cy="522"/>
            </a:xfrm>
            <a:custGeom>
              <a:avLst/>
              <a:gdLst/>
              <a:ahLst/>
              <a:cxnLst/>
              <a:rect l="l" t="t" r="r" b="b"/>
              <a:pathLst>
                <a:path w="1" h="24" extrusionOk="0">
                  <a:moveTo>
                    <a:pt x="0" y="0"/>
                  </a:moveTo>
                  <a:lnTo>
                    <a:pt x="0" y="0"/>
                  </a:lnTo>
                  <a:lnTo>
                    <a:pt x="0" y="23"/>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2"/>
            <p:cNvSpPr/>
            <p:nvPr/>
          </p:nvSpPr>
          <p:spPr>
            <a:xfrm rot="2879798">
              <a:off x="1925203" y="3998174"/>
              <a:ext cx="522" cy="522"/>
            </a:xfrm>
            <a:custGeom>
              <a:avLst/>
              <a:gdLst/>
              <a:ahLst/>
              <a:cxnLst/>
              <a:rect l="l" t="t" r="r" b="b"/>
              <a:pathLst>
                <a:path w="24" h="24" extrusionOk="0">
                  <a:moveTo>
                    <a:pt x="0" y="0"/>
                  </a:moveTo>
                  <a:lnTo>
                    <a:pt x="23"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42"/>
            <p:cNvSpPr/>
            <p:nvPr/>
          </p:nvSpPr>
          <p:spPr>
            <a:xfrm rot="2879798">
              <a:off x="1841351" y="3988458"/>
              <a:ext cx="66773" cy="195145"/>
            </a:xfrm>
            <a:custGeom>
              <a:avLst/>
              <a:gdLst/>
              <a:ahLst/>
              <a:cxnLst/>
              <a:rect l="l" t="t" r="r" b="b"/>
              <a:pathLst>
                <a:path w="3071" h="8975" extrusionOk="0">
                  <a:moveTo>
                    <a:pt x="182" y="1"/>
                  </a:moveTo>
                  <a:lnTo>
                    <a:pt x="160" y="69"/>
                  </a:lnTo>
                  <a:cubicBezTo>
                    <a:pt x="162" y="69"/>
                    <a:pt x="165" y="69"/>
                    <a:pt x="169" y="69"/>
                  </a:cubicBezTo>
                  <a:lnTo>
                    <a:pt x="169" y="69"/>
                  </a:lnTo>
                  <a:lnTo>
                    <a:pt x="182" y="1"/>
                  </a:lnTo>
                  <a:close/>
                  <a:moveTo>
                    <a:pt x="2388" y="2616"/>
                  </a:moveTo>
                  <a:lnTo>
                    <a:pt x="2516" y="2644"/>
                  </a:lnTo>
                  <a:lnTo>
                    <a:pt x="2516" y="2644"/>
                  </a:lnTo>
                  <a:lnTo>
                    <a:pt x="2456" y="2684"/>
                  </a:lnTo>
                  <a:lnTo>
                    <a:pt x="2388" y="2616"/>
                  </a:lnTo>
                  <a:close/>
                  <a:moveTo>
                    <a:pt x="2843" y="8710"/>
                  </a:moveTo>
                  <a:lnTo>
                    <a:pt x="2825" y="8766"/>
                  </a:lnTo>
                  <a:lnTo>
                    <a:pt x="2825" y="8766"/>
                  </a:lnTo>
                  <a:cubicBezTo>
                    <a:pt x="2831" y="8729"/>
                    <a:pt x="2782" y="8710"/>
                    <a:pt x="2843" y="8710"/>
                  </a:cubicBezTo>
                  <a:close/>
                  <a:moveTo>
                    <a:pt x="114" y="69"/>
                  </a:moveTo>
                  <a:cubicBezTo>
                    <a:pt x="91" y="137"/>
                    <a:pt x="46" y="183"/>
                    <a:pt x="114" y="206"/>
                  </a:cubicBezTo>
                  <a:cubicBezTo>
                    <a:pt x="103" y="228"/>
                    <a:pt x="86" y="228"/>
                    <a:pt x="69" y="228"/>
                  </a:cubicBezTo>
                  <a:cubicBezTo>
                    <a:pt x="52" y="228"/>
                    <a:pt x="35" y="228"/>
                    <a:pt x="23" y="251"/>
                  </a:cubicBezTo>
                  <a:cubicBezTo>
                    <a:pt x="46" y="296"/>
                    <a:pt x="91" y="342"/>
                    <a:pt x="69" y="387"/>
                  </a:cubicBezTo>
                  <a:lnTo>
                    <a:pt x="46" y="387"/>
                  </a:lnTo>
                  <a:cubicBezTo>
                    <a:pt x="1" y="501"/>
                    <a:pt x="160" y="569"/>
                    <a:pt x="91" y="660"/>
                  </a:cubicBezTo>
                  <a:lnTo>
                    <a:pt x="69" y="660"/>
                  </a:lnTo>
                  <a:cubicBezTo>
                    <a:pt x="46" y="706"/>
                    <a:pt x="91" y="774"/>
                    <a:pt x="46" y="842"/>
                  </a:cubicBezTo>
                  <a:cubicBezTo>
                    <a:pt x="59" y="829"/>
                    <a:pt x="80" y="816"/>
                    <a:pt x="95" y="816"/>
                  </a:cubicBezTo>
                  <a:cubicBezTo>
                    <a:pt x="106" y="816"/>
                    <a:pt x="114" y="823"/>
                    <a:pt x="114" y="842"/>
                  </a:cubicBezTo>
                  <a:cubicBezTo>
                    <a:pt x="69" y="910"/>
                    <a:pt x="114" y="956"/>
                    <a:pt x="69" y="1024"/>
                  </a:cubicBezTo>
                  <a:lnTo>
                    <a:pt x="137" y="1070"/>
                  </a:lnTo>
                  <a:cubicBezTo>
                    <a:pt x="114" y="1343"/>
                    <a:pt x="228" y="2366"/>
                    <a:pt x="251" y="2639"/>
                  </a:cubicBezTo>
                  <a:lnTo>
                    <a:pt x="228" y="2639"/>
                  </a:lnTo>
                  <a:cubicBezTo>
                    <a:pt x="273" y="3025"/>
                    <a:pt x="296" y="3867"/>
                    <a:pt x="387" y="4276"/>
                  </a:cubicBezTo>
                  <a:cubicBezTo>
                    <a:pt x="319" y="4344"/>
                    <a:pt x="342" y="4435"/>
                    <a:pt x="319" y="4503"/>
                  </a:cubicBezTo>
                  <a:cubicBezTo>
                    <a:pt x="328" y="4484"/>
                    <a:pt x="342" y="4477"/>
                    <a:pt x="355" y="4477"/>
                  </a:cubicBezTo>
                  <a:cubicBezTo>
                    <a:pt x="372" y="4477"/>
                    <a:pt x="387" y="4490"/>
                    <a:pt x="387" y="4503"/>
                  </a:cubicBezTo>
                  <a:cubicBezTo>
                    <a:pt x="387" y="4708"/>
                    <a:pt x="433" y="4503"/>
                    <a:pt x="455" y="4731"/>
                  </a:cubicBezTo>
                  <a:cubicBezTo>
                    <a:pt x="524" y="4958"/>
                    <a:pt x="478" y="5868"/>
                    <a:pt x="433" y="6095"/>
                  </a:cubicBezTo>
                  <a:cubicBezTo>
                    <a:pt x="524" y="6186"/>
                    <a:pt x="455" y="6345"/>
                    <a:pt x="524" y="6459"/>
                  </a:cubicBezTo>
                  <a:lnTo>
                    <a:pt x="501" y="6436"/>
                  </a:lnTo>
                  <a:lnTo>
                    <a:pt x="501" y="6436"/>
                  </a:lnTo>
                  <a:cubicBezTo>
                    <a:pt x="524" y="6550"/>
                    <a:pt x="455" y="7232"/>
                    <a:pt x="501" y="7369"/>
                  </a:cubicBezTo>
                  <a:cubicBezTo>
                    <a:pt x="569" y="7482"/>
                    <a:pt x="455" y="7460"/>
                    <a:pt x="433" y="7551"/>
                  </a:cubicBezTo>
                  <a:cubicBezTo>
                    <a:pt x="546" y="7551"/>
                    <a:pt x="592" y="7641"/>
                    <a:pt x="592" y="7687"/>
                  </a:cubicBezTo>
                  <a:cubicBezTo>
                    <a:pt x="592" y="7755"/>
                    <a:pt x="683" y="7869"/>
                    <a:pt x="705" y="7983"/>
                  </a:cubicBezTo>
                  <a:lnTo>
                    <a:pt x="637" y="7983"/>
                  </a:lnTo>
                  <a:cubicBezTo>
                    <a:pt x="705" y="8051"/>
                    <a:pt x="683" y="8210"/>
                    <a:pt x="705" y="8278"/>
                  </a:cubicBezTo>
                  <a:cubicBezTo>
                    <a:pt x="683" y="8415"/>
                    <a:pt x="592" y="8619"/>
                    <a:pt x="660" y="8801"/>
                  </a:cubicBezTo>
                  <a:lnTo>
                    <a:pt x="501" y="8915"/>
                  </a:lnTo>
                  <a:lnTo>
                    <a:pt x="524" y="8938"/>
                  </a:lnTo>
                  <a:cubicBezTo>
                    <a:pt x="524" y="8938"/>
                    <a:pt x="1031" y="8975"/>
                    <a:pt x="1572" y="8975"/>
                  </a:cubicBezTo>
                  <a:cubicBezTo>
                    <a:pt x="2067" y="8975"/>
                    <a:pt x="2590" y="8944"/>
                    <a:pt x="2775" y="8824"/>
                  </a:cubicBezTo>
                  <a:lnTo>
                    <a:pt x="2820" y="8824"/>
                  </a:lnTo>
                  <a:lnTo>
                    <a:pt x="2820" y="8778"/>
                  </a:lnTo>
                  <a:cubicBezTo>
                    <a:pt x="2828" y="8763"/>
                    <a:pt x="2835" y="8758"/>
                    <a:pt x="2844" y="8758"/>
                  </a:cubicBezTo>
                  <a:cubicBezTo>
                    <a:pt x="2861" y="8758"/>
                    <a:pt x="2881" y="8778"/>
                    <a:pt x="2911" y="8778"/>
                  </a:cubicBezTo>
                  <a:lnTo>
                    <a:pt x="2934" y="8710"/>
                  </a:lnTo>
                  <a:lnTo>
                    <a:pt x="2888" y="8733"/>
                  </a:lnTo>
                  <a:cubicBezTo>
                    <a:pt x="2888" y="8710"/>
                    <a:pt x="2820" y="8665"/>
                    <a:pt x="2843" y="8619"/>
                  </a:cubicBezTo>
                  <a:cubicBezTo>
                    <a:pt x="2866" y="8574"/>
                    <a:pt x="2934" y="8619"/>
                    <a:pt x="2934" y="8551"/>
                  </a:cubicBezTo>
                  <a:cubicBezTo>
                    <a:pt x="2979" y="8187"/>
                    <a:pt x="3025" y="7846"/>
                    <a:pt x="3002" y="7482"/>
                  </a:cubicBezTo>
                  <a:lnTo>
                    <a:pt x="3002" y="7482"/>
                  </a:lnTo>
                  <a:lnTo>
                    <a:pt x="3048" y="7505"/>
                  </a:lnTo>
                  <a:cubicBezTo>
                    <a:pt x="3025" y="7391"/>
                    <a:pt x="3025" y="7300"/>
                    <a:pt x="3002" y="7187"/>
                  </a:cubicBezTo>
                  <a:lnTo>
                    <a:pt x="3070" y="7141"/>
                  </a:lnTo>
                  <a:lnTo>
                    <a:pt x="3070" y="7141"/>
                  </a:lnTo>
                  <a:cubicBezTo>
                    <a:pt x="3070" y="7142"/>
                    <a:pt x="3069" y="7142"/>
                    <a:pt x="3068" y="7142"/>
                  </a:cubicBezTo>
                  <a:cubicBezTo>
                    <a:pt x="3025" y="7142"/>
                    <a:pt x="3025" y="6595"/>
                    <a:pt x="3025" y="6595"/>
                  </a:cubicBezTo>
                  <a:lnTo>
                    <a:pt x="2934" y="6573"/>
                  </a:lnTo>
                  <a:cubicBezTo>
                    <a:pt x="2934" y="6482"/>
                    <a:pt x="3048" y="6550"/>
                    <a:pt x="3025" y="6459"/>
                  </a:cubicBezTo>
                  <a:cubicBezTo>
                    <a:pt x="2888" y="6414"/>
                    <a:pt x="3025" y="6277"/>
                    <a:pt x="2957" y="6254"/>
                  </a:cubicBezTo>
                  <a:cubicBezTo>
                    <a:pt x="2957" y="6254"/>
                    <a:pt x="2957" y="6209"/>
                    <a:pt x="3002" y="6209"/>
                  </a:cubicBezTo>
                  <a:cubicBezTo>
                    <a:pt x="2934" y="6186"/>
                    <a:pt x="3002" y="6163"/>
                    <a:pt x="2979" y="6118"/>
                  </a:cubicBezTo>
                  <a:lnTo>
                    <a:pt x="2979" y="6118"/>
                  </a:lnTo>
                  <a:lnTo>
                    <a:pt x="2934" y="6141"/>
                  </a:lnTo>
                  <a:lnTo>
                    <a:pt x="2911" y="6072"/>
                  </a:lnTo>
                  <a:lnTo>
                    <a:pt x="2979" y="6072"/>
                  </a:lnTo>
                  <a:cubicBezTo>
                    <a:pt x="3002" y="5891"/>
                    <a:pt x="3048" y="5004"/>
                    <a:pt x="3002" y="4799"/>
                  </a:cubicBezTo>
                  <a:lnTo>
                    <a:pt x="3002" y="4799"/>
                  </a:lnTo>
                  <a:cubicBezTo>
                    <a:pt x="2957" y="4822"/>
                    <a:pt x="3002" y="4890"/>
                    <a:pt x="2911" y="4913"/>
                  </a:cubicBezTo>
                  <a:cubicBezTo>
                    <a:pt x="2866" y="4867"/>
                    <a:pt x="2934" y="4844"/>
                    <a:pt x="2866" y="4822"/>
                  </a:cubicBezTo>
                  <a:cubicBezTo>
                    <a:pt x="3002" y="4799"/>
                    <a:pt x="2888" y="4685"/>
                    <a:pt x="3025" y="4663"/>
                  </a:cubicBezTo>
                  <a:lnTo>
                    <a:pt x="2957" y="4640"/>
                  </a:lnTo>
                  <a:lnTo>
                    <a:pt x="3002" y="4617"/>
                  </a:lnTo>
                  <a:cubicBezTo>
                    <a:pt x="2911" y="4390"/>
                    <a:pt x="2957" y="4572"/>
                    <a:pt x="2979" y="4367"/>
                  </a:cubicBezTo>
                  <a:cubicBezTo>
                    <a:pt x="2957" y="4230"/>
                    <a:pt x="2866" y="4185"/>
                    <a:pt x="2888" y="4117"/>
                  </a:cubicBezTo>
                  <a:lnTo>
                    <a:pt x="2820" y="4117"/>
                  </a:lnTo>
                  <a:cubicBezTo>
                    <a:pt x="2888" y="4117"/>
                    <a:pt x="2775" y="4049"/>
                    <a:pt x="2843" y="4026"/>
                  </a:cubicBezTo>
                  <a:cubicBezTo>
                    <a:pt x="2843" y="4007"/>
                    <a:pt x="2843" y="3924"/>
                    <a:pt x="2790" y="3924"/>
                  </a:cubicBezTo>
                  <a:cubicBezTo>
                    <a:pt x="2779" y="3924"/>
                    <a:pt x="2767" y="3927"/>
                    <a:pt x="2752" y="3935"/>
                  </a:cubicBezTo>
                  <a:cubicBezTo>
                    <a:pt x="2786" y="3918"/>
                    <a:pt x="2807" y="3864"/>
                    <a:pt x="2834" y="3864"/>
                  </a:cubicBezTo>
                  <a:cubicBezTo>
                    <a:pt x="2843" y="3864"/>
                    <a:pt x="2854" y="3871"/>
                    <a:pt x="2866" y="3889"/>
                  </a:cubicBezTo>
                  <a:lnTo>
                    <a:pt x="2843" y="3798"/>
                  </a:lnTo>
                  <a:lnTo>
                    <a:pt x="2820" y="3844"/>
                  </a:lnTo>
                  <a:cubicBezTo>
                    <a:pt x="2820" y="3753"/>
                    <a:pt x="2888" y="3685"/>
                    <a:pt x="2798" y="3617"/>
                  </a:cubicBezTo>
                  <a:lnTo>
                    <a:pt x="2752" y="3662"/>
                  </a:lnTo>
                  <a:cubicBezTo>
                    <a:pt x="2752" y="3594"/>
                    <a:pt x="2752" y="3548"/>
                    <a:pt x="2843" y="3526"/>
                  </a:cubicBezTo>
                  <a:lnTo>
                    <a:pt x="2866" y="3594"/>
                  </a:lnTo>
                  <a:cubicBezTo>
                    <a:pt x="2866" y="3480"/>
                    <a:pt x="2843" y="3435"/>
                    <a:pt x="2798" y="3344"/>
                  </a:cubicBezTo>
                  <a:lnTo>
                    <a:pt x="2798" y="3389"/>
                  </a:lnTo>
                  <a:cubicBezTo>
                    <a:pt x="2709" y="3279"/>
                    <a:pt x="2643" y="2764"/>
                    <a:pt x="2535" y="2649"/>
                  </a:cubicBezTo>
                  <a:lnTo>
                    <a:pt x="2535" y="2649"/>
                  </a:lnTo>
                  <a:lnTo>
                    <a:pt x="2593" y="2661"/>
                  </a:lnTo>
                  <a:cubicBezTo>
                    <a:pt x="2570" y="2480"/>
                    <a:pt x="2502" y="1547"/>
                    <a:pt x="2547" y="1388"/>
                  </a:cubicBezTo>
                  <a:cubicBezTo>
                    <a:pt x="2563" y="1365"/>
                    <a:pt x="2580" y="1358"/>
                    <a:pt x="2597" y="1358"/>
                  </a:cubicBezTo>
                  <a:cubicBezTo>
                    <a:pt x="2631" y="1358"/>
                    <a:pt x="2661" y="1388"/>
                    <a:pt x="2661" y="1388"/>
                  </a:cubicBezTo>
                  <a:cubicBezTo>
                    <a:pt x="2638" y="1297"/>
                    <a:pt x="2593" y="1343"/>
                    <a:pt x="2593" y="1274"/>
                  </a:cubicBezTo>
                  <a:lnTo>
                    <a:pt x="2593" y="1274"/>
                  </a:lnTo>
                  <a:lnTo>
                    <a:pt x="2661" y="1297"/>
                  </a:lnTo>
                  <a:lnTo>
                    <a:pt x="2638" y="1229"/>
                  </a:lnTo>
                  <a:cubicBezTo>
                    <a:pt x="2616" y="1274"/>
                    <a:pt x="2547" y="1252"/>
                    <a:pt x="2479" y="1274"/>
                  </a:cubicBezTo>
                  <a:lnTo>
                    <a:pt x="2479" y="1183"/>
                  </a:lnTo>
                  <a:lnTo>
                    <a:pt x="2547" y="1183"/>
                  </a:lnTo>
                  <a:cubicBezTo>
                    <a:pt x="2547" y="1161"/>
                    <a:pt x="2388" y="1138"/>
                    <a:pt x="2411" y="1047"/>
                  </a:cubicBezTo>
                  <a:cubicBezTo>
                    <a:pt x="2434" y="910"/>
                    <a:pt x="2411" y="751"/>
                    <a:pt x="2434" y="615"/>
                  </a:cubicBezTo>
                  <a:lnTo>
                    <a:pt x="2502" y="660"/>
                  </a:lnTo>
                  <a:lnTo>
                    <a:pt x="2525" y="592"/>
                  </a:lnTo>
                  <a:lnTo>
                    <a:pt x="2525" y="592"/>
                  </a:lnTo>
                  <a:cubicBezTo>
                    <a:pt x="2511" y="601"/>
                    <a:pt x="2500" y="605"/>
                    <a:pt x="2493" y="605"/>
                  </a:cubicBezTo>
                  <a:cubicBezTo>
                    <a:pt x="2468" y="605"/>
                    <a:pt x="2472" y="566"/>
                    <a:pt x="2463" y="566"/>
                  </a:cubicBezTo>
                  <a:cubicBezTo>
                    <a:pt x="2461" y="566"/>
                    <a:pt x="2459" y="567"/>
                    <a:pt x="2456" y="569"/>
                  </a:cubicBezTo>
                  <a:cubicBezTo>
                    <a:pt x="2320" y="456"/>
                    <a:pt x="2434" y="319"/>
                    <a:pt x="2343" y="228"/>
                  </a:cubicBezTo>
                  <a:cubicBezTo>
                    <a:pt x="2231" y="228"/>
                    <a:pt x="365" y="75"/>
                    <a:pt x="169" y="69"/>
                  </a:cubicBezTo>
                  <a:lnTo>
                    <a:pt x="169" y="69"/>
                  </a:lnTo>
                  <a:lnTo>
                    <a:pt x="160" y="115"/>
                  </a:lnTo>
                  <a:lnTo>
                    <a:pt x="228" y="115"/>
                  </a:lnTo>
                  <a:cubicBezTo>
                    <a:pt x="239" y="149"/>
                    <a:pt x="228" y="149"/>
                    <a:pt x="214" y="149"/>
                  </a:cubicBezTo>
                  <a:cubicBezTo>
                    <a:pt x="199" y="149"/>
                    <a:pt x="182" y="149"/>
                    <a:pt x="182" y="183"/>
                  </a:cubicBezTo>
                  <a:cubicBezTo>
                    <a:pt x="176" y="186"/>
                    <a:pt x="171" y="187"/>
                    <a:pt x="165" y="187"/>
                  </a:cubicBezTo>
                  <a:cubicBezTo>
                    <a:pt x="131" y="187"/>
                    <a:pt x="114" y="128"/>
                    <a:pt x="114" y="6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9"/>
        <p:cNvGrpSpPr/>
        <p:nvPr/>
      </p:nvGrpSpPr>
      <p:grpSpPr>
        <a:xfrm>
          <a:off x="0" y="0"/>
          <a:ext cx="0" cy="0"/>
          <a:chOff x="0" y="0"/>
          <a:chExt cx="0" cy="0"/>
        </a:xfrm>
      </p:grpSpPr>
      <p:sp>
        <p:nvSpPr>
          <p:cNvPr id="860" name="Google Shape;860;p43"/>
          <p:cNvSpPr/>
          <p:nvPr/>
        </p:nvSpPr>
        <p:spPr>
          <a:xfrm rot="-9949836" flipH="1">
            <a:off x="1846360" y="1017991"/>
            <a:ext cx="2176034" cy="149537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3"/>
          <p:cNvSpPr txBox="1">
            <a:spLocks noGrp="1"/>
          </p:cNvSpPr>
          <p:nvPr>
            <p:ph type="title" idx="2"/>
          </p:nvPr>
        </p:nvSpPr>
        <p:spPr>
          <a:xfrm>
            <a:off x="2499788" y="1394660"/>
            <a:ext cx="1480200" cy="898200"/>
          </a:xfrm>
          <a:prstGeom prst="rect">
            <a:avLst/>
          </a:prstGeom>
        </p:spPr>
        <p:txBody>
          <a:bodyPr spcFirstLastPara="1" wrap="square" lIns="85725" tIns="91425" rIns="91425" bIns="91425" anchor="ctr" anchorCtr="0">
            <a:noAutofit/>
          </a:bodyPr>
          <a:lstStyle/>
          <a:p>
            <a:pPr marL="0" lvl="0" indent="0" algn="ctr" rtl="0">
              <a:spcBef>
                <a:spcPts val="0"/>
              </a:spcBef>
              <a:spcAft>
                <a:spcPts val="0"/>
              </a:spcAft>
              <a:buNone/>
            </a:pPr>
            <a:r>
              <a:rPr lang="en"/>
              <a:t>07</a:t>
            </a:r>
            <a:endParaRPr/>
          </a:p>
        </p:txBody>
      </p:sp>
      <p:sp>
        <p:nvSpPr>
          <p:cNvPr id="862" name="Google Shape;862;p43"/>
          <p:cNvSpPr txBox="1">
            <a:spLocks noGrp="1"/>
          </p:cNvSpPr>
          <p:nvPr>
            <p:ph type="title"/>
          </p:nvPr>
        </p:nvSpPr>
        <p:spPr>
          <a:xfrm>
            <a:off x="2674600" y="2549275"/>
            <a:ext cx="5020200" cy="66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Conclusiones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66"/>
        <p:cNvGrpSpPr/>
        <p:nvPr/>
      </p:nvGrpSpPr>
      <p:grpSpPr>
        <a:xfrm>
          <a:off x="0" y="0"/>
          <a:ext cx="0" cy="0"/>
          <a:chOff x="0" y="0"/>
          <a:chExt cx="0" cy="0"/>
        </a:xfrm>
      </p:grpSpPr>
      <p:sp>
        <p:nvSpPr>
          <p:cNvPr id="867" name="Google Shape;867;p44"/>
          <p:cNvSpPr/>
          <p:nvPr/>
        </p:nvSpPr>
        <p:spPr>
          <a:xfrm flipH="1">
            <a:off x="1194946" y="329450"/>
            <a:ext cx="6754108" cy="4215767"/>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4"/>
          <p:cNvSpPr txBox="1">
            <a:spLocks noGrp="1"/>
          </p:cNvSpPr>
          <p:nvPr>
            <p:ph type="title"/>
          </p:nvPr>
        </p:nvSpPr>
        <p:spPr>
          <a:xfrm>
            <a:off x="1149750" y="7270275"/>
            <a:ext cx="6844500" cy="930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44"/>
          <p:cNvSpPr txBox="1">
            <a:spLocks noGrp="1"/>
          </p:cNvSpPr>
          <p:nvPr>
            <p:ph type="subTitle" idx="1"/>
          </p:nvPr>
        </p:nvSpPr>
        <p:spPr>
          <a:xfrm>
            <a:off x="2110775" y="1538977"/>
            <a:ext cx="4695300" cy="17967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en">
                <a:solidFill>
                  <a:srgbClr val="000000"/>
                </a:solidFill>
                <a:latin typeface="Margarine"/>
                <a:ea typeface="Margarine"/>
                <a:cs typeface="Margarine"/>
                <a:sym typeface="Margarine"/>
              </a:rPr>
              <a:t>Las conclusiones surgen del análisis de resultados. </a:t>
            </a:r>
            <a:endParaRPr>
              <a:solidFill>
                <a:srgbClr val="000000"/>
              </a:solidFill>
              <a:latin typeface="Margarine"/>
              <a:ea typeface="Margarine"/>
              <a:cs typeface="Margarine"/>
              <a:sym typeface="Margarine"/>
            </a:endParaRPr>
          </a:p>
          <a:p>
            <a:pPr marL="0" lvl="0" indent="0" algn="just" rtl="0">
              <a:lnSpc>
                <a:spcPct val="150000"/>
              </a:lnSpc>
              <a:spcBef>
                <a:spcPts val="0"/>
              </a:spcBef>
              <a:spcAft>
                <a:spcPts val="0"/>
              </a:spcAft>
              <a:buNone/>
            </a:pPr>
            <a:r>
              <a:rPr lang="en">
                <a:solidFill>
                  <a:srgbClr val="000000"/>
                </a:solidFill>
                <a:latin typeface="Margarine"/>
                <a:ea typeface="Margarine"/>
                <a:cs typeface="Margarine"/>
                <a:sym typeface="Margarine"/>
              </a:rPr>
              <a:t>Se menciona el aporte que hace su investigación en la solución del problema planteado al inicio del estudio. Plantea recomendaciones en función de los resultados obtenidos.</a:t>
            </a:r>
            <a:endParaRPr>
              <a:latin typeface="Margarine"/>
              <a:ea typeface="Margarine"/>
              <a:cs typeface="Margarine"/>
              <a:sym typeface="Margarine"/>
            </a:endParaRPr>
          </a:p>
        </p:txBody>
      </p:sp>
      <p:sp>
        <p:nvSpPr>
          <p:cNvPr id="870" name="Google Shape;870;p44"/>
          <p:cNvSpPr/>
          <p:nvPr/>
        </p:nvSpPr>
        <p:spPr>
          <a:xfrm rot="-8805918" flipH="1">
            <a:off x="3581407" y="3884983"/>
            <a:ext cx="658428" cy="658428"/>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44"/>
          <p:cNvSpPr/>
          <p:nvPr/>
        </p:nvSpPr>
        <p:spPr>
          <a:xfrm rot="-8805945" flipH="1">
            <a:off x="4302736" y="4253653"/>
            <a:ext cx="311395" cy="311395"/>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44"/>
          <p:cNvSpPr/>
          <p:nvPr/>
        </p:nvSpPr>
        <p:spPr>
          <a:xfrm rot="-8805913" flipH="1">
            <a:off x="3575113" y="1043293"/>
            <a:ext cx="205066" cy="205066"/>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3" name="Google Shape;873;p44"/>
          <p:cNvGrpSpPr/>
          <p:nvPr/>
        </p:nvGrpSpPr>
        <p:grpSpPr>
          <a:xfrm>
            <a:off x="7315473" y="-288175"/>
            <a:ext cx="2530776" cy="1796750"/>
            <a:chOff x="7315473" y="-288175"/>
            <a:chExt cx="2530776" cy="1796750"/>
          </a:xfrm>
        </p:grpSpPr>
        <p:sp>
          <p:nvSpPr>
            <p:cNvPr id="874" name="Google Shape;874;p44"/>
            <p:cNvSpPr/>
            <p:nvPr/>
          </p:nvSpPr>
          <p:spPr>
            <a:xfrm rot="1103040">
              <a:off x="8216652" y="403259"/>
              <a:ext cx="422932" cy="401221"/>
            </a:xfrm>
            <a:custGeom>
              <a:avLst/>
              <a:gdLst/>
              <a:ahLst/>
              <a:cxnLst/>
              <a:rect l="l" t="t" r="r" b="b"/>
              <a:pathLst>
                <a:path w="9147" h="8677" extrusionOk="0">
                  <a:moveTo>
                    <a:pt x="8263" y="321"/>
                  </a:moveTo>
                  <a:cubicBezTo>
                    <a:pt x="8248" y="328"/>
                    <a:pt x="8237" y="332"/>
                    <a:pt x="8234" y="332"/>
                  </a:cubicBezTo>
                  <a:cubicBezTo>
                    <a:pt x="8233" y="332"/>
                    <a:pt x="8233" y="332"/>
                    <a:pt x="8233" y="331"/>
                  </a:cubicBezTo>
                  <a:cubicBezTo>
                    <a:pt x="8243" y="328"/>
                    <a:pt x="8253" y="324"/>
                    <a:pt x="8263" y="321"/>
                  </a:cubicBezTo>
                  <a:close/>
                  <a:moveTo>
                    <a:pt x="6529" y="998"/>
                  </a:moveTo>
                  <a:cubicBezTo>
                    <a:pt x="6519" y="998"/>
                    <a:pt x="6501" y="1004"/>
                    <a:pt x="6482" y="1013"/>
                  </a:cubicBezTo>
                  <a:cubicBezTo>
                    <a:pt x="6498" y="1009"/>
                    <a:pt x="6513" y="1004"/>
                    <a:pt x="6529" y="998"/>
                  </a:cubicBezTo>
                  <a:lnTo>
                    <a:pt x="6529" y="998"/>
                  </a:lnTo>
                  <a:cubicBezTo>
                    <a:pt x="6529" y="998"/>
                    <a:pt x="6529" y="998"/>
                    <a:pt x="6529" y="998"/>
                  </a:cubicBezTo>
                  <a:close/>
                  <a:moveTo>
                    <a:pt x="9073" y="1"/>
                  </a:moveTo>
                  <a:cubicBezTo>
                    <a:pt x="8926" y="1"/>
                    <a:pt x="8581" y="167"/>
                    <a:pt x="8382" y="264"/>
                  </a:cubicBezTo>
                  <a:lnTo>
                    <a:pt x="8382" y="264"/>
                  </a:lnTo>
                  <a:cubicBezTo>
                    <a:pt x="8343" y="272"/>
                    <a:pt x="8226" y="313"/>
                    <a:pt x="8165" y="354"/>
                  </a:cubicBezTo>
                  <a:lnTo>
                    <a:pt x="8165" y="399"/>
                  </a:lnTo>
                  <a:cubicBezTo>
                    <a:pt x="8085" y="433"/>
                    <a:pt x="8074" y="433"/>
                    <a:pt x="8062" y="433"/>
                  </a:cubicBezTo>
                  <a:cubicBezTo>
                    <a:pt x="8051" y="433"/>
                    <a:pt x="8039" y="433"/>
                    <a:pt x="7960" y="468"/>
                  </a:cubicBezTo>
                  <a:cubicBezTo>
                    <a:pt x="7937" y="445"/>
                    <a:pt x="8074" y="377"/>
                    <a:pt x="8210" y="308"/>
                  </a:cubicBezTo>
                  <a:lnTo>
                    <a:pt x="8210" y="308"/>
                  </a:lnTo>
                  <a:cubicBezTo>
                    <a:pt x="8096" y="354"/>
                    <a:pt x="7960" y="399"/>
                    <a:pt x="7937" y="445"/>
                  </a:cubicBezTo>
                  <a:cubicBezTo>
                    <a:pt x="7920" y="448"/>
                    <a:pt x="7908" y="450"/>
                    <a:pt x="7900" y="450"/>
                  </a:cubicBezTo>
                  <a:cubicBezTo>
                    <a:pt x="7867" y="450"/>
                    <a:pt x="7887" y="429"/>
                    <a:pt x="7865" y="429"/>
                  </a:cubicBezTo>
                  <a:cubicBezTo>
                    <a:pt x="7855" y="429"/>
                    <a:pt x="7836" y="433"/>
                    <a:pt x="7801" y="445"/>
                  </a:cubicBezTo>
                  <a:cubicBezTo>
                    <a:pt x="7710" y="490"/>
                    <a:pt x="7596" y="559"/>
                    <a:pt x="7482" y="604"/>
                  </a:cubicBezTo>
                  <a:cubicBezTo>
                    <a:pt x="7209" y="672"/>
                    <a:pt x="7096" y="809"/>
                    <a:pt x="6846" y="877"/>
                  </a:cubicBezTo>
                  <a:lnTo>
                    <a:pt x="6868" y="854"/>
                  </a:lnTo>
                  <a:lnTo>
                    <a:pt x="6868" y="854"/>
                  </a:lnTo>
                  <a:cubicBezTo>
                    <a:pt x="6787" y="875"/>
                    <a:pt x="6668" y="950"/>
                    <a:pt x="6529" y="998"/>
                  </a:cubicBezTo>
                  <a:lnTo>
                    <a:pt x="6529" y="998"/>
                  </a:lnTo>
                  <a:cubicBezTo>
                    <a:pt x="6541" y="999"/>
                    <a:pt x="6535" y="1010"/>
                    <a:pt x="6482" y="1036"/>
                  </a:cubicBezTo>
                  <a:cubicBezTo>
                    <a:pt x="6300" y="1104"/>
                    <a:pt x="6186" y="1173"/>
                    <a:pt x="6050" y="1195"/>
                  </a:cubicBezTo>
                  <a:lnTo>
                    <a:pt x="5936" y="1286"/>
                  </a:lnTo>
                  <a:cubicBezTo>
                    <a:pt x="5322" y="1536"/>
                    <a:pt x="2957" y="2560"/>
                    <a:pt x="2343" y="2833"/>
                  </a:cubicBezTo>
                  <a:lnTo>
                    <a:pt x="2366" y="2810"/>
                  </a:lnTo>
                  <a:lnTo>
                    <a:pt x="2366" y="2810"/>
                  </a:lnTo>
                  <a:cubicBezTo>
                    <a:pt x="1775" y="3083"/>
                    <a:pt x="910" y="3447"/>
                    <a:pt x="1" y="3833"/>
                  </a:cubicBezTo>
                  <a:cubicBezTo>
                    <a:pt x="615" y="4265"/>
                    <a:pt x="1274" y="4720"/>
                    <a:pt x="1866" y="5129"/>
                  </a:cubicBezTo>
                  <a:cubicBezTo>
                    <a:pt x="2229" y="5379"/>
                    <a:pt x="2548" y="5607"/>
                    <a:pt x="2821" y="5766"/>
                  </a:cubicBezTo>
                  <a:cubicBezTo>
                    <a:pt x="2934" y="5880"/>
                    <a:pt x="3116" y="5993"/>
                    <a:pt x="3253" y="6107"/>
                  </a:cubicBezTo>
                  <a:cubicBezTo>
                    <a:pt x="3215" y="6070"/>
                    <a:pt x="3205" y="6053"/>
                    <a:pt x="3215" y="6053"/>
                  </a:cubicBezTo>
                  <a:cubicBezTo>
                    <a:pt x="3223" y="6053"/>
                    <a:pt x="3245" y="6064"/>
                    <a:pt x="3275" y="6084"/>
                  </a:cubicBezTo>
                  <a:cubicBezTo>
                    <a:pt x="3480" y="6232"/>
                    <a:pt x="3491" y="6232"/>
                    <a:pt x="3503" y="6232"/>
                  </a:cubicBezTo>
                  <a:cubicBezTo>
                    <a:pt x="3514" y="6232"/>
                    <a:pt x="3526" y="6232"/>
                    <a:pt x="3730" y="6380"/>
                  </a:cubicBezTo>
                  <a:cubicBezTo>
                    <a:pt x="3980" y="6539"/>
                    <a:pt x="4526" y="6903"/>
                    <a:pt x="5072" y="7312"/>
                  </a:cubicBezTo>
                  <a:cubicBezTo>
                    <a:pt x="5845" y="7858"/>
                    <a:pt x="6618" y="8404"/>
                    <a:pt x="6982" y="8677"/>
                  </a:cubicBezTo>
                  <a:cubicBezTo>
                    <a:pt x="7005" y="8586"/>
                    <a:pt x="7028" y="8540"/>
                    <a:pt x="7050" y="8495"/>
                  </a:cubicBezTo>
                  <a:cubicBezTo>
                    <a:pt x="7096" y="8222"/>
                    <a:pt x="7164" y="7949"/>
                    <a:pt x="7232" y="7676"/>
                  </a:cubicBezTo>
                  <a:cubicBezTo>
                    <a:pt x="7278" y="7540"/>
                    <a:pt x="7300" y="7403"/>
                    <a:pt x="7346" y="7267"/>
                  </a:cubicBezTo>
                  <a:cubicBezTo>
                    <a:pt x="7346" y="7221"/>
                    <a:pt x="7369" y="7176"/>
                    <a:pt x="7369" y="7130"/>
                  </a:cubicBezTo>
                  <a:cubicBezTo>
                    <a:pt x="7391" y="7085"/>
                    <a:pt x="7391" y="7039"/>
                    <a:pt x="7391" y="7017"/>
                  </a:cubicBezTo>
                  <a:lnTo>
                    <a:pt x="7391" y="7039"/>
                  </a:lnTo>
                  <a:cubicBezTo>
                    <a:pt x="7460" y="6744"/>
                    <a:pt x="7937" y="5129"/>
                    <a:pt x="8005" y="4788"/>
                  </a:cubicBezTo>
                  <a:lnTo>
                    <a:pt x="8005" y="4788"/>
                  </a:lnTo>
                  <a:lnTo>
                    <a:pt x="7983" y="4834"/>
                  </a:lnTo>
                  <a:cubicBezTo>
                    <a:pt x="8051" y="4538"/>
                    <a:pt x="8074" y="4584"/>
                    <a:pt x="8142" y="4356"/>
                  </a:cubicBezTo>
                  <a:lnTo>
                    <a:pt x="8142" y="4356"/>
                  </a:lnTo>
                  <a:cubicBezTo>
                    <a:pt x="8140" y="4357"/>
                    <a:pt x="8138" y="4358"/>
                    <a:pt x="8136" y="4358"/>
                  </a:cubicBezTo>
                  <a:cubicBezTo>
                    <a:pt x="8100" y="4358"/>
                    <a:pt x="8143" y="4125"/>
                    <a:pt x="8165" y="4038"/>
                  </a:cubicBezTo>
                  <a:cubicBezTo>
                    <a:pt x="8210" y="3879"/>
                    <a:pt x="8255" y="3560"/>
                    <a:pt x="8324" y="3310"/>
                  </a:cubicBezTo>
                  <a:lnTo>
                    <a:pt x="8346" y="3333"/>
                  </a:lnTo>
                  <a:cubicBezTo>
                    <a:pt x="8369" y="3128"/>
                    <a:pt x="8483" y="2764"/>
                    <a:pt x="8506" y="2605"/>
                  </a:cubicBezTo>
                  <a:cubicBezTo>
                    <a:pt x="8597" y="2287"/>
                    <a:pt x="8778" y="1787"/>
                    <a:pt x="8869" y="1354"/>
                  </a:cubicBezTo>
                  <a:lnTo>
                    <a:pt x="9006" y="1082"/>
                  </a:lnTo>
                  <a:lnTo>
                    <a:pt x="9006" y="1036"/>
                  </a:lnTo>
                  <a:lnTo>
                    <a:pt x="9142" y="58"/>
                  </a:lnTo>
                  <a:cubicBezTo>
                    <a:pt x="9146" y="18"/>
                    <a:pt x="9120" y="1"/>
                    <a:pt x="90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44"/>
            <p:cNvSpPr/>
            <p:nvPr/>
          </p:nvSpPr>
          <p:spPr>
            <a:xfrm rot="1103040">
              <a:off x="8301747" y="-244738"/>
              <a:ext cx="349507" cy="457680"/>
            </a:xfrm>
            <a:custGeom>
              <a:avLst/>
              <a:gdLst/>
              <a:ahLst/>
              <a:cxnLst/>
              <a:rect l="l" t="t" r="r" b="b"/>
              <a:pathLst>
                <a:path w="7559" h="9898" extrusionOk="0">
                  <a:moveTo>
                    <a:pt x="171" y="2818"/>
                  </a:moveTo>
                  <a:cubicBezTo>
                    <a:pt x="169" y="2827"/>
                    <a:pt x="168" y="2838"/>
                    <a:pt x="168" y="2849"/>
                  </a:cubicBezTo>
                  <a:cubicBezTo>
                    <a:pt x="169" y="2838"/>
                    <a:pt x="171" y="2828"/>
                    <a:pt x="171" y="2818"/>
                  </a:cubicBezTo>
                  <a:close/>
                  <a:moveTo>
                    <a:pt x="167" y="0"/>
                  </a:moveTo>
                  <a:cubicBezTo>
                    <a:pt x="1" y="0"/>
                    <a:pt x="166" y="961"/>
                    <a:pt x="122" y="961"/>
                  </a:cubicBezTo>
                  <a:cubicBezTo>
                    <a:pt x="122" y="987"/>
                    <a:pt x="122" y="1011"/>
                    <a:pt x="122" y="1029"/>
                  </a:cubicBezTo>
                  <a:lnTo>
                    <a:pt x="168" y="1052"/>
                  </a:lnTo>
                  <a:cubicBezTo>
                    <a:pt x="191" y="1234"/>
                    <a:pt x="145" y="1098"/>
                    <a:pt x="145" y="1257"/>
                  </a:cubicBezTo>
                  <a:cubicBezTo>
                    <a:pt x="144" y="1258"/>
                    <a:pt x="142" y="1259"/>
                    <a:pt x="141" y="1259"/>
                  </a:cubicBezTo>
                  <a:cubicBezTo>
                    <a:pt x="122" y="1259"/>
                    <a:pt x="121" y="1112"/>
                    <a:pt x="100" y="984"/>
                  </a:cubicBezTo>
                  <a:lnTo>
                    <a:pt x="100" y="984"/>
                  </a:lnTo>
                  <a:cubicBezTo>
                    <a:pt x="100" y="1098"/>
                    <a:pt x="100" y="1234"/>
                    <a:pt x="122" y="1280"/>
                  </a:cubicBezTo>
                  <a:cubicBezTo>
                    <a:pt x="122" y="1327"/>
                    <a:pt x="118" y="1331"/>
                    <a:pt x="114" y="1331"/>
                  </a:cubicBezTo>
                  <a:cubicBezTo>
                    <a:pt x="113" y="1331"/>
                    <a:pt x="112" y="1331"/>
                    <a:pt x="111" y="1331"/>
                  </a:cubicBezTo>
                  <a:cubicBezTo>
                    <a:pt x="105" y="1331"/>
                    <a:pt x="100" y="1336"/>
                    <a:pt x="100" y="1416"/>
                  </a:cubicBezTo>
                  <a:cubicBezTo>
                    <a:pt x="100" y="1507"/>
                    <a:pt x="145" y="1643"/>
                    <a:pt x="122" y="1757"/>
                  </a:cubicBezTo>
                  <a:cubicBezTo>
                    <a:pt x="122" y="2030"/>
                    <a:pt x="191" y="2189"/>
                    <a:pt x="168" y="2439"/>
                  </a:cubicBezTo>
                  <a:lnTo>
                    <a:pt x="168" y="2417"/>
                  </a:lnTo>
                  <a:lnTo>
                    <a:pt x="168" y="2417"/>
                  </a:lnTo>
                  <a:cubicBezTo>
                    <a:pt x="147" y="2502"/>
                    <a:pt x="185" y="2667"/>
                    <a:pt x="171" y="2818"/>
                  </a:cubicBezTo>
                  <a:lnTo>
                    <a:pt x="171" y="2818"/>
                  </a:lnTo>
                  <a:cubicBezTo>
                    <a:pt x="175" y="2805"/>
                    <a:pt x="180" y="2796"/>
                    <a:pt x="186" y="2796"/>
                  </a:cubicBezTo>
                  <a:cubicBezTo>
                    <a:pt x="194" y="2796"/>
                    <a:pt x="204" y="2810"/>
                    <a:pt x="213" y="2849"/>
                  </a:cubicBezTo>
                  <a:cubicBezTo>
                    <a:pt x="191" y="3053"/>
                    <a:pt x="213" y="3167"/>
                    <a:pt x="213" y="3303"/>
                  </a:cubicBezTo>
                  <a:lnTo>
                    <a:pt x="236" y="3440"/>
                  </a:lnTo>
                  <a:cubicBezTo>
                    <a:pt x="259" y="4099"/>
                    <a:pt x="441" y="6692"/>
                    <a:pt x="486" y="7351"/>
                  </a:cubicBezTo>
                  <a:lnTo>
                    <a:pt x="464" y="7328"/>
                  </a:lnTo>
                  <a:lnTo>
                    <a:pt x="464" y="7328"/>
                  </a:lnTo>
                  <a:cubicBezTo>
                    <a:pt x="509" y="7965"/>
                    <a:pt x="554" y="8897"/>
                    <a:pt x="623" y="9898"/>
                  </a:cubicBezTo>
                  <a:cubicBezTo>
                    <a:pt x="1237" y="9466"/>
                    <a:pt x="1896" y="8988"/>
                    <a:pt x="2487" y="8579"/>
                  </a:cubicBezTo>
                  <a:cubicBezTo>
                    <a:pt x="2828" y="8329"/>
                    <a:pt x="3147" y="8079"/>
                    <a:pt x="3397" y="7897"/>
                  </a:cubicBezTo>
                  <a:cubicBezTo>
                    <a:pt x="3533" y="7829"/>
                    <a:pt x="3715" y="7692"/>
                    <a:pt x="3852" y="7601"/>
                  </a:cubicBezTo>
                  <a:lnTo>
                    <a:pt x="3852" y="7601"/>
                  </a:lnTo>
                  <a:cubicBezTo>
                    <a:pt x="3826" y="7619"/>
                    <a:pt x="3813" y="7626"/>
                    <a:pt x="3810" y="7626"/>
                  </a:cubicBezTo>
                  <a:cubicBezTo>
                    <a:pt x="3804" y="7626"/>
                    <a:pt x="3824" y="7607"/>
                    <a:pt x="3852" y="7578"/>
                  </a:cubicBezTo>
                  <a:cubicBezTo>
                    <a:pt x="4284" y="7283"/>
                    <a:pt x="3875" y="7556"/>
                    <a:pt x="4284" y="7237"/>
                  </a:cubicBezTo>
                  <a:cubicBezTo>
                    <a:pt x="4511" y="7078"/>
                    <a:pt x="5057" y="6692"/>
                    <a:pt x="5603" y="6305"/>
                  </a:cubicBezTo>
                  <a:cubicBezTo>
                    <a:pt x="6399" y="5782"/>
                    <a:pt x="7195" y="5236"/>
                    <a:pt x="7558" y="4963"/>
                  </a:cubicBezTo>
                  <a:cubicBezTo>
                    <a:pt x="7490" y="4918"/>
                    <a:pt x="7445" y="4895"/>
                    <a:pt x="7399" y="4850"/>
                  </a:cubicBezTo>
                  <a:cubicBezTo>
                    <a:pt x="7172" y="4713"/>
                    <a:pt x="6944" y="4554"/>
                    <a:pt x="6694" y="4395"/>
                  </a:cubicBezTo>
                  <a:cubicBezTo>
                    <a:pt x="6581" y="4327"/>
                    <a:pt x="6467" y="4236"/>
                    <a:pt x="6353" y="4168"/>
                  </a:cubicBezTo>
                  <a:cubicBezTo>
                    <a:pt x="6308" y="4122"/>
                    <a:pt x="6262" y="4099"/>
                    <a:pt x="6217" y="4077"/>
                  </a:cubicBezTo>
                  <a:lnTo>
                    <a:pt x="6126" y="4008"/>
                  </a:lnTo>
                  <a:lnTo>
                    <a:pt x="6171" y="4031"/>
                  </a:lnTo>
                  <a:cubicBezTo>
                    <a:pt x="5921" y="3872"/>
                    <a:pt x="4534" y="2871"/>
                    <a:pt x="4261" y="2689"/>
                  </a:cubicBezTo>
                  <a:lnTo>
                    <a:pt x="4261" y="2689"/>
                  </a:lnTo>
                  <a:lnTo>
                    <a:pt x="4284" y="2712"/>
                  </a:lnTo>
                  <a:cubicBezTo>
                    <a:pt x="4034" y="2576"/>
                    <a:pt x="4079" y="2553"/>
                    <a:pt x="3897" y="2417"/>
                  </a:cubicBezTo>
                  <a:cubicBezTo>
                    <a:pt x="3897" y="2423"/>
                    <a:pt x="3893" y="2426"/>
                    <a:pt x="3885" y="2426"/>
                  </a:cubicBezTo>
                  <a:cubicBezTo>
                    <a:pt x="3836" y="2426"/>
                    <a:pt x="3657" y="2319"/>
                    <a:pt x="3579" y="2280"/>
                  </a:cubicBezTo>
                  <a:lnTo>
                    <a:pt x="3602" y="2280"/>
                  </a:lnTo>
                  <a:cubicBezTo>
                    <a:pt x="3465" y="2189"/>
                    <a:pt x="3170" y="2030"/>
                    <a:pt x="2965" y="1894"/>
                  </a:cubicBezTo>
                  <a:lnTo>
                    <a:pt x="2988" y="1894"/>
                  </a:lnTo>
                  <a:cubicBezTo>
                    <a:pt x="2806" y="1780"/>
                    <a:pt x="2487" y="1552"/>
                    <a:pt x="2374" y="1484"/>
                  </a:cubicBezTo>
                  <a:cubicBezTo>
                    <a:pt x="2101" y="1280"/>
                    <a:pt x="1691" y="938"/>
                    <a:pt x="1305" y="711"/>
                  </a:cubicBezTo>
                  <a:lnTo>
                    <a:pt x="1100" y="506"/>
                  </a:lnTo>
                  <a:lnTo>
                    <a:pt x="1055" y="484"/>
                  </a:lnTo>
                  <a:lnTo>
                    <a:pt x="191" y="6"/>
                  </a:lnTo>
                  <a:cubicBezTo>
                    <a:pt x="182" y="2"/>
                    <a:pt x="174" y="0"/>
                    <a:pt x="1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44"/>
            <p:cNvSpPr/>
            <p:nvPr/>
          </p:nvSpPr>
          <p:spPr>
            <a:xfrm rot="1103040">
              <a:off x="7883039" y="-36657"/>
              <a:ext cx="233128" cy="181121"/>
            </a:xfrm>
            <a:custGeom>
              <a:avLst/>
              <a:gdLst/>
              <a:ahLst/>
              <a:cxnLst/>
              <a:rect l="l" t="t" r="r" b="b"/>
              <a:pathLst>
                <a:path w="5042" h="3917" extrusionOk="0">
                  <a:moveTo>
                    <a:pt x="4526" y="28"/>
                  </a:moveTo>
                  <a:cubicBezTo>
                    <a:pt x="4480" y="28"/>
                    <a:pt x="4412" y="28"/>
                    <a:pt x="4389" y="51"/>
                  </a:cubicBezTo>
                  <a:cubicBezTo>
                    <a:pt x="4389" y="51"/>
                    <a:pt x="4457" y="28"/>
                    <a:pt x="4526" y="28"/>
                  </a:cubicBezTo>
                  <a:close/>
                  <a:moveTo>
                    <a:pt x="4922" y="1"/>
                  </a:moveTo>
                  <a:cubicBezTo>
                    <a:pt x="4781" y="1"/>
                    <a:pt x="4548" y="51"/>
                    <a:pt x="4548" y="51"/>
                  </a:cubicBezTo>
                  <a:cubicBezTo>
                    <a:pt x="4571" y="28"/>
                    <a:pt x="4617" y="28"/>
                    <a:pt x="4617" y="28"/>
                  </a:cubicBezTo>
                  <a:lnTo>
                    <a:pt x="4617" y="28"/>
                  </a:lnTo>
                  <a:cubicBezTo>
                    <a:pt x="4617" y="28"/>
                    <a:pt x="4548" y="28"/>
                    <a:pt x="4503" y="51"/>
                  </a:cubicBezTo>
                  <a:cubicBezTo>
                    <a:pt x="4473" y="59"/>
                    <a:pt x="4460" y="61"/>
                    <a:pt x="4453" y="61"/>
                  </a:cubicBezTo>
                  <a:cubicBezTo>
                    <a:pt x="4440" y="61"/>
                    <a:pt x="4450" y="51"/>
                    <a:pt x="4389" y="51"/>
                  </a:cubicBezTo>
                  <a:cubicBezTo>
                    <a:pt x="4321" y="51"/>
                    <a:pt x="4389" y="28"/>
                    <a:pt x="4321" y="28"/>
                  </a:cubicBezTo>
                  <a:cubicBezTo>
                    <a:pt x="4253" y="51"/>
                    <a:pt x="4207" y="51"/>
                    <a:pt x="4139" y="51"/>
                  </a:cubicBezTo>
                  <a:cubicBezTo>
                    <a:pt x="4003" y="51"/>
                    <a:pt x="3912" y="97"/>
                    <a:pt x="3798" y="97"/>
                  </a:cubicBezTo>
                  <a:cubicBezTo>
                    <a:pt x="3752" y="97"/>
                    <a:pt x="3662" y="119"/>
                    <a:pt x="3571" y="119"/>
                  </a:cubicBezTo>
                  <a:cubicBezTo>
                    <a:pt x="3480" y="119"/>
                    <a:pt x="3411" y="142"/>
                    <a:pt x="3343" y="142"/>
                  </a:cubicBezTo>
                  <a:lnTo>
                    <a:pt x="3275" y="165"/>
                  </a:lnTo>
                  <a:cubicBezTo>
                    <a:pt x="2934" y="188"/>
                    <a:pt x="1638" y="324"/>
                    <a:pt x="1297" y="369"/>
                  </a:cubicBezTo>
                  <a:cubicBezTo>
                    <a:pt x="978" y="392"/>
                    <a:pt x="501" y="460"/>
                    <a:pt x="0" y="506"/>
                  </a:cubicBezTo>
                  <a:cubicBezTo>
                    <a:pt x="228" y="802"/>
                    <a:pt x="478" y="1120"/>
                    <a:pt x="705" y="1416"/>
                  </a:cubicBezTo>
                  <a:cubicBezTo>
                    <a:pt x="842" y="1597"/>
                    <a:pt x="978" y="1757"/>
                    <a:pt x="1069" y="1870"/>
                  </a:cubicBezTo>
                  <a:cubicBezTo>
                    <a:pt x="1115" y="1939"/>
                    <a:pt x="1183" y="2029"/>
                    <a:pt x="1228" y="2098"/>
                  </a:cubicBezTo>
                  <a:cubicBezTo>
                    <a:pt x="1219" y="2078"/>
                    <a:pt x="1217" y="2071"/>
                    <a:pt x="1220" y="2071"/>
                  </a:cubicBezTo>
                  <a:cubicBezTo>
                    <a:pt x="1225" y="2071"/>
                    <a:pt x="1238" y="2085"/>
                    <a:pt x="1251" y="2098"/>
                  </a:cubicBezTo>
                  <a:cubicBezTo>
                    <a:pt x="1331" y="2200"/>
                    <a:pt x="1336" y="2200"/>
                    <a:pt x="1342" y="2200"/>
                  </a:cubicBezTo>
                  <a:cubicBezTo>
                    <a:pt x="1348" y="2200"/>
                    <a:pt x="1353" y="2200"/>
                    <a:pt x="1433" y="2302"/>
                  </a:cubicBezTo>
                  <a:cubicBezTo>
                    <a:pt x="1524" y="2416"/>
                    <a:pt x="1729" y="2689"/>
                    <a:pt x="1933" y="2962"/>
                  </a:cubicBezTo>
                  <a:cubicBezTo>
                    <a:pt x="2229" y="3348"/>
                    <a:pt x="2525" y="3735"/>
                    <a:pt x="2661" y="3917"/>
                  </a:cubicBezTo>
                  <a:cubicBezTo>
                    <a:pt x="2706" y="3894"/>
                    <a:pt x="2706" y="3871"/>
                    <a:pt x="2729" y="3849"/>
                  </a:cubicBezTo>
                  <a:cubicBezTo>
                    <a:pt x="2797" y="3712"/>
                    <a:pt x="2866" y="3599"/>
                    <a:pt x="2934" y="3485"/>
                  </a:cubicBezTo>
                  <a:cubicBezTo>
                    <a:pt x="2979" y="3417"/>
                    <a:pt x="3025" y="3348"/>
                    <a:pt x="3048" y="3303"/>
                  </a:cubicBezTo>
                  <a:lnTo>
                    <a:pt x="3093" y="3235"/>
                  </a:lnTo>
                  <a:lnTo>
                    <a:pt x="3116" y="3189"/>
                  </a:lnTo>
                  <a:cubicBezTo>
                    <a:pt x="3207" y="3053"/>
                    <a:pt x="3662" y="2348"/>
                    <a:pt x="3752" y="2189"/>
                  </a:cubicBezTo>
                  <a:lnTo>
                    <a:pt x="3752" y="2211"/>
                  </a:lnTo>
                  <a:cubicBezTo>
                    <a:pt x="3821" y="2075"/>
                    <a:pt x="3821" y="2098"/>
                    <a:pt x="3889" y="1984"/>
                  </a:cubicBezTo>
                  <a:lnTo>
                    <a:pt x="3889" y="1984"/>
                  </a:lnTo>
                  <a:cubicBezTo>
                    <a:pt x="3887" y="1986"/>
                    <a:pt x="3886" y="1987"/>
                    <a:pt x="3885" y="1987"/>
                  </a:cubicBezTo>
                  <a:cubicBezTo>
                    <a:pt x="3876" y="1987"/>
                    <a:pt x="3936" y="1867"/>
                    <a:pt x="3957" y="1825"/>
                  </a:cubicBezTo>
                  <a:lnTo>
                    <a:pt x="3957" y="1848"/>
                  </a:lnTo>
                  <a:cubicBezTo>
                    <a:pt x="4003" y="1779"/>
                    <a:pt x="4071" y="1620"/>
                    <a:pt x="4139" y="1506"/>
                  </a:cubicBezTo>
                  <a:lnTo>
                    <a:pt x="4139" y="1529"/>
                  </a:lnTo>
                  <a:cubicBezTo>
                    <a:pt x="4185" y="1416"/>
                    <a:pt x="4298" y="1256"/>
                    <a:pt x="4344" y="1188"/>
                  </a:cubicBezTo>
                  <a:cubicBezTo>
                    <a:pt x="4435" y="1052"/>
                    <a:pt x="4594" y="847"/>
                    <a:pt x="4685" y="642"/>
                  </a:cubicBezTo>
                  <a:lnTo>
                    <a:pt x="4799" y="529"/>
                  </a:lnTo>
                  <a:lnTo>
                    <a:pt x="4821" y="506"/>
                  </a:lnTo>
                  <a:lnTo>
                    <a:pt x="5026" y="51"/>
                  </a:lnTo>
                  <a:cubicBezTo>
                    <a:pt x="5041" y="13"/>
                    <a:pt x="4993" y="1"/>
                    <a:pt x="49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4"/>
            <p:cNvSpPr/>
            <p:nvPr/>
          </p:nvSpPr>
          <p:spPr>
            <a:xfrm rot="1103040">
              <a:off x="9632518" y="532771"/>
              <a:ext cx="181527" cy="233603"/>
            </a:xfrm>
            <a:custGeom>
              <a:avLst/>
              <a:gdLst/>
              <a:ahLst/>
              <a:cxnLst/>
              <a:rect l="l" t="t" r="r" b="b"/>
              <a:pathLst>
                <a:path w="3926" h="5052" extrusionOk="0">
                  <a:moveTo>
                    <a:pt x="92" y="1"/>
                  </a:moveTo>
                  <a:cubicBezTo>
                    <a:pt x="1" y="1"/>
                    <a:pt x="104" y="482"/>
                    <a:pt x="83" y="504"/>
                  </a:cubicBezTo>
                  <a:cubicBezTo>
                    <a:pt x="83" y="512"/>
                    <a:pt x="83" y="519"/>
                    <a:pt x="83" y="527"/>
                  </a:cubicBezTo>
                  <a:lnTo>
                    <a:pt x="105" y="527"/>
                  </a:lnTo>
                  <a:cubicBezTo>
                    <a:pt x="105" y="617"/>
                    <a:pt x="83" y="549"/>
                    <a:pt x="105" y="640"/>
                  </a:cubicBezTo>
                  <a:cubicBezTo>
                    <a:pt x="83" y="640"/>
                    <a:pt x="83" y="572"/>
                    <a:pt x="60" y="504"/>
                  </a:cubicBezTo>
                  <a:lnTo>
                    <a:pt x="60" y="504"/>
                  </a:lnTo>
                  <a:cubicBezTo>
                    <a:pt x="83" y="572"/>
                    <a:pt x="60" y="617"/>
                    <a:pt x="83" y="663"/>
                  </a:cubicBezTo>
                  <a:cubicBezTo>
                    <a:pt x="83" y="676"/>
                    <a:pt x="81" y="680"/>
                    <a:pt x="78" y="680"/>
                  </a:cubicBezTo>
                  <a:cubicBezTo>
                    <a:pt x="75" y="680"/>
                    <a:pt x="71" y="676"/>
                    <a:pt x="67" y="676"/>
                  </a:cubicBezTo>
                  <a:cubicBezTo>
                    <a:pt x="63" y="676"/>
                    <a:pt x="60" y="682"/>
                    <a:pt x="60" y="708"/>
                  </a:cubicBezTo>
                  <a:cubicBezTo>
                    <a:pt x="83" y="777"/>
                    <a:pt x="83" y="845"/>
                    <a:pt x="83" y="890"/>
                  </a:cubicBezTo>
                  <a:cubicBezTo>
                    <a:pt x="83" y="1050"/>
                    <a:pt x="128" y="1118"/>
                    <a:pt x="128" y="1254"/>
                  </a:cubicBezTo>
                  <a:lnTo>
                    <a:pt x="105" y="1231"/>
                  </a:lnTo>
                  <a:lnTo>
                    <a:pt x="105" y="1231"/>
                  </a:lnTo>
                  <a:cubicBezTo>
                    <a:pt x="105" y="1277"/>
                    <a:pt x="128" y="1368"/>
                    <a:pt x="128" y="1459"/>
                  </a:cubicBezTo>
                  <a:cubicBezTo>
                    <a:pt x="128" y="1446"/>
                    <a:pt x="128" y="1433"/>
                    <a:pt x="132" y="1433"/>
                  </a:cubicBezTo>
                  <a:cubicBezTo>
                    <a:pt x="136" y="1433"/>
                    <a:pt x="141" y="1440"/>
                    <a:pt x="151" y="1459"/>
                  </a:cubicBezTo>
                  <a:cubicBezTo>
                    <a:pt x="151" y="1550"/>
                    <a:pt x="151" y="1618"/>
                    <a:pt x="151" y="1686"/>
                  </a:cubicBezTo>
                  <a:lnTo>
                    <a:pt x="173" y="1754"/>
                  </a:lnTo>
                  <a:cubicBezTo>
                    <a:pt x="196" y="2096"/>
                    <a:pt x="310" y="3414"/>
                    <a:pt x="333" y="3756"/>
                  </a:cubicBezTo>
                  <a:lnTo>
                    <a:pt x="333" y="3733"/>
                  </a:lnTo>
                  <a:cubicBezTo>
                    <a:pt x="355" y="4074"/>
                    <a:pt x="401" y="4529"/>
                    <a:pt x="424" y="5052"/>
                  </a:cubicBezTo>
                  <a:cubicBezTo>
                    <a:pt x="742" y="4824"/>
                    <a:pt x="1060" y="4574"/>
                    <a:pt x="1379" y="4347"/>
                  </a:cubicBezTo>
                  <a:cubicBezTo>
                    <a:pt x="1538" y="4210"/>
                    <a:pt x="1697" y="4097"/>
                    <a:pt x="1834" y="4006"/>
                  </a:cubicBezTo>
                  <a:cubicBezTo>
                    <a:pt x="1902" y="3960"/>
                    <a:pt x="1993" y="3892"/>
                    <a:pt x="2061" y="3847"/>
                  </a:cubicBezTo>
                  <a:lnTo>
                    <a:pt x="2061" y="3847"/>
                  </a:lnTo>
                  <a:cubicBezTo>
                    <a:pt x="2048" y="3853"/>
                    <a:pt x="2040" y="3856"/>
                    <a:pt x="2037" y="3856"/>
                  </a:cubicBezTo>
                  <a:cubicBezTo>
                    <a:pt x="2029" y="3856"/>
                    <a:pt x="2045" y="3840"/>
                    <a:pt x="2061" y="3824"/>
                  </a:cubicBezTo>
                  <a:cubicBezTo>
                    <a:pt x="2266" y="3665"/>
                    <a:pt x="2061" y="3801"/>
                    <a:pt x="2288" y="3642"/>
                  </a:cubicBezTo>
                  <a:cubicBezTo>
                    <a:pt x="2402" y="3551"/>
                    <a:pt x="2652" y="3369"/>
                    <a:pt x="2948" y="3164"/>
                  </a:cubicBezTo>
                  <a:cubicBezTo>
                    <a:pt x="3334" y="2869"/>
                    <a:pt x="3744" y="2596"/>
                    <a:pt x="3926" y="2459"/>
                  </a:cubicBezTo>
                  <a:cubicBezTo>
                    <a:pt x="3880" y="2437"/>
                    <a:pt x="3857" y="2414"/>
                    <a:pt x="3835" y="2391"/>
                  </a:cubicBezTo>
                  <a:cubicBezTo>
                    <a:pt x="3721" y="2323"/>
                    <a:pt x="3607" y="2255"/>
                    <a:pt x="3471" y="2164"/>
                  </a:cubicBezTo>
                  <a:cubicBezTo>
                    <a:pt x="3425" y="2141"/>
                    <a:pt x="3357" y="2096"/>
                    <a:pt x="3312" y="2050"/>
                  </a:cubicBezTo>
                  <a:lnTo>
                    <a:pt x="3221" y="2005"/>
                  </a:lnTo>
                  <a:lnTo>
                    <a:pt x="3175" y="1982"/>
                  </a:lnTo>
                  <a:lnTo>
                    <a:pt x="3198" y="1982"/>
                  </a:lnTo>
                  <a:cubicBezTo>
                    <a:pt x="3061" y="1914"/>
                    <a:pt x="2357" y="1413"/>
                    <a:pt x="2197" y="1322"/>
                  </a:cubicBezTo>
                  <a:lnTo>
                    <a:pt x="2197" y="1322"/>
                  </a:lnTo>
                  <a:lnTo>
                    <a:pt x="2220" y="1345"/>
                  </a:lnTo>
                  <a:cubicBezTo>
                    <a:pt x="2084" y="1277"/>
                    <a:pt x="2106" y="1254"/>
                    <a:pt x="2015" y="1186"/>
                  </a:cubicBezTo>
                  <a:cubicBezTo>
                    <a:pt x="2015" y="1189"/>
                    <a:pt x="2013" y="1191"/>
                    <a:pt x="2009" y="1191"/>
                  </a:cubicBezTo>
                  <a:cubicBezTo>
                    <a:pt x="1985" y="1191"/>
                    <a:pt x="1895" y="1137"/>
                    <a:pt x="1856" y="1118"/>
                  </a:cubicBezTo>
                  <a:cubicBezTo>
                    <a:pt x="1811" y="1072"/>
                    <a:pt x="1652" y="1004"/>
                    <a:pt x="1538" y="936"/>
                  </a:cubicBezTo>
                  <a:lnTo>
                    <a:pt x="1561" y="936"/>
                  </a:lnTo>
                  <a:cubicBezTo>
                    <a:pt x="1447" y="890"/>
                    <a:pt x="1288" y="777"/>
                    <a:pt x="1242" y="731"/>
                  </a:cubicBezTo>
                  <a:cubicBezTo>
                    <a:pt x="1083" y="617"/>
                    <a:pt x="878" y="458"/>
                    <a:pt x="674" y="345"/>
                  </a:cubicBezTo>
                  <a:lnTo>
                    <a:pt x="583" y="231"/>
                  </a:lnTo>
                  <a:lnTo>
                    <a:pt x="560" y="231"/>
                  </a:lnTo>
                  <a:lnTo>
                    <a:pt x="105" y="3"/>
                  </a:lnTo>
                  <a:cubicBezTo>
                    <a:pt x="101" y="2"/>
                    <a:pt x="96" y="1"/>
                    <a:pt x="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4"/>
            <p:cNvSpPr/>
            <p:nvPr/>
          </p:nvSpPr>
          <p:spPr>
            <a:xfrm rot="1103040">
              <a:off x="7877646" y="1048415"/>
              <a:ext cx="380671" cy="410608"/>
            </a:xfrm>
            <a:custGeom>
              <a:avLst/>
              <a:gdLst/>
              <a:ahLst/>
              <a:cxnLst/>
              <a:rect l="l" t="t" r="r" b="b"/>
              <a:pathLst>
                <a:path w="8233" h="8880" extrusionOk="0">
                  <a:moveTo>
                    <a:pt x="6649" y="516"/>
                  </a:moveTo>
                  <a:cubicBezTo>
                    <a:pt x="6644" y="518"/>
                    <a:pt x="6639" y="522"/>
                    <a:pt x="6633" y="526"/>
                  </a:cubicBezTo>
                  <a:lnTo>
                    <a:pt x="6633" y="526"/>
                  </a:lnTo>
                  <a:cubicBezTo>
                    <a:pt x="6638" y="522"/>
                    <a:pt x="6643" y="519"/>
                    <a:pt x="6648" y="517"/>
                  </a:cubicBezTo>
                  <a:lnTo>
                    <a:pt x="6648" y="517"/>
                  </a:lnTo>
                  <a:cubicBezTo>
                    <a:pt x="6648" y="517"/>
                    <a:pt x="6649" y="516"/>
                    <a:pt x="6649" y="516"/>
                  </a:cubicBezTo>
                  <a:close/>
                  <a:moveTo>
                    <a:pt x="3795" y="7707"/>
                  </a:moveTo>
                  <a:cubicBezTo>
                    <a:pt x="3804" y="7710"/>
                    <a:pt x="3820" y="7714"/>
                    <a:pt x="3844" y="7720"/>
                  </a:cubicBezTo>
                  <a:cubicBezTo>
                    <a:pt x="3828" y="7716"/>
                    <a:pt x="3811" y="7711"/>
                    <a:pt x="3795" y="7707"/>
                  </a:cubicBezTo>
                  <a:close/>
                  <a:moveTo>
                    <a:pt x="7277" y="0"/>
                  </a:moveTo>
                  <a:cubicBezTo>
                    <a:pt x="7150" y="0"/>
                    <a:pt x="6817" y="348"/>
                    <a:pt x="6649" y="516"/>
                  </a:cubicBezTo>
                  <a:lnTo>
                    <a:pt x="6649" y="516"/>
                  </a:lnTo>
                  <a:cubicBezTo>
                    <a:pt x="6655" y="513"/>
                    <a:pt x="6659" y="512"/>
                    <a:pt x="6663" y="512"/>
                  </a:cubicBezTo>
                  <a:cubicBezTo>
                    <a:pt x="6660" y="512"/>
                    <a:pt x="6655" y="514"/>
                    <a:pt x="6648" y="517"/>
                  </a:cubicBezTo>
                  <a:lnTo>
                    <a:pt x="6648" y="517"/>
                  </a:lnTo>
                  <a:cubicBezTo>
                    <a:pt x="6595" y="569"/>
                    <a:pt x="6559" y="603"/>
                    <a:pt x="6551" y="603"/>
                  </a:cubicBezTo>
                  <a:cubicBezTo>
                    <a:pt x="6550" y="603"/>
                    <a:pt x="6550" y="603"/>
                    <a:pt x="6550" y="603"/>
                  </a:cubicBezTo>
                  <a:cubicBezTo>
                    <a:pt x="6579" y="573"/>
                    <a:pt x="6609" y="543"/>
                    <a:pt x="6633" y="526"/>
                  </a:cubicBezTo>
                  <a:lnTo>
                    <a:pt x="6633" y="526"/>
                  </a:lnTo>
                  <a:cubicBezTo>
                    <a:pt x="6589" y="553"/>
                    <a:pt x="6516" y="614"/>
                    <a:pt x="6481" y="648"/>
                  </a:cubicBezTo>
                  <a:lnTo>
                    <a:pt x="6504" y="694"/>
                  </a:lnTo>
                  <a:cubicBezTo>
                    <a:pt x="6368" y="807"/>
                    <a:pt x="6459" y="694"/>
                    <a:pt x="6322" y="830"/>
                  </a:cubicBezTo>
                  <a:cubicBezTo>
                    <a:pt x="6299" y="807"/>
                    <a:pt x="6413" y="694"/>
                    <a:pt x="6527" y="603"/>
                  </a:cubicBezTo>
                  <a:lnTo>
                    <a:pt x="6527" y="603"/>
                  </a:lnTo>
                  <a:cubicBezTo>
                    <a:pt x="6436" y="671"/>
                    <a:pt x="6322" y="762"/>
                    <a:pt x="6299" y="807"/>
                  </a:cubicBezTo>
                  <a:cubicBezTo>
                    <a:pt x="6271" y="828"/>
                    <a:pt x="6260" y="834"/>
                    <a:pt x="6256" y="834"/>
                  </a:cubicBezTo>
                  <a:cubicBezTo>
                    <a:pt x="6250" y="834"/>
                    <a:pt x="6253" y="826"/>
                    <a:pt x="6244" y="826"/>
                  </a:cubicBezTo>
                  <a:cubicBezTo>
                    <a:pt x="6237" y="826"/>
                    <a:pt x="6221" y="831"/>
                    <a:pt x="6186" y="853"/>
                  </a:cubicBezTo>
                  <a:cubicBezTo>
                    <a:pt x="6118" y="944"/>
                    <a:pt x="6027" y="1057"/>
                    <a:pt x="5936" y="1126"/>
                  </a:cubicBezTo>
                  <a:lnTo>
                    <a:pt x="5936" y="1103"/>
                  </a:lnTo>
                  <a:cubicBezTo>
                    <a:pt x="5708" y="1285"/>
                    <a:pt x="5640" y="1421"/>
                    <a:pt x="5435" y="1580"/>
                  </a:cubicBezTo>
                  <a:lnTo>
                    <a:pt x="5458" y="1558"/>
                  </a:lnTo>
                  <a:lnTo>
                    <a:pt x="5458" y="1558"/>
                  </a:lnTo>
                  <a:cubicBezTo>
                    <a:pt x="5367" y="1603"/>
                    <a:pt x="5253" y="1740"/>
                    <a:pt x="5140" y="1853"/>
                  </a:cubicBezTo>
                  <a:cubicBezTo>
                    <a:pt x="5151" y="1842"/>
                    <a:pt x="5168" y="1831"/>
                    <a:pt x="5174" y="1831"/>
                  </a:cubicBezTo>
                  <a:cubicBezTo>
                    <a:pt x="5180" y="1831"/>
                    <a:pt x="5174" y="1842"/>
                    <a:pt x="5140" y="1876"/>
                  </a:cubicBezTo>
                  <a:cubicBezTo>
                    <a:pt x="4981" y="1990"/>
                    <a:pt x="4912" y="2103"/>
                    <a:pt x="4799" y="2172"/>
                  </a:cubicBezTo>
                  <a:lnTo>
                    <a:pt x="4708" y="2285"/>
                  </a:lnTo>
                  <a:cubicBezTo>
                    <a:pt x="4230" y="2717"/>
                    <a:pt x="2343" y="4514"/>
                    <a:pt x="1865" y="4969"/>
                  </a:cubicBezTo>
                  <a:lnTo>
                    <a:pt x="1888" y="4946"/>
                  </a:lnTo>
                  <a:lnTo>
                    <a:pt x="1888" y="4946"/>
                  </a:lnTo>
                  <a:cubicBezTo>
                    <a:pt x="1410" y="5378"/>
                    <a:pt x="728" y="6015"/>
                    <a:pt x="0" y="6697"/>
                  </a:cubicBezTo>
                  <a:cubicBezTo>
                    <a:pt x="728" y="6902"/>
                    <a:pt x="1501" y="7106"/>
                    <a:pt x="2206" y="7288"/>
                  </a:cubicBezTo>
                  <a:cubicBezTo>
                    <a:pt x="2638" y="7402"/>
                    <a:pt x="3002" y="7493"/>
                    <a:pt x="3321" y="7561"/>
                  </a:cubicBezTo>
                  <a:cubicBezTo>
                    <a:pt x="3443" y="7622"/>
                    <a:pt x="3640" y="7665"/>
                    <a:pt x="3795" y="7707"/>
                  </a:cubicBezTo>
                  <a:lnTo>
                    <a:pt x="3795" y="7707"/>
                  </a:lnTo>
                  <a:cubicBezTo>
                    <a:pt x="3767" y="7697"/>
                    <a:pt x="3793" y="7697"/>
                    <a:pt x="3844" y="7697"/>
                  </a:cubicBezTo>
                  <a:cubicBezTo>
                    <a:pt x="4094" y="7766"/>
                    <a:pt x="4105" y="7766"/>
                    <a:pt x="4116" y="7766"/>
                  </a:cubicBezTo>
                  <a:cubicBezTo>
                    <a:pt x="4128" y="7766"/>
                    <a:pt x="4139" y="7766"/>
                    <a:pt x="4389" y="7834"/>
                  </a:cubicBezTo>
                  <a:cubicBezTo>
                    <a:pt x="4662" y="7879"/>
                    <a:pt x="5299" y="8061"/>
                    <a:pt x="5958" y="8243"/>
                  </a:cubicBezTo>
                  <a:cubicBezTo>
                    <a:pt x="6868" y="8493"/>
                    <a:pt x="7800" y="8766"/>
                    <a:pt x="8232" y="8880"/>
                  </a:cubicBezTo>
                  <a:cubicBezTo>
                    <a:pt x="8232" y="8789"/>
                    <a:pt x="8210" y="8743"/>
                    <a:pt x="8210" y="8698"/>
                  </a:cubicBezTo>
                  <a:cubicBezTo>
                    <a:pt x="8164" y="8425"/>
                    <a:pt x="8141" y="8129"/>
                    <a:pt x="8119" y="7857"/>
                  </a:cubicBezTo>
                  <a:cubicBezTo>
                    <a:pt x="8096" y="7720"/>
                    <a:pt x="8096" y="7584"/>
                    <a:pt x="8073" y="7447"/>
                  </a:cubicBezTo>
                  <a:cubicBezTo>
                    <a:pt x="8073" y="7379"/>
                    <a:pt x="8073" y="7334"/>
                    <a:pt x="8073" y="7288"/>
                  </a:cubicBezTo>
                  <a:cubicBezTo>
                    <a:pt x="8050" y="7243"/>
                    <a:pt x="8050" y="7220"/>
                    <a:pt x="8050" y="7174"/>
                  </a:cubicBezTo>
                  <a:lnTo>
                    <a:pt x="8050" y="7197"/>
                  </a:lnTo>
                  <a:cubicBezTo>
                    <a:pt x="8028" y="6902"/>
                    <a:pt x="7914" y="5219"/>
                    <a:pt x="7869" y="4878"/>
                  </a:cubicBezTo>
                  <a:lnTo>
                    <a:pt x="7869" y="4923"/>
                  </a:lnTo>
                  <a:cubicBezTo>
                    <a:pt x="7800" y="4628"/>
                    <a:pt x="7846" y="4673"/>
                    <a:pt x="7846" y="4423"/>
                  </a:cubicBezTo>
                  <a:lnTo>
                    <a:pt x="7846" y="4423"/>
                  </a:lnTo>
                  <a:cubicBezTo>
                    <a:pt x="7842" y="4426"/>
                    <a:pt x="7839" y="4428"/>
                    <a:pt x="7835" y="4428"/>
                  </a:cubicBezTo>
                  <a:cubicBezTo>
                    <a:pt x="7794" y="4428"/>
                    <a:pt x="7755" y="4189"/>
                    <a:pt x="7755" y="4105"/>
                  </a:cubicBezTo>
                  <a:cubicBezTo>
                    <a:pt x="7732" y="3968"/>
                    <a:pt x="7664" y="3627"/>
                    <a:pt x="7641" y="3377"/>
                  </a:cubicBezTo>
                  <a:lnTo>
                    <a:pt x="7641" y="3377"/>
                  </a:lnTo>
                  <a:lnTo>
                    <a:pt x="7664" y="3400"/>
                  </a:lnTo>
                  <a:cubicBezTo>
                    <a:pt x="7618" y="3195"/>
                    <a:pt x="7596" y="2808"/>
                    <a:pt x="7596" y="2649"/>
                  </a:cubicBezTo>
                  <a:cubicBezTo>
                    <a:pt x="7573" y="2331"/>
                    <a:pt x="7550" y="1808"/>
                    <a:pt x="7482" y="1353"/>
                  </a:cubicBezTo>
                  <a:lnTo>
                    <a:pt x="7527" y="1057"/>
                  </a:lnTo>
                  <a:lnTo>
                    <a:pt x="7527" y="1012"/>
                  </a:lnTo>
                  <a:lnTo>
                    <a:pt x="7323" y="34"/>
                  </a:lnTo>
                  <a:cubicBezTo>
                    <a:pt x="7315" y="11"/>
                    <a:pt x="7299" y="0"/>
                    <a:pt x="72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44"/>
            <p:cNvSpPr/>
            <p:nvPr/>
          </p:nvSpPr>
          <p:spPr>
            <a:xfrm rot="1103040">
              <a:off x="8782945" y="788489"/>
              <a:ext cx="452247" cy="368437"/>
            </a:xfrm>
            <a:custGeom>
              <a:avLst/>
              <a:gdLst/>
              <a:ahLst/>
              <a:cxnLst/>
              <a:rect l="l" t="t" r="r" b="b"/>
              <a:pathLst>
                <a:path w="9781" h="7968" extrusionOk="0">
                  <a:moveTo>
                    <a:pt x="8778" y="99"/>
                  </a:moveTo>
                  <a:lnTo>
                    <a:pt x="8778" y="99"/>
                  </a:lnTo>
                  <a:cubicBezTo>
                    <a:pt x="8766" y="102"/>
                    <a:pt x="8754" y="104"/>
                    <a:pt x="8742" y="106"/>
                  </a:cubicBezTo>
                  <a:lnTo>
                    <a:pt x="8742" y="106"/>
                  </a:lnTo>
                  <a:cubicBezTo>
                    <a:pt x="8754" y="104"/>
                    <a:pt x="8766" y="102"/>
                    <a:pt x="8778" y="99"/>
                  </a:cubicBezTo>
                  <a:close/>
                  <a:moveTo>
                    <a:pt x="9617" y="0"/>
                  </a:moveTo>
                  <a:cubicBezTo>
                    <a:pt x="9430" y="0"/>
                    <a:pt x="9105" y="68"/>
                    <a:pt x="8927" y="103"/>
                  </a:cubicBezTo>
                  <a:lnTo>
                    <a:pt x="8927" y="103"/>
                  </a:lnTo>
                  <a:cubicBezTo>
                    <a:pt x="8900" y="107"/>
                    <a:pt x="8862" y="113"/>
                    <a:pt x="8825" y="121"/>
                  </a:cubicBezTo>
                  <a:lnTo>
                    <a:pt x="8825" y="121"/>
                  </a:lnTo>
                  <a:cubicBezTo>
                    <a:pt x="8826" y="121"/>
                    <a:pt x="8828" y="121"/>
                    <a:pt x="8830" y="121"/>
                  </a:cubicBezTo>
                  <a:lnTo>
                    <a:pt x="8830" y="121"/>
                  </a:lnTo>
                  <a:cubicBezTo>
                    <a:pt x="8826" y="122"/>
                    <a:pt x="8823" y="122"/>
                    <a:pt x="8820" y="122"/>
                  </a:cubicBezTo>
                  <a:lnTo>
                    <a:pt x="8820" y="122"/>
                  </a:lnTo>
                  <a:cubicBezTo>
                    <a:pt x="8822" y="122"/>
                    <a:pt x="8823" y="122"/>
                    <a:pt x="8825" y="121"/>
                  </a:cubicBezTo>
                  <a:lnTo>
                    <a:pt x="8825" y="121"/>
                  </a:lnTo>
                  <a:cubicBezTo>
                    <a:pt x="8817" y="122"/>
                    <a:pt x="8809" y="122"/>
                    <a:pt x="8801" y="122"/>
                  </a:cubicBezTo>
                  <a:cubicBezTo>
                    <a:pt x="8801" y="123"/>
                    <a:pt x="8802" y="124"/>
                    <a:pt x="8806" y="124"/>
                  </a:cubicBezTo>
                  <a:cubicBezTo>
                    <a:pt x="8809" y="124"/>
                    <a:pt x="8814" y="123"/>
                    <a:pt x="8820" y="122"/>
                  </a:cubicBezTo>
                  <a:lnTo>
                    <a:pt x="8820" y="122"/>
                  </a:lnTo>
                  <a:cubicBezTo>
                    <a:pt x="8788" y="129"/>
                    <a:pt x="8756" y="137"/>
                    <a:pt x="8733" y="145"/>
                  </a:cubicBezTo>
                  <a:lnTo>
                    <a:pt x="8733" y="168"/>
                  </a:lnTo>
                  <a:cubicBezTo>
                    <a:pt x="8665" y="185"/>
                    <a:pt x="8642" y="189"/>
                    <a:pt x="8629" y="189"/>
                  </a:cubicBezTo>
                  <a:cubicBezTo>
                    <a:pt x="8616" y="189"/>
                    <a:pt x="8616" y="184"/>
                    <a:pt x="8587" y="184"/>
                  </a:cubicBezTo>
                  <a:cubicBezTo>
                    <a:pt x="8571" y="184"/>
                    <a:pt x="8546" y="185"/>
                    <a:pt x="8505" y="190"/>
                  </a:cubicBezTo>
                  <a:cubicBezTo>
                    <a:pt x="8505" y="170"/>
                    <a:pt x="8618" y="130"/>
                    <a:pt x="8742" y="106"/>
                  </a:cubicBezTo>
                  <a:lnTo>
                    <a:pt x="8742" y="106"/>
                  </a:lnTo>
                  <a:cubicBezTo>
                    <a:pt x="8640" y="123"/>
                    <a:pt x="8543" y="127"/>
                    <a:pt x="8482" y="168"/>
                  </a:cubicBezTo>
                  <a:cubicBezTo>
                    <a:pt x="8391" y="168"/>
                    <a:pt x="8461" y="139"/>
                    <a:pt x="8422" y="139"/>
                  </a:cubicBezTo>
                  <a:cubicBezTo>
                    <a:pt x="8412" y="139"/>
                    <a:pt x="8396" y="140"/>
                    <a:pt x="8369" y="145"/>
                  </a:cubicBezTo>
                  <a:cubicBezTo>
                    <a:pt x="8255" y="168"/>
                    <a:pt x="8141" y="213"/>
                    <a:pt x="8028" y="213"/>
                  </a:cubicBezTo>
                  <a:cubicBezTo>
                    <a:pt x="7732" y="236"/>
                    <a:pt x="7596" y="327"/>
                    <a:pt x="7345" y="350"/>
                  </a:cubicBezTo>
                  <a:lnTo>
                    <a:pt x="7368" y="327"/>
                  </a:lnTo>
                  <a:cubicBezTo>
                    <a:pt x="7277" y="327"/>
                    <a:pt x="7095" y="372"/>
                    <a:pt x="6936" y="395"/>
                  </a:cubicBezTo>
                  <a:cubicBezTo>
                    <a:pt x="6982" y="395"/>
                    <a:pt x="7027" y="395"/>
                    <a:pt x="6936" y="418"/>
                  </a:cubicBezTo>
                  <a:cubicBezTo>
                    <a:pt x="6754" y="441"/>
                    <a:pt x="6618" y="463"/>
                    <a:pt x="6481" y="486"/>
                  </a:cubicBezTo>
                  <a:lnTo>
                    <a:pt x="6368" y="532"/>
                  </a:lnTo>
                  <a:cubicBezTo>
                    <a:pt x="5708" y="623"/>
                    <a:pt x="3161" y="1100"/>
                    <a:pt x="2502" y="1214"/>
                  </a:cubicBezTo>
                  <a:lnTo>
                    <a:pt x="2525" y="1191"/>
                  </a:lnTo>
                  <a:lnTo>
                    <a:pt x="2525" y="1191"/>
                  </a:lnTo>
                  <a:cubicBezTo>
                    <a:pt x="1888" y="1305"/>
                    <a:pt x="978" y="1464"/>
                    <a:pt x="0" y="1646"/>
                  </a:cubicBezTo>
                  <a:cubicBezTo>
                    <a:pt x="501" y="2214"/>
                    <a:pt x="1024" y="2806"/>
                    <a:pt x="1524" y="3351"/>
                  </a:cubicBezTo>
                  <a:cubicBezTo>
                    <a:pt x="1820" y="3670"/>
                    <a:pt x="2070" y="3943"/>
                    <a:pt x="2297" y="4170"/>
                  </a:cubicBezTo>
                  <a:cubicBezTo>
                    <a:pt x="2388" y="4306"/>
                    <a:pt x="2525" y="4466"/>
                    <a:pt x="2638" y="4602"/>
                  </a:cubicBezTo>
                  <a:cubicBezTo>
                    <a:pt x="2615" y="4568"/>
                    <a:pt x="2610" y="4551"/>
                    <a:pt x="2615" y="4551"/>
                  </a:cubicBezTo>
                  <a:cubicBezTo>
                    <a:pt x="2621" y="4551"/>
                    <a:pt x="2638" y="4568"/>
                    <a:pt x="2661" y="4602"/>
                  </a:cubicBezTo>
                  <a:cubicBezTo>
                    <a:pt x="3002" y="4966"/>
                    <a:pt x="2706" y="4602"/>
                    <a:pt x="3048" y="4989"/>
                  </a:cubicBezTo>
                  <a:cubicBezTo>
                    <a:pt x="3252" y="5193"/>
                    <a:pt x="3684" y="5671"/>
                    <a:pt x="4139" y="6194"/>
                  </a:cubicBezTo>
                  <a:cubicBezTo>
                    <a:pt x="4753" y="6899"/>
                    <a:pt x="5390" y="7626"/>
                    <a:pt x="5685" y="7968"/>
                  </a:cubicBezTo>
                  <a:cubicBezTo>
                    <a:pt x="5731" y="7899"/>
                    <a:pt x="5754" y="7854"/>
                    <a:pt x="5776" y="7808"/>
                  </a:cubicBezTo>
                  <a:cubicBezTo>
                    <a:pt x="5890" y="7558"/>
                    <a:pt x="6026" y="7308"/>
                    <a:pt x="6163" y="7058"/>
                  </a:cubicBezTo>
                  <a:cubicBezTo>
                    <a:pt x="6208" y="6921"/>
                    <a:pt x="6277" y="6808"/>
                    <a:pt x="6345" y="6694"/>
                  </a:cubicBezTo>
                  <a:cubicBezTo>
                    <a:pt x="6368" y="6626"/>
                    <a:pt x="6390" y="6580"/>
                    <a:pt x="6413" y="6535"/>
                  </a:cubicBezTo>
                  <a:lnTo>
                    <a:pt x="6459" y="6444"/>
                  </a:lnTo>
                  <a:lnTo>
                    <a:pt x="6459" y="6467"/>
                  </a:lnTo>
                  <a:cubicBezTo>
                    <a:pt x="6590" y="6204"/>
                    <a:pt x="7351" y="4849"/>
                    <a:pt x="7551" y="4462"/>
                  </a:cubicBezTo>
                  <a:lnTo>
                    <a:pt x="7551" y="4462"/>
                  </a:lnTo>
                  <a:cubicBezTo>
                    <a:pt x="7551" y="4463"/>
                    <a:pt x="7550" y="4464"/>
                    <a:pt x="7550" y="4466"/>
                  </a:cubicBezTo>
                  <a:lnTo>
                    <a:pt x="7573" y="4420"/>
                  </a:lnTo>
                  <a:lnTo>
                    <a:pt x="7573" y="4420"/>
                  </a:lnTo>
                  <a:cubicBezTo>
                    <a:pt x="7567" y="4433"/>
                    <a:pt x="7559" y="4447"/>
                    <a:pt x="7551" y="4462"/>
                  </a:cubicBezTo>
                  <a:lnTo>
                    <a:pt x="7551" y="4462"/>
                  </a:lnTo>
                  <a:cubicBezTo>
                    <a:pt x="7664" y="4170"/>
                    <a:pt x="7687" y="4237"/>
                    <a:pt x="7800" y="4033"/>
                  </a:cubicBezTo>
                  <a:cubicBezTo>
                    <a:pt x="7755" y="4033"/>
                    <a:pt x="7846" y="3806"/>
                    <a:pt x="7891" y="3715"/>
                  </a:cubicBezTo>
                  <a:lnTo>
                    <a:pt x="7914" y="3715"/>
                  </a:lnTo>
                  <a:cubicBezTo>
                    <a:pt x="7959" y="3579"/>
                    <a:pt x="8096" y="3260"/>
                    <a:pt x="8209" y="3056"/>
                  </a:cubicBezTo>
                  <a:lnTo>
                    <a:pt x="8232" y="3078"/>
                  </a:lnTo>
                  <a:cubicBezTo>
                    <a:pt x="8300" y="2874"/>
                    <a:pt x="8482" y="2533"/>
                    <a:pt x="8551" y="2419"/>
                  </a:cubicBezTo>
                  <a:cubicBezTo>
                    <a:pt x="8733" y="2123"/>
                    <a:pt x="9005" y="1669"/>
                    <a:pt x="9187" y="1259"/>
                  </a:cubicBezTo>
                  <a:lnTo>
                    <a:pt x="9392" y="1032"/>
                  </a:lnTo>
                  <a:lnTo>
                    <a:pt x="9392" y="1009"/>
                  </a:lnTo>
                  <a:lnTo>
                    <a:pt x="9756" y="77"/>
                  </a:lnTo>
                  <a:cubicBezTo>
                    <a:pt x="9781" y="20"/>
                    <a:pt x="9719" y="0"/>
                    <a:pt x="96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44"/>
            <p:cNvSpPr/>
            <p:nvPr/>
          </p:nvSpPr>
          <p:spPr>
            <a:xfrm rot="1103040">
              <a:off x="8841355" y="50402"/>
              <a:ext cx="383816" cy="408758"/>
            </a:xfrm>
            <a:custGeom>
              <a:avLst/>
              <a:gdLst/>
              <a:ahLst/>
              <a:cxnLst/>
              <a:rect l="l" t="t" r="r" b="b"/>
              <a:pathLst>
                <a:path w="8301" h="8840" extrusionOk="0">
                  <a:moveTo>
                    <a:pt x="4952" y="1913"/>
                  </a:moveTo>
                  <a:cubicBezTo>
                    <a:pt x="4946" y="1917"/>
                    <a:pt x="4940" y="1922"/>
                    <a:pt x="4935" y="1927"/>
                  </a:cubicBezTo>
                  <a:cubicBezTo>
                    <a:pt x="4941" y="1922"/>
                    <a:pt x="4946" y="1918"/>
                    <a:pt x="4952" y="1913"/>
                  </a:cubicBezTo>
                  <a:close/>
                  <a:moveTo>
                    <a:pt x="3847" y="7857"/>
                  </a:moveTo>
                  <a:lnTo>
                    <a:pt x="3847" y="7857"/>
                  </a:lnTo>
                  <a:cubicBezTo>
                    <a:pt x="3853" y="7859"/>
                    <a:pt x="3859" y="7860"/>
                    <a:pt x="3866" y="7862"/>
                  </a:cubicBezTo>
                  <a:cubicBezTo>
                    <a:pt x="3860" y="7860"/>
                    <a:pt x="3854" y="7859"/>
                    <a:pt x="3847" y="7857"/>
                  </a:cubicBezTo>
                  <a:close/>
                  <a:moveTo>
                    <a:pt x="6986" y="1"/>
                  </a:moveTo>
                  <a:cubicBezTo>
                    <a:pt x="6850" y="1"/>
                    <a:pt x="6439" y="481"/>
                    <a:pt x="6313" y="603"/>
                  </a:cubicBezTo>
                  <a:lnTo>
                    <a:pt x="6313" y="603"/>
                  </a:lnTo>
                  <a:cubicBezTo>
                    <a:pt x="6308" y="608"/>
                    <a:pt x="6302" y="612"/>
                    <a:pt x="6297" y="617"/>
                  </a:cubicBezTo>
                  <a:lnTo>
                    <a:pt x="6297" y="617"/>
                  </a:lnTo>
                  <a:cubicBezTo>
                    <a:pt x="6299" y="615"/>
                    <a:pt x="6302" y="613"/>
                    <a:pt x="6304" y="612"/>
                  </a:cubicBezTo>
                  <a:lnTo>
                    <a:pt x="6304" y="612"/>
                  </a:lnTo>
                  <a:cubicBezTo>
                    <a:pt x="6294" y="621"/>
                    <a:pt x="6287" y="627"/>
                    <a:pt x="6282" y="630"/>
                  </a:cubicBezTo>
                  <a:lnTo>
                    <a:pt x="6282" y="630"/>
                  </a:lnTo>
                  <a:cubicBezTo>
                    <a:pt x="6287" y="625"/>
                    <a:pt x="6292" y="621"/>
                    <a:pt x="6297" y="617"/>
                  </a:cubicBezTo>
                  <a:lnTo>
                    <a:pt x="6297" y="617"/>
                  </a:lnTo>
                  <a:cubicBezTo>
                    <a:pt x="6291" y="621"/>
                    <a:pt x="6284" y="626"/>
                    <a:pt x="6276" y="631"/>
                  </a:cubicBezTo>
                  <a:cubicBezTo>
                    <a:pt x="6277" y="631"/>
                    <a:pt x="6277" y="631"/>
                    <a:pt x="6278" y="631"/>
                  </a:cubicBezTo>
                  <a:cubicBezTo>
                    <a:pt x="6279" y="631"/>
                    <a:pt x="6280" y="631"/>
                    <a:pt x="6282" y="630"/>
                  </a:cubicBezTo>
                  <a:lnTo>
                    <a:pt x="6282" y="630"/>
                  </a:lnTo>
                  <a:cubicBezTo>
                    <a:pt x="6262" y="647"/>
                    <a:pt x="6244" y="664"/>
                    <a:pt x="6231" y="676"/>
                  </a:cubicBezTo>
                  <a:lnTo>
                    <a:pt x="6254" y="722"/>
                  </a:lnTo>
                  <a:cubicBezTo>
                    <a:pt x="6197" y="790"/>
                    <a:pt x="6186" y="790"/>
                    <a:pt x="6174" y="790"/>
                  </a:cubicBezTo>
                  <a:cubicBezTo>
                    <a:pt x="6163" y="790"/>
                    <a:pt x="6151" y="790"/>
                    <a:pt x="6095" y="858"/>
                  </a:cubicBezTo>
                  <a:cubicBezTo>
                    <a:pt x="6072" y="835"/>
                    <a:pt x="6163" y="722"/>
                    <a:pt x="6254" y="631"/>
                  </a:cubicBezTo>
                  <a:lnTo>
                    <a:pt x="6254" y="631"/>
                  </a:lnTo>
                  <a:cubicBezTo>
                    <a:pt x="6163" y="722"/>
                    <a:pt x="6072" y="790"/>
                    <a:pt x="6049" y="835"/>
                  </a:cubicBezTo>
                  <a:cubicBezTo>
                    <a:pt x="6019" y="866"/>
                    <a:pt x="6009" y="873"/>
                    <a:pt x="6004" y="873"/>
                  </a:cubicBezTo>
                  <a:cubicBezTo>
                    <a:pt x="6000" y="873"/>
                    <a:pt x="6002" y="866"/>
                    <a:pt x="5995" y="866"/>
                  </a:cubicBezTo>
                  <a:cubicBezTo>
                    <a:pt x="5988" y="866"/>
                    <a:pt x="5973" y="873"/>
                    <a:pt x="5935" y="904"/>
                  </a:cubicBezTo>
                  <a:cubicBezTo>
                    <a:pt x="5867" y="995"/>
                    <a:pt x="5799" y="1086"/>
                    <a:pt x="5708" y="1177"/>
                  </a:cubicBezTo>
                  <a:lnTo>
                    <a:pt x="5708" y="1154"/>
                  </a:lnTo>
                  <a:cubicBezTo>
                    <a:pt x="5481" y="1336"/>
                    <a:pt x="5435" y="1495"/>
                    <a:pt x="5230" y="1654"/>
                  </a:cubicBezTo>
                  <a:lnTo>
                    <a:pt x="5230" y="1631"/>
                  </a:lnTo>
                  <a:cubicBezTo>
                    <a:pt x="5166" y="1675"/>
                    <a:pt x="5060" y="1820"/>
                    <a:pt x="4952" y="1913"/>
                  </a:cubicBezTo>
                  <a:lnTo>
                    <a:pt x="4952" y="1913"/>
                  </a:lnTo>
                  <a:cubicBezTo>
                    <a:pt x="4959" y="1908"/>
                    <a:pt x="4966" y="1904"/>
                    <a:pt x="4969" y="1904"/>
                  </a:cubicBezTo>
                  <a:cubicBezTo>
                    <a:pt x="4975" y="1904"/>
                    <a:pt x="4969" y="1916"/>
                    <a:pt x="4935" y="1950"/>
                  </a:cubicBezTo>
                  <a:cubicBezTo>
                    <a:pt x="4798" y="2086"/>
                    <a:pt x="4707" y="2177"/>
                    <a:pt x="4594" y="2268"/>
                  </a:cubicBezTo>
                  <a:lnTo>
                    <a:pt x="4526" y="2382"/>
                  </a:lnTo>
                  <a:cubicBezTo>
                    <a:pt x="4071" y="2837"/>
                    <a:pt x="2252" y="4701"/>
                    <a:pt x="1797" y="5179"/>
                  </a:cubicBezTo>
                  <a:lnTo>
                    <a:pt x="1811" y="5164"/>
                  </a:lnTo>
                  <a:lnTo>
                    <a:pt x="1811" y="5164"/>
                  </a:lnTo>
                  <a:cubicBezTo>
                    <a:pt x="1357" y="5619"/>
                    <a:pt x="701" y="6275"/>
                    <a:pt x="0" y="6998"/>
                  </a:cubicBezTo>
                  <a:cubicBezTo>
                    <a:pt x="751" y="7157"/>
                    <a:pt x="1524" y="7339"/>
                    <a:pt x="2229" y="7498"/>
                  </a:cubicBezTo>
                  <a:cubicBezTo>
                    <a:pt x="2661" y="7566"/>
                    <a:pt x="3047" y="7657"/>
                    <a:pt x="3343" y="7726"/>
                  </a:cubicBezTo>
                  <a:cubicBezTo>
                    <a:pt x="3474" y="7769"/>
                    <a:pt x="3689" y="7813"/>
                    <a:pt x="3847" y="7857"/>
                  </a:cubicBezTo>
                  <a:lnTo>
                    <a:pt x="3847" y="7857"/>
                  </a:lnTo>
                  <a:cubicBezTo>
                    <a:pt x="3803" y="7843"/>
                    <a:pt x="3809" y="7830"/>
                    <a:pt x="3838" y="7830"/>
                  </a:cubicBezTo>
                  <a:cubicBezTo>
                    <a:pt x="3851" y="7830"/>
                    <a:pt x="3869" y="7833"/>
                    <a:pt x="3889" y="7839"/>
                  </a:cubicBezTo>
                  <a:cubicBezTo>
                    <a:pt x="4093" y="7886"/>
                    <a:pt x="4138" y="7894"/>
                    <a:pt x="4154" y="7894"/>
                  </a:cubicBezTo>
                  <a:cubicBezTo>
                    <a:pt x="4163" y="7894"/>
                    <a:pt x="4163" y="7891"/>
                    <a:pt x="4177" y="7891"/>
                  </a:cubicBezTo>
                  <a:cubicBezTo>
                    <a:pt x="4199" y="7891"/>
                    <a:pt x="4256" y="7898"/>
                    <a:pt x="4435" y="7930"/>
                  </a:cubicBezTo>
                  <a:cubicBezTo>
                    <a:pt x="4707" y="7976"/>
                    <a:pt x="5344" y="8135"/>
                    <a:pt x="6004" y="8294"/>
                  </a:cubicBezTo>
                  <a:cubicBezTo>
                    <a:pt x="6936" y="8499"/>
                    <a:pt x="7868" y="8726"/>
                    <a:pt x="8300" y="8840"/>
                  </a:cubicBezTo>
                  <a:cubicBezTo>
                    <a:pt x="8300" y="8749"/>
                    <a:pt x="8300" y="8681"/>
                    <a:pt x="8278" y="8635"/>
                  </a:cubicBezTo>
                  <a:cubicBezTo>
                    <a:pt x="8232" y="8362"/>
                    <a:pt x="8187" y="8090"/>
                    <a:pt x="8164" y="7817"/>
                  </a:cubicBezTo>
                  <a:cubicBezTo>
                    <a:pt x="8141" y="7680"/>
                    <a:pt x="8118" y="7544"/>
                    <a:pt x="8096" y="7407"/>
                  </a:cubicBezTo>
                  <a:cubicBezTo>
                    <a:pt x="8096" y="7339"/>
                    <a:pt x="8096" y="7294"/>
                    <a:pt x="8073" y="7248"/>
                  </a:cubicBezTo>
                  <a:cubicBezTo>
                    <a:pt x="8073" y="7203"/>
                    <a:pt x="8073" y="7180"/>
                    <a:pt x="8050" y="7134"/>
                  </a:cubicBezTo>
                  <a:lnTo>
                    <a:pt x="8050" y="7134"/>
                  </a:lnTo>
                  <a:lnTo>
                    <a:pt x="8073" y="7157"/>
                  </a:lnTo>
                  <a:cubicBezTo>
                    <a:pt x="8027" y="6862"/>
                    <a:pt x="7846" y="5179"/>
                    <a:pt x="7777" y="4838"/>
                  </a:cubicBezTo>
                  <a:lnTo>
                    <a:pt x="7777" y="4883"/>
                  </a:lnTo>
                  <a:cubicBezTo>
                    <a:pt x="7709" y="4588"/>
                    <a:pt x="7755" y="4633"/>
                    <a:pt x="7732" y="4406"/>
                  </a:cubicBezTo>
                  <a:lnTo>
                    <a:pt x="7732" y="4406"/>
                  </a:lnTo>
                  <a:cubicBezTo>
                    <a:pt x="7731" y="4407"/>
                    <a:pt x="7730" y="4407"/>
                    <a:pt x="7729" y="4407"/>
                  </a:cubicBezTo>
                  <a:cubicBezTo>
                    <a:pt x="7703" y="4407"/>
                    <a:pt x="7641" y="4174"/>
                    <a:pt x="7641" y="4087"/>
                  </a:cubicBezTo>
                  <a:cubicBezTo>
                    <a:pt x="7618" y="3928"/>
                    <a:pt x="7550" y="3610"/>
                    <a:pt x="7504" y="3360"/>
                  </a:cubicBezTo>
                  <a:lnTo>
                    <a:pt x="7527" y="3360"/>
                  </a:lnTo>
                  <a:cubicBezTo>
                    <a:pt x="7482" y="3178"/>
                    <a:pt x="7436" y="2791"/>
                    <a:pt x="7413" y="2632"/>
                  </a:cubicBezTo>
                  <a:cubicBezTo>
                    <a:pt x="7391" y="2314"/>
                    <a:pt x="7345" y="1791"/>
                    <a:pt x="7254" y="1336"/>
                  </a:cubicBezTo>
                  <a:lnTo>
                    <a:pt x="7300" y="1040"/>
                  </a:lnTo>
                  <a:lnTo>
                    <a:pt x="7277" y="995"/>
                  </a:lnTo>
                  <a:lnTo>
                    <a:pt x="7027" y="40"/>
                  </a:lnTo>
                  <a:cubicBezTo>
                    <a:pt x="7021" y="12"/>
                    <a:pt x="7007" y="1"/>
                    <a:pt x="69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4"/>
            <p:cNvSpPr/>
            <p:nvPr/>
          </p:nvSpPr>
          <p:spPr>
            <a:xfrm rot="1103040">
              <a:off x="7663932" y="485773"/>
              <a:ext cx="392231" cy="397013"/>
            </a:xfrm>
            <a:custGeom>
              <a:avLst/>
              <a:gdLst/>
              <a:ahLst/>
              <a:cxnLst/>
              <a:rect l="l" t="t" r="r" b="b"/>
              <a:pathLst>
                <a:path w="8483" h="8586" extrusionOk="0">
                  <a:moveTo>
                    <a:pt x="5531" y="600"/>
                  </a:moveTo>
                  <a:lnTo>
                    <a:pt x="5531" y="600"/>
                  </a:lnTo>
                  <a:cubicBezTo>
                    <a:pt x="5480" y="671"/>
                    <a:pt x="5444" y="718"/>
                    <a:pt x="5436" y="718"/>
                  </a:cubicBezTo>
                  <a:cubicBezTo>
                    <a:pt x="5436" y="718"/>
                    <a:pt x="5435" y="718"/>
                    <a:pt x="5435" y="718"/>
                  </a:cubicBezTo>
                  <a:cubicBezTo>
                    <a:pt x="5470" y="665"/>
                    <a:pt x="5506" y="626"/>
                    <a:pt x="5531" y="600"/>
                  </a:cubicBezTo>
                  <a:close/>
                  <a:moveTo>
                    <a:pt x="6072" y="0"/>
                  </a:moveTo>
                  <a:cubicBezTo>
                    <a:pt x="5956" y="0"/>
                    <a:pt x="5692" y="375"/>
                    <a:pt x="5542" y="583"/>
                  </a:cubicBezTo>
                  <a:lnTo>
                    <a:pt x="5542" y="583"/>
                  </a:lnTo>
                  <a:cubicBezTo>
                    <a:pt x="5512" y="599"/>
                    <a:pt x="5432" y="700"/>
                    <a:pt x="5390" y="763"/>
                  </a:cubicBezTo>
                  <a:lnTo>
                    <a:pt x="5412" y="786"/>
                  </a:lnTo>
                  <a:cubicBezTo>
                    <a:pt x="5321" y="945"/>
                    <a:pt x="5367" y="809"/>
                    <a:pt x="5276" y="945"/>
                  </a:cubicBezTo>
                  <a:cubicBezTo>
                    <a:pt x="5253" y="945"/>
                    <a:pt x="5344" y="809"/>
                    <a:pt x="5412" y="718"/>
                  </a:cubicBezTo>
                  <a:lnTo>
                    <a:pt x="5412" y="718"/>
                  </a:lnTo>
                  <a:cubicBezTo>
                    <a:pt x="5344" y="809"/>
                    <a:pt x="5253" y="900"/>
                    <a:pt x="5230" y="945"/>
                  </a:cubicBezTo>
                  <a:cubicBezTo>
                    <a:pt x="5208" y="976"/>
                    <a:pt x="5200" y="983"/>
                    <a:pt x="5197" y="983"/>
                  </a:cubicBezTo>
                  <a:cubicBezTo>
                    <a:pt x="5193" y="983"/>
                    <a:pt x="5194" y="976"/>
                    <a:pt x="5188" y="976"/>
                  </a:cubicBezTo>
                  <a:cubicBezTo>
                    <a:pt x="5182" y="976"/>
                    <a:pt x="5170" y="983"/>
                    <a:pt x="5139" y="1014"/>
                  </a:cubicBezTo>
                  <a:cubicBezTo>
                    <a:pt x="5071" y="1105"/>
                    <a:pt x="5003" y="1218"/>
                    <a:pt x="4935" y="1309"/>
                  </a:cubicBezTo>
                  <a:cubicBezTo>
                    <a:pt x="4730" y="1514"/>
                    <a:pt x="4707" y="1673"/>
                    <a:pt x="4525" y="1855"/>
                  </a:cubicBezTo>
                  <a:lnTo>
                    <a:pt x="4525" y="1832"/>
                  </a:lnTo>
                  <a:cubicBezTo>
                    <a:pt x="4457" y="1900"/>
                    <a:pt x="4366" y="2060"/>
                    <a:pt x="4253" y="2173"/>
                  </a:cubicBezTo>
                  <a:cubicBezTo>
                    <a:pt x="4275" y="2151"/>
                    <a:pt x="4292" y="2134"/>
                    <a:pt x="4298" y="2134"/>
                  </a:cubicBezTo>
                  <a:cubicBezTo>
                    <a:pt x="4304" y="2134"/>
                    <a:pt x="4298" y="2151"/>
                    <a:pt x="4275" y="2196"/>
                  </a:cubicBezTo>
                  <a:cubicBezTo>
                    <a:pt x="4139" y="2333"/>
                    <a:pt x="4071" y="2446"/>
                    <a:pt x="3980" y="2537"/>
                  </a:cubicBezTo>
                  <a:lnTo>
                    <a:pt x="3911" y="2674"/>
                  </a:lnTo>
                  <a:cubicBezTo>
                    <a:pt x="3502" y="3174"/>
                    <a:pt x="1956" y="5243"/>
                    <a:pt x="1546" y="5766"/>
                  </a:cubicBezTo>
                  <a:lnTo>
                    <a:pt x="1569" y="5766"/>
                  </a:lnTo>
                  <a:cubicBezTo>
                    <a:pt x="1183" y="6267"/>
                    <a:pt x="614" y="7017"/>
                    <a:pt x="0" y="7813"/>
                  </a:cubicBezTo>
                  <a:cubicBezTo>
                    <a:pt x="751" y="7881"/>
                    <a:pt x="1546" y="7949"/>
                    <a:pt x="2274" y="8018"/>
                  </a:cubicBezTo>
                  <a:cubicBezTo>
                    <a:pt x="2706" y="8063"/>
                    <a:pt x="3093" y="8086"/>
                    <a:pt x="3411" y="8108"/>
                  </a:cubicBezTo>
                  <a:cubicBezTo>
                    <a:pt x="3570" y="8154"/>
                    <a:pt x="3775" y="8154"/>
                    <a:pt x="3957" y="8177"/>
                  </a:cubicBezTo>
                  <a:cubicBezTo>
                    <a:pt x="3866" y="8154"/>
                    <a:pt x="3889" y="8154"/>
                    <a:pt x="3957" y="8154"/>
                  </a:cubicBezTo>
                  <a:cubicBezTo>
                    <a:pt x="4150" y="8171"/>
                    <a:pt x="4207" y="8175"/>
                    <a:pt x="4227" y="8175"/>
                  </a:cubicBezTo>
                  <a:cubicBezTo>
                    <a:pt x="4248" y="8175"/>
                    <a:pt x="4226" y="8170"/>
                    <a:pt x="4290" y="8170"/>
                  </a:cubicBezTo>
                  <a:cubicBezTo>
                    <a:pt x="4326" y="8170"/>
                    <a:pt x="4389" y="8172"/>
                    <a:pt x="4503" y="8177"/>
                  </a:cubicBezTo>
                  <a:cubicBezTo>
                    <a:pt x="4798" y="8199"/>
                    <a:pt x="5458" y="8268"/>
                    <a:pt x="6117" y="8336"/>
                  </a:cubicBezTo>
                  <a:cubicBezTo>
                    <a:pt x="7072" y="8450"/>
                    <a:pt x="8027" y="8541"/>
                    <a:pt x="8482" y="8586"/>
                  </a:cubicBezTo>
                  <a:cubicBezTo>
                    <a:pt x="8459" y="8495"/>
                    <a:pt x="8437" y="8450"/>
                    <a:pt x="8437" y="8404"/>
                  </a:cubicBezTo>
                  <a:cubicBezTo>
                    <a:pt x="8346" y="8131"/>
                    <a:pt x="8277" y="7881"/>
                    <a:pt x="8187" y="7608"/>
                  </a:cubicBezTo>
                  <a:cubicBezTo>
                    <a:pt x="8164" y="7472"/>
                    <a:pt x="8118" y="7335"/>
                    <a:pt x="8096" y="7199"/>
                  </a:cubicBezTo>
                  <a:cubicBezTo>
                    <a:pt x="8073" y="7153"/>
                    <a:pt x="8050" y="7085"/>
                    <a:pt x="8050" y="7040"/>
                  </a:cubicBezTo>
                  <a:cubicBezTo>
                    <a:pt x="8027" y="7017"/>
                    <a:pt x="8027" y="6971"/>
                    <a:pt x="8005" y="6949"/>
                  </a:cubicBezTo>
                  <a:lnTo>
                    <a:pt x="8005" y="6949"/>
                  </a:lnTo>
                  <a:lnTo>
                    <a:pt x="8027" y="6971"/>
                  </a:lnTo>
                  <a:cubicBezTo>
                    <a:pt x="7936" y="6676"/>
                    <a:pt x="7550" y="5039"/>
                    <a:pt x="7459" y="4697"/>
                  </a:cubicBezTo>
                  <a:lnTo>
                    <a:pt x="7459" y="4743"/>
                  </a:lnTo>
                  <a:cubicBezTo>
                    <a:pt x="7368" y="4470"/>
                    <a:pt x="7413" y="4493"/>
                    <a:pt x="7368" y="4265"/>
                  </a:cubicBezTo>
                  <a:cubicBezTo>
                    <a:pt x="7364" y="4269"/>
                    <a:pt x="7360" y="4271"/>
                    <a:pt x="7356" y="4271"/>
                  </a:cubicBezTo>
                  <a:cubicBezTo>
                    <a:pt x="7308" y="4271"/>
                    <a:pt x="7230" y="4053"/>
                    <a:pt x="7209" y="3970"/>
                  </a:cubicBezTo>
                  <a:lnTo>
                    <a:pt x="7231" y="3970"/>
                  </a:lnTo>
                  <a:cubicBezTo>
                    <a:pt x="7186" y="3811"/>
                    <a:pt x="7050" y="3492"/>
                    <a:pt x="6981" y="3265"/>
                  </a:cubicBezTo>
                  <a:lnTo>
                    <a:pt x="7004" y="3265"/>
                  </a:lnTo>
                  <a:cubicBezTo>
                    <a:pt x="6936" y="3083"/>
                    <a:pt x="6845" y="2696"/>
                    <a:pt x="6822" y="2560"/>
                  </a:cubicBezTo>
                  <a:cubicBezTo>
                    <a:pt x="6731" y="2242"/>
                    <a:pt x="6640" y="1719"/>
                    <a:pt x="6504" y="1287"/>
                  </a:cubicBezTo>
                  <a:lnTo>
                    <a:pt x="6481" y="991"/>
                  </a:lnTo>
                  <a:lnTo>
                    <a:pt x="6481" y="945"/>
                  </a:lnTo>
                  <a:lnTo>
                    <a:pt x="6117" y="36"/>
                  </a:lnTo>
                  <a:cubicBezTo>
                    <a:pt x="6107" y="11"/>
                    <a:pt x="6092" y="0"/>
                    <a:pt x="60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44"/>
            <p:cNvSpPr/>
            <p:nvPr/>
          </p:nvSpPr>
          <p:spPr>
            <a:xfrm rot="1103040">
              <a:off x="7356840" y="-22709"/>
              <a:ext cx="459876" cy="336763"/>
            </a:xfrm>
            <a:custGeom>
              <a:avLst/>
              <a:gdLst/>
              <a:ahLst/>
              <a:cxnLst/>
              <a:rect l="l" t="t" r="r" b="b"/>
              <a:pathLst>
                <a:path w="9946" h="7283" extrusionOk="0">
                  <a:moveTo>
                    <a:pt x="2864" y="7274"/>
                  </a:moveTo>
                  <a:lnTo>
                    <a:pt x="2864" y="7274"/>
                  </a:lnTo>
                  <a:cubicBezTo>
                    <a:pt x="2874" y="7276"/>
                    <a:pt x="2885" y="7278"/>
                    <a:pt x="2897" y="7278"/>
                  </a:cubicBezTo>
                  <a:cubicBezTo>
                    <a:pt x="2886" y="7276"/>
                    <a:pt x="2875" y="7275"/>
                    <a:pt x="2864" y="7274"/>
                  </a:cubicBezTo>
                  <a:close/>
                  <a:moveTo>
                    <a:pt x="5375" y="1"/>
                  </a:moveTo>
                  <a:cubicBezTo>
                    <a:pt x="5330" y="69"/>
                    <a:pt x="5284" y="115"/>
                    <a:pt x="5262" y="160"/>
                  </a:cubicBezTo>
                  <a:cubicBezTo>
                    <a:pt x="5102" y="387"/>
                    <a:pt x="4943" y="615"/>
                    <a:pt x="4761" y="842"/>
                  </a:cubicBezTo>
                  <a:cubicBezTo>
                    <a:pt x="4670" y="933"/>
                    <a:pt x="4602" y="1047"/>
                    <a:pt x="4511" y="1161"/>
                  </a:cubicBezTo>
                  <a:cubicBezTo>
                    <a:pt x="4488" y="1206"/>
                    <a:pt x="4443" y="1252"/>
                    <a:pt x="4420" y="1297"/>
                  </a:cubicBezTo>
                  <a:lnTo>
                    <a:pt x="4352" y="1388"/>
                  </a:lnTo>
                  <a:lnTo>
                    <a:pt x="4375" y="1343"/>
                  </a:lnTo>
                  <a:lnTo>
                    <a:pt x="4375" y="1343"/>
                  </a:lnTo>
                  <a:cubicBezTo>
                    <a:pt x="4193" y="1593"/>
                    <a:pt x="3147" y="2912"/>
                    <a:pt x="2942" y="3207"/>
                  </a:cubicBezTo>
                  <a:lnTo>
                    <a:pt x="2965" y="3162"/>
                  </a:lnTo>
                  <a:lnTo>
                    <a:pt x="2965" y="3162"/>
                  </a:lnTo>
                  <a:cubicBezTo>
                    <a:pt x="2806" y="3412"/>
                    <a:pt x="2783" y="3366"/>
                    <a:pt x="2646" y="3548"/>
                  </a:cubicBezTo>
                  <a:cubicBezTo>
                    <a:pt x="2692" y="3548"/>
                    <a:pt x="2555" y="3753"/>
                    <a:pt x="2487" y="3844"/>
                  </a:cubicBezTo>
                  <a:lnTo>
                    <a:pt x="2487" y="3821"/>
                  </a:lnTo>
                  <a:cubicBezTo>
                    <a:pt x="2396" y="3958"/>
                    <a:pt x="2214" y="4253"/>
                    <a:pt x="2078" y="4435"/>
                  </a:cubicBezTo>
                  <a:lnTo>
                    <a:pt x="2055" y="4412"/>
                  </a:lnTo>
                  <a:cubicBezTo>
                    <a:pt x="1964" y="4594"/>
                    <a:pt x="1714" y="4890"/>
                    <a:pt x="1623" y="5004"/>
                  </a:cubicBezTo>
                  <a:cubicBezTo>
                    <a:pt x="1418" y="5277"/>
                    <a:pt x="1077" y="5663"/>
                    <a:pt x="804" y="6050"/>
                  </a:cubicBezTo>
                  <a:lnTo>
                    <a:pt x="577" y="6232"/>
                  </a:lnTo>
                  <a:lnTo>
                    <a:pt x="577" y="6277"/>
                  </a:lnTo>
                  <a:lnTo>
                    <a:pt x="54" y="7118"/>
                  </a:lnTo>
                  <a:cubicBezTo>
                    <a:pt x="1" y="7214"/>
                    <a:pt x="206" y="7235"/>
                    <a:pt x="440" y="7235"/>
                  </a:cubicBezTo>
                  <a:cubicBezTo>
                    <a:pt x="596" y="7235"/>
                    <a:pt x="764" y="7226"/>
                    <a:pt x="876" y="7223"/>
                  </a:cubicBezTo>
                  <a:lnTo>
                    <a:pt x="876" y="7223"/>
                  </a:lnTo>
                  <a:cubicBezTo>
                    <a:pt x="875" y="7223"/>
                    <a:pt x="874" y="7222"/>
                    <a:pt x="873" y="7222"/>
                  </a:cubicBezTo>
                  <a:lnTo>
                    <a:pt x="873" y="7222"/>
                  </a:lnTo>
                  <a:cubicBezTo>
                    <a:pt x="874" y="7222"/>
                    <a:pt x="876" y="7223"/>
                    <a:pt x="878" y="7223"/>
                  </a:cubicBezTo>
                  <a:lnTo>
                    <a:pt x="878" y="7223"/>
                  </a:lnTo>
                  <a:cubicBezTo>
                    <a:pt x="898" y="7222"/>
                    <a:pt x="917" y="7222"/>
                    <a:pt x="933" y="7222"/>
                  </a:cubicBezTo>
                  <a:cubicBezTo>
                    <a:pt x="980" y="7222"/>
                    <a:pt x="1008" y="7225"/>
                    <a:pt x="1009" y="7232"/>
                  </a:cubicBezTo>
                  <a:lnTo>
                    <a:pt x="1009" y="7232"/>
                  </a:lnTo>
                  <a:cubicBezTo>
                    <a:pt x="962" y="7231"/>
                    <a:pt x="909" y="7229"/>
                    <a:pt x="878" y="7223"/>
                  </a:cubicBezTo>
                  <a:lnTo>
                    <a:pt x="878" y="7223"/>
                  </a:lnTo>
                  <a:cubicBezTo>
                    <a:pt x="878" y="7223"/>
                    <a:pt x="877" y="7223"/>
                    <a:pt x="876" y="7223"/>
                  </a:cubicBezTo>
                  <a:lnTo>
                    <a:pt x="876" y="7223"/>
                  </a:lnTo>
                  <a:cubicBezTo>
                    <a:pt x="908" y="7232"/>
                    <a:pt x="959" y="7232"/>
                    <a:pt x="1009" y="7232"/>
                  </a:cubicBezTo>
                  <a:cubicBezTo>
                    <a:pt x="1009" y="7232"/>
                    <a:pt x="1009" y="7232"/>
                    <a:pt x="1009" y="7232"/>
                  </a:cubicBezTo>
                  <a:lnTo>
                    <a:pt x="1009" y="7232"/>
                  </a:lnTo>
                  <a:cubicBezTo>
                    <a:pt x="1035" y="7232"/>
                    <a:pt x="1059" y="7232"/>
                    <a:pt x="1077" y="7232"/>
                  </a:cubicBezTo>
                  <a:lnTo>
                    <a:pt x="1100" y="7209"/>
                  </a:lnTo>
                  <a:cubicBezTo>
                    <a:pt x="1153" y="7202"/>
                    <a:pt x="1176" y="7199"/>
                    <a:pt x="1189" y="7199"/>
                  </a:cubicBezTo>
                  <a:cubicBezTo>
                    <a:pt x="1214" y="7199"/>
                    <a:pt x="1199" y="7209"/>
                    <a:pt x="1305" y="7209"/>
                  </a:cubicBezTo>
                  <a:cubicBezTo>
                    <a:pt x="1305" y="7232"/>
                    <a:pt x="1168" y="7255"/>
                    <a:pt x="1009" y="7255"/>
                  </a:cubicBezTo>
                  <a:cubicBezTo>
                    <a:pt x="1077" y="7255"/>
                    <a:pt x="1140" y="7261"/>
                    <a:pt x="1194" y="7261"/>
                  </a:cubicBezTo>
                  <a:cubicBezTo>
                    <a:pt x="1248" y="7261"/>
                    <a:pt x="1293" y="7255"/>
                    <a:pt x="1328" y="7232"/>
                  </a:cubicBezTo>
                  <a:lnTo>
                    <a:pt x="1328" y="7232"/>
                  </a:lnTo>
                  <a:cubicBezTo>
                    <a:pt x="1441" y="7255"/>
                    <a:pt x="1305" y="7278"/>
                    <a:pt x="1441" y="7278"/>
                  </a:cubicBezTo>
                  <a:cubicBezTo>
                    <a:pt x="1555" y="7278"/>
                    <a:pt x="1691" y="7255"/>
                    <a:pt x="1805" y="7255"/>
                  </a:cubicBezTo>
                  <a:lnTo>
                    <a:pt x="1805" y="7278"/>
                  </a:lnTo>
                  <a:cubicBezTo>
                    <a:pt x="1845" y="7281"/>
                    <a:pt x="1882" y="7282"/>
                    <a:pt x="1917" y="7282"/>
                  </a:cubicBezTo>
                  <a:cubicBezTo>
                    <a:pt x="2086" y="7282"/>
                    <a:pt x="2206" y="7250"/>
                    <a:pt x="2375" y="7250"/>
                  </a:cubicBezTo>
                  <a:cubicBezTo>
                    <a:pt x="2410" y="7250"/>
                    <a:pt x="2447" y="7252"/>
                    <a:pt x="2487" y="7255"/>
                  </a:cubicBezTo>
                  <a:lnTo>
                    <a:pt x="2464" y="7255"/>
                  </a:lnTo>
                  <a:cubicBezTo>
                    <a:pt x="2510" y="7266"/>
                    <a:pt x="2573" y="7266"/>
                    <a:pt x="2646" y="7266"/>
                  </a:cubicBezTo>
                  <a:cubicBezTo>
                    <a:pt x="2712" y="7266"/>
                    <a:pt x="2786" y="7266"/>
                    <a:pt x="2864" y="7274"/>
                  </a:cubicBezTo>
                  <a:lnTo>
                    <a:pt x="2864" y="7274"/>
                  </a:lnTo>
                  <a:cubicBezTo>
                    <a:pt x="2837" y="7268"/>
                    <a:pt x="2828" y="7255"/>
                    <a:pt x="2897" y="7255"/>
                  </a:cubicBezTo>
                  <a:lnTo>
                    <a:pt x="3351" y="7255"/>
                  </a:lnTo>
                  <a:lnTo>
                    <a:pt x="3488" y="7232"/>
                  </a:lnTo>
                  <a:cubicBezTo>
                    <a:pt x="3614" y="7236"/>
                    <a:pt x="3810" y="7238"/>
                    <a:pt x="4050" y="7238"/>
                  </a:cubicBezTo>
                  <a:cubicBezTo>
                    <a:pt x="5067" y="7238"/>
                    <a:pt x="6866" y="7205"/>
                    <a:pt x="7399" y="7187"/>
                  </a:cubicBezTo>
                  <a:lnTo>
                    <a:pt x="7399" y="7187"/>
                  </a:lnTo>
                  <a:lnTo>
                    <a:pt x="7376" y="7209"/>
                  </a:lnTo>
                  <a:cubicBezTo>
                    <a:pt x="8013" y="7187"/>
                    <a:pt x="8945" y="7187"/>
                    <a:pt x="9946" y="7187"/>
                  </a:cubicBezTo>
                  <a:cubicBezTo>
                    <a:pt x="9537" y="6550"/>
                    <a:pt x="9127" y="5868"/>
                    <a:pt x="8718" y="5254"/>
                  </a:cubicBezTo>
                  <a:cubicBezTo>
                    <a:pt x="8491" y="4890"/>
                    <a:pt x="8263" y="4572"/>
                    <a:pt x="8104" y="4299"/>
                  </a:cubicBezTo>
                  <a:cubicBezTo>
                    <a:pt x="8036" y="4162"/>
                    <a:pt x="7922" y="3980"/>
                    <a:pt x="7831" y="3821"/>
                  </a:cubicBezTo>
                  <a:lnTo>
                    <a:pt x="7831" y="3821"/>
                  </a:lnTo>
                  <a:cubicBezTo>
                    <a:pt x="7854" y="3867"/>
                    <a:pt x="7854" y="3884"/>
                    <a:pt x="7845" y="3884"/>
                  </a:cubicBezTo>
                  <a:cubicBezTo>
                    <a:pt x="7837" y="3884"/>
                    <a:pt x="7820" y="3867"/>
                    <a:pt x="7808" y="3844"/>
                  </a:cubicBezTo>
                  <a:cubicBezTo>
                    <a:pt x="7536" y="3412"/>
                    <a:pt x="7763" y="3821"/>
                    <a:pt x="7490" y="3389"/>
                  </a:cubicBezTo>
                  <a:cubicBezTo>
                    <a:pt x="7331" y="3162"/>
                    <a:pt x="6967" y="2593"/>
                    <a:pt x="6626" y="2025"/>
                  </a:cubicBezTo>
                  <a:cubicBezTo>
                    <a:pt x="6126" y="1206"/>
                    <a:pt x="5625" y="387"/>
                    <a:pt x="53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3" name="Google Shape;883;p44"/>
          <p:cNvGrpSpPr/>
          <p:nvPr/>
        </p:nvGrpSpPr>
        <p:grpSpPr>
          <a:xfrm>
            <a:off x="1065370" y="3165452"/>
            <a:ext cx="1190902" cy="1103125"/>
            <a:chOff x="1065370" y="3165452"/>
            <a:chExt cx="1190902" cy="1103125"/>
          </a:xfrm>
        </p:grpSpPr>
        <p:sp>
          <p:nvSpPr>
            <p:cNvPr id="884" name="Google Shape;884;p44"/>
            <p:cNvSpPr/>
            <p:nvPr/>
          </p:nvSpPr>
          <p:spPr>
            <a:xfrm rot="2879798">
              <a:off x="1313313" y="3681921"/>
              <a:ext cx="1500" cy="3001"/>
            </a:xfrm>
            <a:custGeom>
              <a:avLst/>
              <a:gdLst/>
              <a:ahLst/>
              <a:cxnLst/>
              <a:rect l="l" t="t" r="r" b="b"/>
              <a:pathLst>
                <a:path w="69" h="138" extrusionOk="0">
                  <a:moveTo>
                    <a:pt x="68" y="1"/>
                  </a:moveTo>
                  <a:lnTo>
                    <a:pt x="68" y="1"/>
                  </a:lnTo>
                  <a:cubicBezTo>
                    <a:pt x="23" y="46"/>
                    <a:pt x="0" y="69"/>
                    <a:pt x="23" y="137"/>
                  </a:cubicBezTo>
                  <a:cubicBezTo>
                    <a:pt x="68" y="92"/>
                    <a:pt x="68" y="46"/>
                    <a:pt x="6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44"/>
            <p:cNvSpPr/>
            <p:nvPr/>
          </p:nvSpPr>
          <p:spPr>
            <a:xfrm rot="2879798">
              <a:off x="1315654" y="3682963"/>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44"/>
            <p:cNvSpPr/>
            <p:nvPr/>
          </p:nvSpPr>
          <p:spPr>
            <a:xfrm rot="2879798">
              <a:off x="1415996" y="3510931"/>
              <a:ext cx="22" cy="1022"/>
            </a:xfrm>
            <a:custGeom>
              <a:avLst/>
              <a:gdLst/>
              <a:ahLst/>
              <a:cxnLst/>
              <a:rect l="l" t="t" r="r" b="b"/>
              <a:pathLst>
                <a:path w="1" h="47" extrusionOk="0">
                  <a:moveTo>
                    <a:pt x="0" y="1"/>
                  </a:moveTo>
                  <a:lnTo>
                    <a:pt x="0" y="46"/>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44"/>
            <p:cNvSpPr/>
            <p:nvPr/>
          </p:nvSpPr>
          <p:spPr>
            <a:xfrm rot="2879798">
              <a:off x="1329981" y="3499670"/>
              <a:ext cx="64795" cy="199277"/>
            </a:xfrm>
            <a:custGeom>
              <a:avLst/>
              <a:gdLst/>
              <a:ahLst/>
              <a:cxnLst/>
              <a:rect l="l" t="t" r="r" b="b"/>
              <a:pathLst>
                <a:path w="2980" h="9165" extrusionOk="0">
                  <a:moveTo>
                    <a:pt x="56" y="823"/>
                  </a:moveTo>
                  <a:cubicBezTo>
                    <a:pt x="50" y="828"/>
                    <a:pt x="46" y="835"/>
                    <a:pt x="46" y="841"/>
                  </a:cubicBezTo>
                  <a:cubicBezTo>
                    <a:pt x="50" y="836"/>
                    <a:pt x="53" y="829"/>
                    <a:pt x="56" y="823"/>
                  </a:cubicBezTo>
                  <a:close/>
                  <a:moveTo>
                    <a:pt x="2275" y="2752"/>
                  </a:moveTo>
                  <a:lnTo>
                    <a:pt x="2402" y="2780"/>
                  </a:lnTo>
                  <a:lnTo>
                    <a:pt x="2402" y="2780"/>
                  </a:lnTo>
                  <a:lnTo>
                    <a:pt x="2343" y="2820"/>
                  </a:lnTo>
                  <a:lnTo>
                    <a:pt x="2275" y="2752"/>
                  </a:lnTo>
                  <a:close/>
                  <a:moveTo>
                    <a:pt x="2843" y="8687"/>
                  </a:moveTo>
                  <a:lnTo>
                    <a:pt x="2843" y="8717"/>
                  </a:lnTo>
                  <a:lnTo>
                    <a:pt x="2843" y="8717"/>
                  </a:lnTo>
                  <a:cubicBezTo>
                    <a:pt x="2833" y="8697"/>
                    <a:pt x="2813" y="8687"/>
                    <a:pt x="2843" y="8687"/>
                  </a:cubicBezTo>
                  <a:close/>
                  <a:moveTo>
                    <a:pt x="228" y="0"/>
                  </a:moveTo>
                  <a:lnTo>
                    <a:pt x="182" y="91"/>
                  </a:lnTo>
                  <a:lnTo>
                    <a:pt x="251" y="114"/>
                  </a:lnTo>
                  <a:cubicBezTo>
                    <a:pt x="273" y="148"/>
                    <a:pt x="262" y="148"/>
                    <a:pt x="248" y="148"/>
                  </a:cubicBezTo>
                  <a:cubicBezTo>
                    <a:pt x="234" y="148"/>
                    <a:pt x="217" y="148"/>
                    <a:pt x="228" y="182"/>
                  </a:cubicBezTo>
                  <a:cubicBezTo>
                    <a:pt x="160" y="182"/>
                    <a:pt x="137" y="114"/>
                    <a:pt x="137" y="68"/>
                  </a:cubicBezTo>
                  <a:lnTo>
                    <a:pt x="137" y="68"/>
                  </a:lnTo>
                  <a:cubicBezTo>
                    <a:pt x="137" y="114"/>
                    <a:pt x="92" y="159"/>
                    <a:pt x="160" y="182"/>
                  </a:cubicBezTo>
                  <a:cubicBezTo>
                    <a:pt x="137" y="205"/>
                    <a:pt x="114" y="205"/>
                    <a:pt x="94" y="205"/>
                  </a:cubicBezTo>
                  <a:cubicBezTo>
                    <a:pt x="74" y="205"/>
                    <a:pt x="57" y="205"/>
                    <a:pt x="46" y="227"/>
                  </a:cubicBezTo>
                  <a:cubicBezTo>
                    <a:pt x="69" y="273"/>
                    <a:pt x="114" y="341"/>
                    <a:pt x="92" y="387"/>
                  </a:cubicBezTo>
                  <a:lnTo>
                    <a:pt x="69" y="387"/>
                  </a:lnTo>
                  <a:cubicBezTo>
                    <a:pt x="1" y="500"/>
                    <a:pt x="160" y="569"/>
                    <a:pt x="92" y="659"/>
                  </a:cubicBezTo>
                  <a:lnTo>
                    <a:pt x="69" y="659"/>
                  </a:lnTo>
                  <a:cubicBezTo>
                    <a:pt x="48" y="680"/>
                    <a:pt x="84" y="758"/>
                    <a:pt x="56" y="823"/>
                  </a:cubicBezTo>
                  <a:lnTo>
                    <a:pt x="56" y="823"/>
                  </a:lnTo>
                  <a:cubicBezTo>
                    <a:pt x="62" y="818"/>
                    <a:pt x="70" y="815"/>
                    <a:pt x="78" y="815"/>
                  </a:cubicBezTo>
                  <a:cubicBezTo>
                    <a:pt x="91" y="815"/>
                    <a:pt x="105" y="822"/>
                    <a:pt x="114" y="841"/>
                  </a:cubicBezTo>
                  <a:cubicBezTo>
                    <a:pt x="69" y="910"/>
                    <a:pt x="92" y="978"/>
                    <a:pt x="46" y="1023"/>
                  </a:cubicBezTo>
                  <a:lnTo>
                    <a:pt x="114" y="1092"/>
                  </a:lnTo>
                  <a:cubicBezTo>
                    <a:pt x="92" y="1342"/>
                    <a:pt x="114" y="2410"/>
                    <a:pt x="137" y="2683"/>
                  </a:cubicBezTo>
                  <a:cubicBezTo>
                    <a:pt x="160" y="3093"/>
                    <a:pt x="160" y="3934"/>
                    <a:pt x="228" y="4366"/>
                  </a:cubicBezTo>
                  <a:cubicBezTo>
                    <a:pt x="182" y="4434"/>
                    <a:pt x="182" y="4525"/>
                    <a:pt x="160" y="4593"/>
                  </a:cubicBezTo>
                  <a:cubicBezTo>
                    <a:pt x="179" y="4574"/>
                    <a:pt x="194" y="4567"/>
                    <a:pt x="205" y="4567"/>
                  </a:cubicBezTo>
                  <a:cubicBezTo>
                    <a:pt x="220" y="4567"/>
                    <a:pt x="228" y="4580"/>
                    <a:pt x="228" y="4593"/>
                  </a:cubicBezTo>
                  <a:cubicBezTo>
                    <a:pt x="228" y="4798"/>
                    <a:pt x="273" y="4616"/>
                    <a:pt x="296" y="4821"/>
                  </a:cubicBezTo>
                  <a:cubicBezTo>
                    <a:pt x="364" y="5071"/>
                    <a:pt x="342" y="6003"/>
                    <a:pt x="296" y="6208"/>
                  </a:cubicBezTo>
                  <a:cubicBezTo>
                    <a:pt x="387" y="6322"/>
                    <a:pt x="319" y="6481"/>
                    <a:pt x="387" y="6595"/>
                  </a:cubicBezTo>
                  <a:lnTo>
                    <a:pt x="364" y="6572"/>
                  </a:lnTo>
                  <a:lnTo>
                    <a:pt x="364" y="6572"/>
                  </a:lnTo>
                  <a:cubicBezTo>
                    <a:pt x="387" y="6640"/>
                    <a:pt x="387" y="6845"/>
                    <a:pt x="387" y="7049"/>
                  </a:cubicBezTo>
                  <a:cubicBezTo>
                    <a:pt x="387" y="7254"/>
                    <a:pt x="387" y="7481"/>
                    <a:pt x="410" y="7550"/>
                  </a:cubicBezTo>
                  <a:lnTo>
                    <a:pt x="433" y="7527"/>
                  </a:lnTo>
                  <a:lnTo>
                    <a:pt x="433" y="7527"/>
                  </a:lnTo>
                  <a:cubicBezTo>
                    <a:pt x="501" y="7641"/>
                    <a:pt x="387" y="7641"/>
                    <a:pt x="364" y="7732"/>
                  </a:cubicBezTo>
                  <a:cubicBezTo>
                    <a:pt x="375" y="7730"/>
                    <a:pt x="384" y="7729"/>
                    <a:pt x="394" y="7729"/>
                  </a:cubicBezTo>
                  <a:cubicBezTo>
                    <a:pt x="490" y="7729"/>
                    <a:pt x="546" y="7827"/>
                    <a:pt x="546" y="7868"/>
                  </a:cubicBezTo>
                  <a:lnTo>
                    <a:pt x="524" y="7868"/>
                  </a:lnTo>
                  <a:cubicBezTo>
                    <a:pt x="546" y="7914"/>
                    <a:pt x="637" y="8050"/>
                    <a:pt x="660" y="8164"/>
                  </a:cubicBezTo>
                  <a:lnTo>
                    <a:pt x="615" y="8164"/>
                  </a:lnTo>
                  <a:cubicBezTo>
                    <a:pt x="683" y="8232"/>
                    <a:pt x="683" y="8391"/>
                    <a:pt x="683" y="8459"/>
                  </a:cubicBezTo>
                  <a:cubicBezTo>
                    <a:pt x="683" y="8596"/>
                    <a:pt x="592" y="8823"/>
                    <a:pt x="683" y="9005"/>
                  </a:cubicBezTo>
                  <a:lnTo>
                    <a:pt x="546" y="9141"/>
                  </a:lnTo>
                  <a:lnTo>
                    <a:pt x="569" y="9164"/>
                  </a:lnTo>
                  <a:cubicBezTo>
                    <a:pt x="569" y="9164"/>
                    <a:pt x="2434" y="9096"/>
                    <a:pt x="2798" y="8800"/>
                  </a:cubicBezTo>
                  <a:lnTo>
                    <a:pt x="2843" y="8800"/>
                  </a:lnTo>
                  <a:lnTo>
                    <a:pt x="2843" y="8755"/>
                  </a:lnTo>
                  <a:cubicBezTo>
                    <a:pt x="2853" y="8736"/>
                    <a:pt x="2862" y="8729"/>
                    <a:pt x="2872" y="8729"/>
                  </a:cubicBezTo>
                  <a:cubicBezTo>
                    <a:pt x="2885" y="8729"/>
                    <a:pt x="2898" y="8742"/>
                    <a:pt x="2911" y="8755"/>
                  </a:cubicBezTo>
                  <a:lnTo>
                    <a:pt x="2934" y="8687"/>
                  </a:lnTo>
                  <a:lnTo>
                    <a:pt x="2911" y="8709"/>
                  </a:lnTo>
                  <a:cubicBezTo>
                    <a:pt x="2889" y="8687"/>
                    <a:pt x="2843" y="8641"/>
                    <a:pt x="2866" y="8618"/>
                  </a:cubicBezTo>
                  <a:cubicBezTo>
                    <a:pt x="2866" y="8550"/>
                    <a:pt x="2934" y="8596"/>
                    <a:pt x="2934" y="8528"/>
                  </a:cubicBezTo>
                  <a:cubicBezTo>
                    <a:pt x="2957" y="8186"/>
                    <a:pt x="2980" y="7845"/>
                    <a:pt x="2934" y="7504"/>
                  </a:cubicBezTo>
                  <a:lnTo>
                    <a:pt x="2980" y="7504"/>
                  </a:lnTo>
                  <a:cubicBezTo>
                    <a:pt x="2934" y="7413"/>
                    <a:pt x="2934" y="7322"/>
                    <a:pt x="2911" y="7231"/>
                  </a:cubicBezTo>
                  <a:lnTo>
                    <a:pt x="2980" y="7186"/>
                  </a:lnTo>
                  <a:lnTo>
                    <a:pt x="2980" y="7186"/>
                  </a:lnTo>
                  <a:cubicBezTo>
                    <a:pt x="2979" y="7186"/>
                    <a:pt x="2978" y="7187"/>
                    <a:pt x="2977" y="7187"/>
                  </a:cubicBezTo>
                  <a:cubicBezTo>
                    <a:pt x="2932" y="7187"/>
                    <a:pt x="2889" y="6662"/>
                    <a:pt x="2911" y="6640"/>
                  </a:cubicBezTo>
                  <a:lnTo>
                    <a:pt x="2820" y="6640"/>
                  </a:lnTo>
                  <a:cubicBezTo>
                    <a:pt x="2798" y="6526"/>
                    <a:pt x="2911" y="6617"/>
                    <a:pt x="2889" y="6504"/>
                  </a:cubicBezTo>
                  <a:cubicBezTo>
                    <a:pt x="2752" y="6481"/>
                    <a:pt x="2889" y="6344"/>
                    <a:pt x="2820" y="6322"/>
                  </a:cubicBezTo>
                  <a:cubicBezTo>
                    <a:pt x="2843" y="6322"/>
                    <a:pt x="2843" y="6276"/>
                    <a:pt x="2889" y="6276"/>
                  </a:cubicBezTo>
                  <a:cubicBezTo>
                    <a:pt x="2798" y="6254"/>
                    <a:pt x="2866" y="6231"/>
                    <a:pt x="2843" y="6185"/>
                  </a:cubicBezTo>
                  <a:lnTo>
                    <a:pt x="2843" y="6185"/>
                  </a:lnTo>
                  <a:lnTo>
                    <a:pt x="2798" y="6208"/>
                  </a:lnTo>
                  <a:lnTo>
                    <a:pt x="2775" y="6140"/>
                  </a:lnTo>
                  <a:lnTo>
                    <a:pt x="2843" y="6140"/>
                  </a:lnTo>
                  <a:cubicBezTo>
                    <a:pt x="2866" y="5958"/>
                    <a:pt x="2911" y="5094"/>
                    <a:pt x="2866" y="4912"/>
                  </a:cubicBezTo>
                  <a:lnTo>
                    <a:pt x="2866" y="4912"/>
                  </a:lnTo>
                  <a:cubicBezTo>
                    <a:pt x="2798" y="4935"/>
                    <a:pt x="2843" y="5003"/>
                    <a:pt x="2752" y="5026"/>
                  </a:cubicBezTo>
                  <a:cubicBezTo>
                    <a:pt x="2707" y="4957"/>
                    <a:pt x="2775" y="4935"/>
                    <a:pt x="2707" y="4912"/>
                  </a:cubicBezTo>
                  <a:cubicBezTo>
                    <a:pt x="2843" y="4889"/>
                    <a:pt x="2752" y="4798"/>
                    <a:pt x="2866" y="4775"/>
                  </a:cubicBezTo>
                  <a:lnTo>
                    <a:pt x="2798" y="4753"/>
                  </a:lnTo>
                  <a:lnTo>
                    <a:pt x="2843" y="4730"/>
                  </a:lnTo>
                  <a:cubicBezTo>
                    <a:pt x="2775" y="4503"/>
                    <a:pt x="2798" y="4684"/>
                    <a:pt x="2820" y="4480"/>
                  </a:cubicBezTo>
                  <a:cubicBezTo>
                    <a:pt x="2820" y="4366"/>
                    <a:pt x="2707" y="4298"/>
                    <a:pt x="2752" y="4230"/>
                  </a:cubicBezTo>
                  <a:lnTo>
                    <a:pt x="2752" y="4230"/>
                  </a:lnTo>
                  <a:lnTo>
                    <a:pt x="2684" y="4252"/>
                  </a:lnTo>
                  <a:cubicBezTo>
                    <a:pt x="2752" y="4230"/>
                    <a:pt x="2638" y="4161"/>
                    <a:pt x="2707" y="4161"/>
                  </a:cubicBezTo>
                  <a:cubicBezTo>
                    <a:pt x="2707" y="4125"/>
                    <a:pt x="2707" y="4058"/>
                    <a:pt x="2658" y="4058"/>
                  </a:cubicBezTo>
                  <a:cubicBezTo>
                    <a:pt x="2647" y="4058"/>
                    <a:pt x="2633" y="4062"/>
                    <a:pt x="2616" y="4070"/>
                  </a:cubicBezTo>
                  <a:cubicBezTo>
                    <a:pt x="2652" y="4052"/>
                    <a:pt x="2674" y="3990"/>
                    <a:pt x="2693" y="3990"/>
                  </a:cubicBezTo>
                  <a:cubicBezTo>
                    <a:pt x="2698" y="3990"/>
                    <a:pt x="2702" y="3993"/>
                    <a:pt x="2707" y="4002"/>
                  </a:cubicBezTo>
                  <a:lnTo>
                    <a:pt x="2707" y="3934"/>
                  </a:lnTo>
                  <a:lnTo>
                    <a:pt x="2684" y="3957"/>
                  </a:lnTo>
                  <a:cubicBezTo>
                    <a:pt x="2684" y="3866"/>
                    <a:pt x="2752" y="3820"/>
                    <a:pt x="2661" y="3752"/>
                  </a:cubicBezTo>
                  <a:lnTo>
                    <a:pt x="2638" y="3798"/>
                  </a:lnTo>
                  <a:cubicBezTo>
                    <a:pt x="2616" y="3729"/>
                    <a:pt x="2616" y="3684"/>
                    <a:pt x="2707" y="3661"/>
                  </a:cubicBezTo>
                  <a:lnTo>
                    <a:pt x="2729" y="3729"/>
                  </a:lnTo>
                  <a:cubicBezTo>
                    <a:pt x="2729" y="3616"/>
                    <a:pt x="2729" y="3570"/>
                    <a:pt x="2684" y="3479"/>
                  </a:cubicBezTo>
                  <a:lnTo>
                    <a:pt x="2684" y="3525"/>
                  </a:lnTo>
                  <a:cubicBezTo>
                    <a:pt x="2595" y="3414"/>
                    <a:pt x="2528" y="2914"/>
                    <a:pt x="2420" y="2784"/>
                  </a:cubicBezTo>
                  <a:lnTo>
                    <a:pt x="2420" y="2784"/>
                  </a:lnTo>
                  <a:lnTo>
                    <a:pt x="2479" y="2797"/>
                  </a:lnTo>
                  <a:cubicBezTo>
                    <a:pt x="2456" y="2615"/>
                    <a:pt x="2456" y="1706"/>
                    <a:pt x="2502" y="1546"/>
                  </a:cubicBezTo>
                  <a:cubicBezTo>
                    <a:pt x="2517" y="1531"/>
                    <a:pt x="2535" y="1526"/>
                    <a:pt x="2552" y="1526"/>
                  </a:cubicBezTo>
                  <a:cubicBezTo>
                    <a:pt x="2585" y="1526"/>
                    <a:pt x="2616" y="1546"/>
                    <a:pt x="2616" y="1546"/>
                  </a:cubicBezTo>
                  <a:cubicBezTo>
                    <a:pt x="2593" y="1478"/>
                    <a:pt x="2547" y="1501"/>
                    <a:pt x="2547" y="1433"/>
                  </a:cubicBezTo>
                  <a:lnTo>
                    <a:pt x="2547" y="1433"/>
                  </a:lnTo>
                  <a:lnTo>
                    <a:pt x="2616" y="1455"/>
                  </a:lnTo>
                  <a:lnTo>
                    <a:pt x="2616" y="1410"/>
                  </a:lnTo>
                  <a:cubicBezTo>
                    <a:pt x="2593" y="1421"/>
                    <a:pt x="2565" y="1421"/>
                    <a:pt x="2533" y="1421"/>
                  </a:cubicBezTo>
                  <a:cubicBezTo>
                    <a:pt x="2502" y="1421"/>
                    <a:pt x="2468" y="1421"/>
                    <a:pt x="2434" y="1433"/>
                  </a:cubicBezTo>
                  <a:lnTo>
                    <a:pt x="2456" y="1342"/>
                  </a:lnTo>
                  <a:lnTo>
                    <a:pt x="2502" y="1342"/>
                  </a:lnTo>
                  <a:cubicBezTo>
                    <a:pt x="2502" y="1342"/>
                    <a:pt x="2366" y="1296"/>
                    <a:pt x="2388" y="1205"/>
                  </a:cubicBezTo>
                  <a:cubicBezTo>
                    <a:pt x="2411" y="1069"/>
                    <a:pt x="2411" y="910"/>
                    <a:pt x="2434" y="773"/>
                  </a:cubicBezTo>
                  <a:lnTo>
                    <a:pt x="2502" y="841"/>
                  </a:lnTo>
                  <a:lnTo>
                    <a:pt x="2525" y="773"/>
                  </a:lnTo>
                  <a:lnTo>
                    <a:pt x="2525" y="773"/>
                  </a:lnTo>
                  <a:cubicBezTo>
                    <a:pt x="2517" y="776"/>
                    <a:pt x="2510" y="777"/>
                    <a:pt x="2505" y="777"/>
                  </a:cubicBezTo>
                  <a:cubicBezTo>
                    <a:pt x="2467" y="777"/>
                    <a:pt x="2474" y="724"/>
                    <a:pt x="2463" y="724"/>
                  </a:cubicBezTo>
                  <a:cubicBezTo>
                    <a:pt x="2461" y="724"/>
                    <a:pt x="2459" y="725"/>
                    <a:pt x="2456" y="728"/>
                  </a:cubicBezTo>
                  <a:cubicBezTo>
                    <a:pt x="2320" y="614"/>
                    <a:pt x="2456" y="500"/>
                    <a:pt x="2366" y="387"/>
                  </a:cubicBezTo>
                  <a:cubicBezTo>
                    <a:pt x="2252" y="387"/>
                    <a:pt x="342" y="68"/>
                    <a:pt x="205" y="68"/>
                  </a:cubicBezTo>
                  <a:lnTo>
                    <a:pt x="2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4"/>
            <p:cNvSpPr/>
            <p:nvPr/>
          </p:nvSpPr>
          <p:spPr>
            <a:xfrm rot="2879798">
              <a:off x="1869048" y="3383157"/>
              <a:ext cx="2000" cy="2979"/>
            </a:xfrm>
            <a:custGeom>
              <a:avLst/>
              <a:gdLst/>
              <a:ahLst/>
              <a:cxnLst/>
              <a:rect l="l" t="t" r="r" b="b"/>
              <a:pathLst>
                <a:path w="92" h="137" extrusionOk="0">
                  <a:moveTo>
                    <a:pt x="91" y="0"/>
                  </a:moveTo>
                  <a:lnTo>
                    <a:pt x="91" y="0"/>
                  </a:lnTo>
                  <a:cubicBezTo>
                    <a:pt x="23" y="46"/>
                    <a:pt x="0" y="91"/>
                    <a:pt x="23" y="137"/>
                  </a:cubicBezTo>
                  <a:cubicBezTo>
                    <a:pt x="68" y="91"/>
                    <a:pt x="68" y="46"/>
                    <a:pt x="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4"/>
            <p:cNvSpPr/>
            <p:nvPr/>
          </p:nvSpPr>
          <p:spPr>
            <a:xfrm rot="2879798">
              <a:off x="1871798" y="3384381"/>
              <a:ext cx="22" cy="22"/>
            </a:xfrm>
            <a:custGeom>
              <a:avLst/>
              <a:gdLst/>
              <a:ahLst/>
              <a:cxnLst/>
              <a:rect l="l" t="t" r="r" b="b"/>
              <a:pathLst>
                <a:path w="1" h="1" extrusionOk="0">
                  <a:moveTo>
                    <a:pt x="0" y="0"/>
                  </a:moveTo>
                  <a:lnTo>
                    <a:pt x="0" y="0"/>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44"/>
            <p:cNvSpPr/>
            <p:nvPr/>
          </p:nvSpPr>
          <p:spPr>
            <a:xfrm rot="2879798">
              <a:off x="1971627" y="3212399"/>
              <a:ext cx="22" cy="500"/>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44"/>
            <p:cNvSpPr/>
            <p:nvPr/>
          </p:nvSpPr>
          <p:spPr>
            <a:xfrm rot="2879798">
              <a:off x="1885807" y="3200702"/>
              <a:ext cx="64795" cy="199277"/>
            </a:xfrm>
            <a:custGeom>
              <a:avLst/>
              <a:gdLst/>
              <a:ahLst/>
              <a:cxnLst/>
              <a:rect l="l" t="t" r="r" b="b"/>
              <a:pathLst>
                <a:path w="2980" h="9165" extrusionOk="0">
                  <a:moveTo>
                    <a:pt x="54" y="829"/>
                  </a:moveTo>
                  <a:lnTo>
                    <a:pt x="54" y="829"/>
                  </a:lnTo>
                  <a:cubicBezTo>
                    <a:pt x="49" y="832"/>
                    <a:pt x="46" y="836"/>
                    <a:pt x="46" y="842"/>
                  </a:cubicBezTo>
                  <a:cubicBezTo>
                    <a:pt x="49" y="838"/>
                    <a:pt x="52" y="833"/>
                    <a:pt x="54" y="829"/>
                  </a:cubicBezTo>
                  <a:close/>
                  <a:moveTo>
                    <a:pt x="2843" y="8687"/>
                  </a:moveTo>
                  <a:lnTo>
                    <a:pt x="2843" y="8724"/>
                  </a:lnTo>
                  <a:lnTo>
                    <a:pt x="2843" y="8724"/>
                  </a:lnTo>
                  <a:cubicBezTo>
                    <a:pt x="2833" y="8697"/>
                    <a:pt x="2813" y="8687"/>
                    <a:pt x="2843" y="8687"/>
                  </a:cubicBezTo>
                  <a:close/>
                  <a:moveTo>
                    <a:pt x="228" y="1"/>
                  </a:moveTo>
                  <a:lnTo>
                    <a:pt x="183" y="114"/>
                  </a:lnTo>
                  <a:lnTo>
                    <a:pt x="274" y="114"/>
                  </a:lnTo>
                  <a:cubicBezTo>
                    <a:pt x="296" y="182"/>
                    <a:pt x="228" y="137"/>
                    <a:pt x="228" y="205"/>
                  </a:cubicBezTo>
                  <a:cubicBezTo>
                    <a:pt x="160" y="205"/>
                    <a:pt x="160" y="137"/>
                    <a:pt x="137" y="69"/>
                  </a:cubicBezTo>
                  <a:lnTo>
                    <a:pt x="137" y="69"/>
                  </a:lnTo>
                  <a:cubicBezTo>
                    <a:pt x="137" y="137"/>
                    <a:pt x="92" y="182"/>
                    <a:pt x="160" y="205"/>
                  </a:cubicBezTo>
                  <a:cubicBezTo>
                    <a:pt x="153" y="219"/>
                    <a:pt x="142" y="222"/>
                    <a:pt x="130" y="222"/>
                  </a:cubicBezTo>
                  <a:cubicBezTo>
                    <a:pt x="117" y="222"/>
                    <a:pt x="102" y="218"/>
                    <a:pt x="88" y="218"/>
                  </a:cubicBezTo>
                  <a:cubicBezTo>
                    <a:pt x="71" y="218"/>
                    <a:pt x="55" y="224"/>
                    <a:pt x="46" y="251"/>
                  </a:cubicBezTo>
                  <a:cubicBezTo>
                    <a:pt x="69" y="296"/>
                    <a:pt x="137" y="342"/>
                    <a:pt x="92" y="387"/>
                  </a:cubicBezTo>
                  <a:lnTo>
                    <a:pt x="69" y="387"/>
                  </a:lnTo>
                  <a:cubicBezTo>
                    <a:pt x="1" y="501"/>
                    <a:pt x="160" y="569"/>
                    <a:pt x="92" y="683"/>
                  </a:cubicBezTo>
                  <a:lnTo>
                    <a:pt x="69" y="660"/>
                  </a:lnTo>
                  <a:lnTo>
                    <a:pt x="69" y="660"/>
                  </a:lnTo>
                  <a:cubicBezTo>
                    <a:pt x="48" y="703"/>
                    <a:pt x="86" y="765"/>
                    <a:pt x="54" y="829"/>
                  </a:cubicBezTo>
                  <a:lnTo>
                    <a:pt x="54" y="829"/>
                  </a:lnTo>
                  <a:cubicBezTo>
                    <a:pt x="58" y="826"/>
                    <a:pt x="65" y="825"/>
                    <a:pt x="72" y="825"/>
                  </a:cubicBezTo>
                  <a:cubicBezTo>
                    <a:pt x="86" y="825"/>
                    <a:pt x="103" y="831"/>
                    <a:pt x="114" y="842"/>
                  </a:cubicBezTo>
                  <a:cubicBezTo>
                    <a:pt x="69" y="933"/>
                    <a:pt x="92" y="978"/>
                    <a:pt x="46" y="1024"/>
                  </a:cubicBezTo>
                  <a:lnTo>
                    <a:pt x="114" y="1092"/>
                  </a:lnTo>
                  <a:cubicBezTo>
                    <a:pt x="92" y="1365"/>
                    <a:pt x="114" y="2434"/>
                    <a:pt x="137" y="2707"/>
                  </a:cubicBezTo>
                  <a:lnTo>
                    <a:pt x="137" y="2684"/>
                  </a:lnTo>
                  <a:cubicBezTo>
                    <a:pt x="160" y="3093"/>
                    <a:pt x="160" y="3957"/>
                    <a:pt x="228" y="4367"/>
                  </a:cubicBezTo>
                  <a:cubicBezTo>
                    <a:pt x="183" y="4435"/>
                    <a:pt x="183" y="4526"/>
                    <a:pt x="183" y="4594"/>
                  </a:cubicBezTo>
                  <a:cubicBezTo>
                    <a:pt x="192" y="4575"/>
                    <a:pt x="202" y="4568"/>
                    <a:pt x="210" y="4568"/>
                  </a:cubicBezTo>
                  <a:cubicBezTo>
                    <a:pt x="221" y="4568"/>
                    <a:pt x="228" y="4581"/>
                    <a:pt x="228" y="4594"/>
                  </a:cubicBezTo>
                  <a:cubicBezTo>
                    <a:pt x="228" y="4821"/>
                    <a:pt x="274" y="4617"/>
                    <a:pt x="296" y="4821"/>
                  </a:cubicBezTo>
                  <a:cubicBezTo>
                    <a:pt x="365" y="5072"/>
                    <a:pt x="342" y="6004"/>
                    <a:pt x="296" y="6231"/>
                  </a:cubicBezTo>
                  <a:cubicBezTo>
                    <a:pt x="387" y="6345"/>
                    <a:pt x="342" y="6481"/>
                    <a:pt x="387" y="6595"/>
                  </a:cubicBezTo>
                  <a:lnTo>
                    <a:pt x="365" y="6595"/>
                  </a:lnTo>
                  <a:cubicBezTo>
                    <a:pt x="387" y="6641"/>
                    <a:pt x="387" y="6845"/>
                    <a:pt x="387" y="7050"/>
                  </a:cubicBezTo>
                  <a:cubicBezTo>
                    <a:pt x="387" y="7277"/>
                    <a:pt x="387" y="7482"/>
                    <a:pt x="410" y="7550"/>
                  </a:cubicBezTo>
                  <a:lnTo>
                    <a:pt x="433" y="7527"/>
                  </a:lnTo>
                  <a:lnTo>
                    <a:pt x="433" y="7527"/>
                  </a:lnTo>
                  <a:cubicBezTo>
                    <a:pt x="501" y="7664"/>
                    <a:pt x="387" y="7641"/>
                    <a:pt x="365" y="7755"/>
                  </a:cubicBezTo>
                  <a:cubicBezTo>
                    <a:pt x="377" y="7752"/>
                    <a:pt x="389" y="7751"/>
                    <a:pt x="400" y="7751"/>
                  </a:cubicBezTo>
                  <a:cubicBezTo>
                    <a:pt x="492" y="7751"/>
                    <a:pt x="547" y="7828"/>
                    <a:pt x="547" y="7869"/>
                  </a:cubicBezTo>
                  <a:lnTo>
                    <a:pt x="524" y="7869"/>
                  </a:lnTo>
                  <a:cubicBezTo>
                    <a:pt x="547" y="7937"/>
                    <a:pt x="637" y="8050"/>
                    <a:pt x="683" y="8164"/>
                  </a:cubicBezTo>
                  <a:lnTo>
                    <a:pt x="615" y="8164"/>
                  </a:lnTo>
                  <a:cubicBezTo>
                    <a:pt x="683" y="8232"/>
                    <a:pt x="683" y="8414"/>
                    <a:pt x="683" y="8460"/>
                  </a:cubicBezTo>
                  <a:cubicBezTo>
                    <a:pt x="683" y="8596"/>
                    <a:pt x="615" y="8824"/>
                    <a:pt x="706" y="9006"/>
                  </a:cubicBezTo>
                  <a:lnTo>
                    <a:pt x="547" y="9165"/>
                  </a:lnTo>
                  <a:lnTo>
                    <a:pt x="569" y="9165"/>
                  </a:lnTo>
                  <a:cubicBezTo>
                    <a:pt x="569" y="9165"/>
                    <a:pt x="2434" y="9097"/>
                    <a:pt x="2798" y="8824"/>
                  </a:cubicBezTo>
                  <a:lnTo>
                    <a:pt x="2843" y="8824"/>
                  </a:lnTo>
                  <a:lnTo>
                    <a:pt x="2843" y="8778"/>
                  </a:lnTo>
                  <a:cubicBezTo>
                    <a:pt x="2853" y="8749"/>
                    <a:pt x="2863" y="8741"/>
                    <a:pt x="2874" y="8741"/>
                  </a:cubicBezTo>
                  <a:cubicBezTo>
                    <a:pt x="2890" y="8741"/>
                    <a:pt x="2908" y="8755"/>
                    <a:pt x="2934" y="8755"/>
                  </a:cubicBezTo>
                  <a:lnTo>
                    <a:pt x="2957" y="8687"/>
                  </a:lnTo>
                  <a:lnTo>
                    <a:pt x="2911" y="8710"/>
                  </a:lnTo>
                  <a:cubicBezTo>
                    <a:pt x="2889" y="8687"/>
                    <a:pt x="2843" y="8664"/>
                    <a:pt x="2866" y="8619"/>
                  </a:cubicBezTo>
                  <a:cubicBezTo>
                    <a:pt x="2866" y="8551"/>
                    <a:pt x="2957" y="8596"/>
                    <a:pt x="2957" y="8528"/>
                  </a:cubicBezTo>
                  <a:cubicBezTo>
                    <a:pt x="2957" y="8187"/>
                    <a:pt x="2980" y="7846"/>
                    <a:pt x="2934" y="7505"/>
                  </a:cubicBezTo>
                  <a:lnTo>
                    <a:pt x="2934" y="7505"/>
                  </a:lnTo>
                  <a:lnTo>
                    <a:pt x="2980" y="7527"/>
                  </a:lnTo>
                  <a:cubicBezTo>
                    <a:pt x="2934" y="7414"/>
                    <a:pt x="2934" y="7323"/>
                    <a:pt x="2911" y="7232"/>
                  </a:cubicBezTo>
                  <a:lnTo>
                    <a:pt x="2980" y="7186"/>
                  </a:lnTo>
                  <a:lnTo>
                    <a:pt x="2980" y="7186"/>
                  </a:lnTo>
                  <a:cubicBezTo>
                    <a:pt x="2979" y="7187"/>
                    <a:pt x="2978" y="7187"/>
                    <a:pt x="2977" y="7187"/>
                  </a:cubicBezTo>
                  <a:cubicBezTo>
                    <a:pt x="2932" y="7187"/>
                    <a:pt x="2889" y="6663"/>
                    <a:pt x="2911" y="6663"/>
                  </a:cubicBezTo>
                  <a:lnTo>
                    <a:pt x="2821" y="6663"/>
                  </a:lnTo>
                  <a:cubicBezTo>
                    <a:pt x="2798" y="6550"/>
                    <a:pt x="2911" y="6618"/>
                    <a:pt x="2889" y="6527"/>
                  </a:cubicBezTo>
                  <a:cubicBezTo>
                    <a:pt x="2752" y="6481"/>
                    <a:pt x="2911" y="6368"/>
                    <a:pt x="2821" y="6322"/>
                  </a:cubicBezTo>
                  <a:cubicBezTo>
                    <a:pt x="2843" y="6322"/>
                    <a:pt x="2843" y="6277"/>
                    <a:pt x="2889" y="6277"/>
                  </a:cubicBezTo>
                  <a:cubicBezTo>
                    <a:pt x="2798" y="6277"/>
                    <a:pt x="2866" y="6231"/>
                    <a:pt x="2843" y="6209"/>
                  </a:cubicBezTo>
                  <a:lnTo>
                    <a:pt x="2843" y="6209"/>
                  </a:lnTo>
                  <a:lnTo>
                    <a:pt x="2798" y="6231"/>
                  </a:lnTo>
                  <a:lnTo>
                    <a:pt x="2775" y="6163"/>
                  </a:lnTo>
                  <a:lnTo>
                    <a:pt x="2843" y="6140"/>
                  </a:lnTo>
                  <a:cubicBezTo>
                    <a:pt x="2866" y="5958"/>
                    <a:pt x="2911" y="5117"/>
                    <a:pt x="2866" y="4912"/>
                  </a:cubicBezTo>
                  <a:lnTo>
                    <a:pt x="2866" y="4912"/>
                  </a:lnTo>
                  <a:cubicBezTo>
                    <a:pt x="2798" y="4935"/>
                    <a:pt x="2843" y="5003"/>
                    <a:pt x="2752" y="5026"/>
                  </a:cubicBezTo>
                  <a:cubicBezTo>
                    <a:pt x="2707" y="4981"/>
                    <a:pt x="2775" y="4958"/>
                    <a:pt x="2730" y="4935"/>
                  </a:cubicBezTo>
                  <a:cubicBezTo>
                    <a:pt x="2843" y="4912"/>
                    <a:pt x="2752" y="4821"/>
                    <a:pt x="2889" y="4776"/>
                  </a:cubicBezTo>
                  <a:lnTo>
                    <a:pt x="2798" y="4753"/>
                  </a:lnTo>
                  <a:lnTo>
                    <a:pt x="2843" y="4730"/>
                  </a:lnTo>
                  <a:cubicBezTo>
                    <a:pt x="2775" y="4503"/>
                    <a:pt x="2821" y="4685"/>
                    <a:pt x="2821" y="4480"/>
                  </a:cubicBezTo>
                  <a:cubicBezTo>
                    <a:pt x="2821" y="4367"/>
                    <a:pt x="2707" y="4321"/>
                    <a:pt x="2752" y="4253"/>
                  </a:cubicBezTo>
                  <a:lnTo>
                    <a:pt x="2684" y="4253"/>
                  </a:lnTo>
                  <a:cubicBezTo>
                    <a:pt x="2752" y="4253"/>
                    <a:pt x="2639" y="4185"/>
                    <a:pt x="2707" y="4162"/>
                  </a:cubicBezTo>
                  <a:cubicBezTo>
                    <a:pt x="2707" y="4143"/>
                    <a:pt x="2707" y="4060"/>
                    <a:pt x="2654" y="4060"/>
                  </a:cubicBezTo>
                  <a:cubicBezTo>
                    <a:pt x="2643" y="4060"/>
                    <a:pt x="2631" y="4064"/>
                    <a:pt x="2616" y="4071"/>
                  </a:cubicBezTo>
                  <a:cubicBezTo>
                    <a:pt x="2649" y="4054"/>
                    <a:pt x="2670" y="4001"/>
                    <a:pt x="2697" y="4001"/>
                  </a:cubicBezTo>
                  <a:cubicBezTo>
                    <a:pt x="2707" y="4001"/>
                    <a:pt x="2718" y="4007"/>
                    <a:pt x="2730" y="4026"/>
                  </a:cubicBezTo>
                  <a:lnTo>
                    <a:pt x="2707" y="3935"/>
                  </a:lnTo>
                  <a:lnTo>
                    <a:pt x="2684" y="3980"/>
                  </a:lnTo>
                  <a:cubicBezTo>
                    <a:pt x="2684" y="3889"/>
                    <a:pt x="2752" y="3821"/>
                    <a:pt x="2661" y="3775"/>
                  </a:cubicBezTo>
                  <a:lnTo>
                    <a:pt x="2639" y="3798"/>
                  </a:lnTo>
                  <a:cubicBezTo>
                    <a:pt x="2616" y="3753"/>
                    <a:pt x="2616" y="3684"/>
                    <a:pt x="2707" y="3662"/>
                  </a:cubicBezTo>
                  <a:lnTo>
                    <a:pt x="2730" y="3730"/>
                  </a:lnTo>
                  <a:cubicBezTo>
                    <a:pt x="2730" y="3639"/>
                    <a:pt x="2730" y="3571"/>
                    <a:pt x="2684" y="3502"/>
                  </a:cubicBezTo>
                  <a:lnTo>
                    <a:pt x="2684" y="3525"/>
                  </a:lnTo>
                  <a:cubicBezTo>
                    <a:pt x="2593" y="3434"/>
                    <a:pt x="2525" y="2889"/>
                    <a:pt x="2411" y="2798"/>
                  </a:cubicBezTo>
                  <a:lnTo>
                    <a:pt x="2343" y="2843"/>
                  </a:lnTo>
                  <a:lnTo>
                    <a:pt x="2275" y="2752"/>
                  </a:lnTo>
                  <a:lnTo>
                    <a:pt x="2479" y="2798"/>
                  </a:lnTo>
                  <a:cubicBezTo>
                    <a:pt x="2457" y="2638"/>
                    <a:pt x="2457" y="1729"/>
                    <a:pt x="2502" y="1570"/>
                  </a:cubicBezTo>
                  <a:cubicBezTo>
                    <a:pt x="2522" y="1540"/>
                    <a:pt x="2545" y="1532"/>
                    <a:pt x="2566" y="1532"/>
                  </a:cubicBezTo>
                  <a:cubicBezTo>
                    <a:pt x="2594" y="1532"/>
                    <a:pt x="2616" y="1547"/>
                    <a:pt x="2616" y="1547"/>
                  </a:cubicBezTo>
                  <a:cubicBezTo>
                    <a:pt x="2593" y="1479"/>
                    <a:pt x="2548" y="1524"/>
                    <a:pt x="2570" y="1456"/>
                  </a:cubicBezTo>
                  <a:lnTo>
                    <a:pt x="2570" y="1456"/>
                  </a:lnTo>
                  <a:lnTo>
                    <a:pt x="2616" y="1479"/>
                  </a:lnTo>
                  <a:lnTo>
                    <a:pt x="2616" y="1410"/>
                  </a:lnTo>
                  <a:cubicBezTo>
                    <a:pt x="2605" y="1433"/>
                    <a:pt x="2576" y="1439"/>
                    <a:pt x="2542" y="1439"/>
                  </a:cubicBezTo>
                  <a:cubicBezTo>
                    <a:pt x="2508" y="1439"/>
                    <a:pt x="2468" y="1433"/>
                    <a:pt x="2434" y="1433"/>
                  </a:cubicBezTo>
                  <a:lnTo>
                    <a:pt x="2457" y="1365"/>
                  </a:lnTo>
                  <a:lnTo>
                    <a:pt x="2502" y="1365"/>
                  </a:lnTo>
                  <a:cubicBezTo>
                    <a:pt x="2502" y="1342"/>
                    <a:pt x="2366" y="1297"/>
                    <a:pt x="2388" y="1229"/>
                  </a:cubicBezTo>
                  <a:cubicBezTo>
                    <a:pt x="2434" y="1069"/>
                    <a:pt x="2411" y="933"/>
                    <a:pt x="2434" y="774"/>
                  </a:cubicBezTo>
                  <a:lnTo>
                    <a:pt x="2502" y="842"/>
                  </a:lnTo>
                  <a:lnTo>
                    <a:pt x="2525" y="774"/>
                  </a:lnTo>
                  <a:lnTo>
                    <a:pt x="2525" y="774"/>
                  </a:lnTo>
                  <a:cubicBezTo>
                    <a:pt x="2511" y="783"/>
                    <a:pt x="2501" y="787"/>
                    <a:pt x="2493" y="787"/>
                  </a:cubicBezTo>
                  <a:cubicBezTo>
                    <a:pt x="2468" y="787"/>
                    <a:pt x="2473" y="747"/>
                    <a:pt x="2463" y="747"/>
                  </a:cubicBezTo>
                  <a:cubicBezTo>
                    <a:pt x="2461" y="747"/>
                    <a:pt x="2459" y="748"/>
                    <a:pt x="2457" y="751"/>
                  </a:cubicBezTo>
                  <a:cubicBezTo>
                    <a:pt x="2320" y="637"/>
                    <a:pt x="2457" y="501"/>
                    <a:pt x="2366" y="410"/>
                  </a:cubicBezTo>
                  <a:cubicBezTo>
                    <a:pt x="2252" y="387"/>
                    <a:pt x="342" y="92"/>
                    <a:pt x="205" y="69"/>
                  </a:cubicBezTo>
                  <a:lnTo>
                    <a:pt x="22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44"/>
            <p:cNvSpPr/>
            <p:nvPr/>
          </p:nvSpPr>
          <p:spPr>
            <a:xfrm rot="2879798">
              <a:off x="1306392" y="3890115"/>
              <a:ext cx="2000" cy="2500"/>
            </a:xfrm>
            <a:custGeom>
              <a:avLst/>
              <a:gdLst/>
              <a:ahLst/>
              <a:cxnLst/>
              <a:rect l="l" t="t" r="r" b="b"/>
              <a:pathLst>
                <a:path w="92" h="115" extrusionOk="0">
                  <a:moveTo>
                    <a:pt x="91" y="1"/>
                  </a:moveTo>
                  <a:lnTo>
                    <a:pt x="91" y="1"/>
                  </a:lnTo>
                  <a:cubicBezTo>
                    <a:pt x="23" y="24"/>
                    <a:pt x="0" y="69"/>
                    <a:pt x="0" y="115"/>
                  </a:cubicBezTo>
                  <a:cubicBezTo>
                    <a:pt x="68" y="92"/>
                    <a:pt x="68"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44"/>
            <p:cNvSpPr/>
            <p:nvPr/>
          </p:nvSpPr>
          <p:spPr>
            <a:xfrm rot="2879798">
              <a:off x="1308964" y="3891260"/>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44"/>
            <p:cNvSpPr/>
            <p:nvPr/>
          </p:nvSpPr>
          <p:spPr>
            <a:xfrm rot="2879798">
              <a:off x="1402983" y="3736477"/>
              <a:ext cx="22" cy="500"/>
            </a:xfrm>
            <a:custGeom>
              <a:avLst/>
              <a:gdLst/>
              <a:ahLst/>
              <a:cxnLst/>
              <a:rect l="l" t="t" r="r" b="b"/>
              <a:pathLst>
                <a:path w="1" h="23" extrusionOk="0">
                  <a:moveTo>
                    <a:pt x="1" y="0"/>
                  </a:moveTo>
                  <a:lnTo>
                    <a:pt x="1" y="23"/>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44"/>
            <p:cNvSpPr/>
            <p:nvPr/>
          </p:nvSpPr>
          <p:spPr>
            <a:xfrm rot="2879798">
              <a:off x="1325902" y="3727855"/>
              <a:ext cx="61816" cy="176120"/>
            </a:xfrm>
            <a:custGeom>
              <a:avLst/>
              <a:gdLst/>
              <a:ahLst/>
              <a:cxnLst/>
              <a:rect l="l" t="t" r="r" b="b"/>
              <a:pathLst>
                <a:path w="2843" h="8100" extrusionOk="0">
                  <a:moveTo>
                    <a:pt x="57" y="714"/>
                  </a:moveTo>
                  <a:cubicBezTo>
                    <a:pt x="50" y="716"/>
                    <a:pt x="46" y="721"/>
                    <a:pt x="46" y="728"/>
                  </a:cubicBezTo>
                  <a:cubicBezTo>
                    <a:pt x="50" y="724"/>
                    <a:pt x="54" y="719"/>
                    <a:pt x="57" y="714"/>
                  </a:cubicBezTo>
                  <a:close/>
                  <a:moveTo>
                    <a:pt x="2431" y="7931"/>
                  </a:moveTo>
                  <a:cubicBezTo>
                    <a:pt x="2436" y="7931"/>
                    <a:pt x="2443" y="7933"/>
                    <a:pt x="2456" y="7937"/>
                  </a:cubicBezTo>
                  <a:lnTo>
                    <a:pt x="2437" y="7993"/>
                  </a:lnTo>
                  <a:lnTo>
                    <a:pt x="2437" y="7993"/>
                  </a:lnTo>
                  <a:cubicBezTo>
                    <a:pt x="2443" y="7960"/>
                    <a:pt x="2412" y="7931"/>
                    <a:pt x="2431" y="7931"/>
                  </a:cubicBezTo>
                  <a:close/>
                  <a:moveTo>
                    <a:pt x="205" y="1"/>
                  </a:moveTo>
                  <a:lnTo>
                    <a:pt x="182" y="91"/>
                  </a:lnTo>
                  <a:lnTo>
                    <a:pt x="250" y="91"/>
                  </a:lnTo>
                  <a:cubicBezTo>
                    <a:pt x="273" y="160"/>
                    <a:pt x="205" y="114"/>
                    <a:pt x="205" y="160"/>
                  </a:cubicBezTo>
                  <a:cubicBezTo>
                    <a:pt x="159" y="160"/>
                    <a:pt x="137" y="114"/>
                    <a:pt x="137" y="46"/>
                  </a:cubicBezTo>
                  <a:lnTo>
                    <a:pt x="137" y="46"/>
                  </a:lnTo>
                  <a:cubicBezTo>
                    <a:pt x="137" y="91"/>
                    <a:pt x="91" y="137"/>
                    <a:pt x="159" y="160"/>
                  </a:cubicBezTo>
                  <a:cubicBezTo>
                    <a:pt x="137" y="182"/>
                    <a:pt x="114" y="182"/>
                    <a:pt x="94" y="182"/>
                  </a:cubicBezTo>
                  <a:cubicBezTo>
                    <a:pt x="74" y="182"/>
                    <a:pt x="57" y="182"/>
                    <a:pt x="46" y="205"/>
                  </a:cubicBezTo>
                  <a:cubicBezTo>
                    <a:pt x="68" y="251"/>
                    <a:pt x="114" y="296"/>
                    <a:pt x="91" y="342"/>
                  </a:cubicBezTo>
                  <a:lnTo>
                    <a:pt x="68" y="342"/>
                  </a:lnTo>
                  <a:cubicBezTo>
                    <a:pt x="0" y="433"/>
                    <a:pt x="159" y="501"/>
                    <a:pt x="91" y="592"/>
                  </a:cubicBezTo>
                  <a:lnTo>
                    <a:pt x="68" y="569"/>
                  </a:lnTo>
                  <a:lnTo>
                    <a:pt x="68" y="569"/>
                  </a:lnTo>
                  <a:cubicBezTo>
                    <a:pt x="48" y="610"/>
                    <a:pt x="82" y="669"/>
                    <a:pt x="57" y="714"/>
                  </a:cubicBezTo>
                  <a:lnTo>
                    <a:pt x="57" y="714"/>
                  </a:lnTo>
                  <a:cubicBezTo>
                    <a:pt x="61" y="712"/>
                    <a:pt x="66" y="711"/>
                    <a:pt x="71" y="711"/>
                  </a:cubicBezTo>
                  <a:cubicBezTo>
                    <a:pt x="85" y="711"/>
                    <a:pt x="102" y="717"/>
                    <a:pt x="114" y="728"/>
                  </a:cubicBezTo>
                  <a:cubicBezTo>
                    <a:pt x="68" y="796"/>
                    <a:pt x="114" y="842"/>
                    <a:pt x="46" y="887"/>
                  </a:cubicBezTo>
                  <a:lnTo>
                    <a:pt x="114" y="956"/>
                  </a:lnTo>
                  <a:cubicBezTo>
                    <a:pt x="91" y="1183"/>
                    <a:pt x="159" y="2138"/>
                    <a:pt x="159" y="2365"/>
                  </a:cubicBezTo>
                  <a:lnTo>
                    <a:pt x="137" y="2365"/>
                  </a:lnTo>
                  <a:cubicBezTo>
                    <a:pt x="159" y="2729"/>
                    <a:pt x="137" y="3457"/>
                    <a:pt x="205" y="3844"/>
                  </a:cubicBezTo>
                  <a:cubicBezTo>
                    <a:pt x="137" y="3889"/>
                    <a:pt x="159" y="3980"/>
                    <a:pt x="137" y="4048"/>
                  </a:cubicBezTo>
                  <a:lnTo>
                    <a:pt x="205" y="4048"/>
                  </a:lnTo>
                  <a:cubicBezTo>
                    <a:pt x="182" y="4230"/>
                    <a:pt x="227" y="4048"/>
                    <a:pt x="250" y="4253"/>
                  </a:cubicBezTo>
                  <a:cubicBezTo>
                    <a:pt x="296" y="4458"/>
                    <a:pt x="227" y="5253"/>
                    <a:pt x="159" y="5435"/>
                  </a:cubicBezTo>
                  <a:cubicBezTo>
                    <a:pt x="250" y="5549"/>
                    <a:pt x="182" y="5663"/>
                    <a:pt x="227" y="5776"/>
                  </a:cubicBezTo>
                  <a:lnTo>
                    <a:pt x="205" y="5754"/>
                  </a:lnTo>
                  <a:lnTo>
                    <a:pt x="205" y="5754"/>
                  </a:lnTo>
                  <a:cubicBezTo>
                    <a:pt x="250" y="5867"/>
                    <a:pt x="137" y="6459"/>
                    <a:pt x="182" y="6572"/>
                  </a:cubicBezTo>
                  <a:cubicBezTo>
                    <a:pt x="227" y="6663"/>
                    <a:pt x="137" y="6663"/>
                    <a:pt x="114" y="6732"/>
                  </a:cubicBezTo>
                  <a:cubicBezTo>
                    <a:pt x="205" y="6732"/>
                    <a:pt x="273" y="6822"/>
                    <a:pt x="273" y="6868"/>
                  </a:cubicBezTo>
                  <a:lnTo>
                    <a:pt x="250" y="6868"/>
                  </a:lnTo>
                  <a:cubicBezTo>
                    <a:pt x="273" y="6913"/>
                    <a:pt x="341" y="7027"/>
                    <a:pt x="364" y="7118"/>
                  </a:cubicBezTo>
                  <a:lnTo>
                    <a:pt x="296" y="7118"/>
                  </a:lnTo>
                  <a:cubicBezTo>
                    <a:pt x="364" y="7186"/>
                    <a:pt x="341" y="7323"/>
                    <a:pt x="341" y="7368"/>
                  </a:cubicBezTo>
                  <a:cubicBezTo>
                    <a:pt x="318" y="7505"/>
                    <a:pt x="205" y="7664"/>
                    <a:pt x="273" y="7846"/>
                  </a:cubicBezTo>
                  <a:lnTo>
                    <a:pt x="114" y="7937"/>
                  </a:lnTo>
                  <a:lnTo>
                    <a:pt x="137" y="7937"/>
                  </a:lnTo>
                  <a:cubicBezTo>
                    <a:pt x="137" y="7937"/>
                    <a:pt x="1153" y="8100"/>
                    <a:pt x="1844" y="8100"/>
                  </a:cubicBezTo>
                  <a:cubicBezTo>
                    <a:pt x="2083" y="8100"/>
                    <a:pt x="2283" y="8080"/>
                    <a:pt x="2388" y="8028"/>
                  </a:cubicBezTo>
                  <a:lnTo>
                    <a:pt x="2433" y="8050"/>
                  </a:lnTo>
                  <a:lnTo>
                    <a:pt x="2433" y="8005"/>
                  </a:lnTo>
                  <a:cubicBezTo>
                    <a:pt x="2443" y="7986"/>
                    <a:pt x="2452" y="7979"/>
                    <a:pt x="2464" y="7979"/>
                  </a:cubicBezTo>
                  <a:cubicBezTo>
                    <a:pt x="2479" y="7979"/>
                    <a:pt x="2498" y="7992"/>
                    <a:pt x="2524" y="8005"/>
                  </a:cubicBezTo>
                  <a:lnTo>
                    <a:pt x="2547" y="7959"/>
                  </a:lnTo>
                  <a:lnTo>
                    <a:pt x="2524" y="7959"/>
                  </a:lnTo>
                  <a:lnTo>
                    <a:pt x="2479" y="7869"/>
                  </a:lnTo>
                  <a:cubicBezTo>
                    <a:pt x="2479" y="7834"/>
                    <a:pt x="2501" y="7834"/>
                    <a:pt x="2524" y="7834"/>
                  </a:cubicBezTo>
                  <a:cubicBezTo>
                    <a:pt x="2547" y="7834"/>
                    <a:pt x="2570" y="7834"/>
                    <a:pt x="2570" y="7800"/>
                  </a:cubicBezTo>
                  <a:cubicBezTo>
                    <a:pt x="2615" y="7482"/>
                    <a:pt x="2683" y="7164"/>
                    <a:pt x="2683" y="6845"/>
                  </a:cubicBezTo>
                  <a:lnTo>
                    <a:pt x="2706" y="6845"/>
                  </a:lnTo>
                  <a:cubicBezTo>
                    <a:pt x="2706" y="6754"/>
                    <a:pt x="2706" y="6663"/>
                    <a:pt x="2683" y="6572"/>
                  </a:cubicBezTo>
                  <a:lnTo>
                    <a:pt x="2774" y="6550"/>
                  </a:lnTo>
                  <a:cubicBezTo>
                    <a:pt x="2729" y="6550"/>
                    <a:pt x="2729" y="6049"/>
                    <a:pt x="2752" y="6027"/>
                  </a:cubicBezTo>
                  <a:lnTo>
                    <a:pt x="2638" y="6027"/>
                  </a:lnTo>
                  <a:cubicBezTo>
                    <a:pt x="2638" y="5936"/>
                    <a:pt x="2752" y="6004"/>
                    <a:pt x="2729" y="5913"/>
                  </a:cubicBezTo>
                  <a:cubicBezTo>
                    <a:pt x="2592" y="5867"/>
                    <a:pt x="2752" y="5754"/>
                    <a:pt x="2683" y="5731"/>
                  </a:cubicBezTo>
                  <a:cubicBezTo>
                    <a:pt x="2683" y="5731"/>
                    <a:pt x="2706" y="5685"/>
                    <a:pt x="2752" y="5685"/>
                  </a:cubicBezTo>
                  <a:cubicBezTo>
                    <a:pt x="2661" y="5663"/>
                    <a:pt x="2729" y="5640"/>
                    <a:pt x="2706" y="5617"/>
                  </a:cubicBezTo>
                  <a:lnTo>
                    <a:pt x="2661" y="5617"/>
                  </a:lnTo>
                  <a:lnTo>
                    <a:pt x="2638" y="5572"/>
                  </a:lnTo>
                  <a:lnTo>
                    <a:pt x="2706" y="5572"/>
                  </a:lnTo>
                  <a:cubicBezTo>
                    <a:pt x="2752" y="5390"/>
                    <a:pt x="2843" y="4594"/>
                    <a:pt x="2797" y="4412"/>
                  </a:cubicBezTo>
                  <a:lnTo>
                    <a:pt x="2797" y="4412"/>
                  </a:lnTo>
                  <a:cubicBezTo>
                    <a:pt x="2752" y="4435"/>
                    <a:pt x="2774" y="4503"/>
                    <a:pt x="2683" y="4526"/>
                  </a:cubicBezTo>
                  <a:cubicBezTo>
                    <a:pt x="2638" y="4458"/>
                    <a:pt x="2706" y="4458"/>
                    <a:pt x="2661" y="4435"/>
                  </a:cubicBezTo>
                  <a:cubicBezTo>
                    <a:pt x="2797" y="4412"/>
                    <a:pt x="2706" y="4321"/>
                    <a:pt x="2843" y="4298"/>
                  </a:cubicBezTo>
                  <a:lnTo>
                    <a:pt x="2752" y="4276"/>
                  </a:lnTo>
                  <a:lnTo>
                    <a:pt x="2797" y="4253"/>
                  </a:lnTo>
                  <a:cubicBezTo>
                    <a:pt x="2729" y="4048"/>
                    <a:pt x="2774" y="4207"/>
                    <a:pt x="2797" y="4025"/>
                  </a:cubicBezTo>
                  <a:cubicBezTo>
                    <a:pt x="2774" y="3935"/>
                    <a:pt x="2683" y="3866"/>
                    <a:pt x="2729" y="3821"/>
                  </a:cubicBezTo>
                  <a:lnTo>
                    <a:pt x="2661" y="3821"/>
                  </a:lnTo>
                  <a:cubicBezTo>
                    <a:pt x="2729" y="3821"/>
                    <a:pt x="2615" y="3753"/>
                    <a:pt x="2683" y="3730"/>
                  </a:cubicBezTo>
                  <a:cubicBezTo>
                    <a:pt x="2665" y="3712"/>
                    <a:pt x="2676" y="3649"/>
                    <a:pt x="2634" y="3649"/>
                  </a:cubicBezTo>
                  <a:cubicBezTo>
                    <a:pt x="2624" y="3649"/>
                    <a:pt x="2610" y="3653"/>
                    <a:pt x="2592" y="3662"/>
                  </a:cubicBezTo>
                  <a:cubicBezTo>
                    <a:pt x="2627" y="3644"/>
                    <a:pt x="2648" y="3601"/>
                    <a:pt x="2667" y="3601"/>
                  </a:cubicBezTo>
                  <a:cubicBezTo>
                    <a:pt x="2672" y="3601"/>
                    <a:pt x="2678" y="3605"/>
                    <a:pt x="2683" y="3616"/>
                  </a:cubicBezTo>
                  <a:lnTo>
                    <a:pt x="2683" y="3548"/>
                  </a:lnTo>
                  <a:lnTo>
                    <a:pt x="2661" y="3571"/>
                  </a:lnTo>
                  <a:cubicBezTo>
                    <a:pt x="2661" y="3480"/>
                    <a:pt x="2729" y="3434"/>
                    <a:pt x="2638" y="3389"/>
                  </a:cubicBezTo>
                  <a:lnTo>
                    <a:pt x="2615" y="3411"/>
                  </a:lnTo>
                  <a:cubicBezTo>
                    <a:pt x="2615" y="3366"/>
                    <a:pt x="2592" y="3321"/>
                    <a:pt x="2683" y="3298"/>
                  </a:cubicBezTo>
                  <a:lnTo>
                    <a:pt x="2706" y="3343"/>
                  </a:lnTo>
                  <a:cubicBezTo>
                    <a:pt x="2706" y="3275"/>
                    <a:pt x="2706" y="3207"/>
                    <a:pt x="2661" y="3139"/>
                  </a:cubicBezTo>
                  <a:lnTo>
                    <a:pt x="2661" y="3161"/>
                  </a:lnTo>
                  <a:cubicBezTo>
                    <a:pt x="2570" y="3070"/>
                    <a:pt x="2524" y="2593"/>
                    <a:pt x="2411" y="2502"/>
                  </a:cubicBezTo>
                  <a:lnTo>
                    <a:pt x="2342" y="2547"/>
                  </a:lnTo>
                  <a:lnTo>
                    <a:pt x="2297" y="2456"/>
                  </a:lnTo>
                  <a:lnTo>
                    <a:pt x="2297" y="2456"/>
                  </a:lnTo>
                  <a:lnTo>
                    <a:pt x="2479" y="2525"/>
                  </a:lnTo>
                  <a:cubicBezTo>
                    <a:pt x="2479" y="2365"/>
                    <a:pt x="2456" y="1547"/>
                    <a:pt x="2501" y="1410"/>
                  </a:cubicBezTo>
                  <a:cubicBezTo>
                    <a:pt x="2517" y="1388"/>
                    <a:pt x="2534" y="1380"/>
                    <a:pt x="2552" y="1380"/>
                  </a:cubicBezTo>
                  <a:cubicBezTo>
                    <a:pt x="2587" y="1380"/>
                    <a:pt x="2623" y="1410"/>
                    <a:pt x="2638" y="1410"/>
                  </a:cubicBezTo>
                  <a:cubicBezTo>
                    <a:pt x="2615" y="1319"/>
                    <a:pt x="2570" y="1365"/>
                    <a:pt x="2570" y="1297"/>
                  </a:cubicBezTo>
                  <a:lnTo>
                    <a:pt x="2570" y="1297"/>
                  </a:lnTo>
                  <a:lnTo>
                    <a:pt x="2638" y="1319"/>
                  </a:lnTo>
                  <a:lnTo>
                    <a:pt x="2615" y="1274"/>
                  </a:lnTo>
                  <a:cubicBezTo>
                    <a:pt x="2604" y="1285"/>
                    <a:pt x="2575" y="1285"/>
                    <a:pt x="2544" y="1285"/>
                  </a:cubicBezTo>
                  <a:cubicBezTo>
                    <a:pt x="2513" y="1285"/>
                    <a:pt x="2479" y="1285"/>
                    <a:pt x="2456" y="1297"/>
                  </a:cubicBezTo>
                  <a:lnTo>
                    <a:pt x="2456" y="1228"/>
                  </a:lnTo>
                  <a:lnTo>
                    <a:pt x="2501" y="1228"/>
                  </a:lnTo>
                  <a:cubicBezTo>
                    <a:pt x="2524" y="1206"/>
                    <a:pt x="2365" y="1183"/>
                    <a:pt x="2388" y="1092"/>
                  </a:cubicBezTo>
                  <a:cubicBezTo>
                    <a:pt x="2433" y="978"/>
                    <a:pt x="2411" y="842"/>
                    <a:pt x="2433" y="705"/>
                  </a:cubicBezTo>
                  <a:lnTo>
                    <a:pt x="2501" y="774"/>
                  </a:lnTo>
                  <a:lnTo>
                    <a:pt x="2524" y="705"/>
                  </a:lnTo>
                  <a:lnTo>
                    <a:pt x="2524" y="705"/>
                  </a:lnTo>
                  <a:cubicBezTo>
                    <a:pt x="2514" y="709"/>
                    <a:pt x="2507" y="710"/>
                    <a:pt x="2500" y="710"/>
                  </a:cubicBezTo>
                  <a:cubicBezTo>
                    <a:pt x="2462" y="710"/>
                    <a:pt x="2476" y="660"/>
                    <a:pt x="2456" y="660"/>
                  </a:cubicBezTo>
                  <a:cubicBezTo>
                    <a:pt x="2320" y="569"/>
                    <a:pt x="2456" y="455"/>
                    <a:pt x="2365" y="364"/>
                  </a:cubicBezTo>
                  <a:cubicBezTo>
                    <a:pt x="2251" y="364"/>
                    <a:pt x="341" y="69"/>
                    <a:pt x="205" y="69"/>
                  </a:cubicBezTo>
                  <a:lnTo>
                    <a:pt x="20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44"/>
            <p:cNvSpPr/>
            <p:nvPr/>
          </p:nvSpPr>
          <p:spPr>
            <a:xfrm rot="2879798">
              <a:off x="1465711" y="4030072"/>
              <a:ext cx="2000" cy="2500"/>
            </a:xfrm>
            <a:custGeom>
              <a:avLst/>
              <a:gdLst/>
              <a:ahLst/>
              <a:cxnLst/>
              <a:rect l="l" t="t" r="r" b="b"/>
              <a:pathLst>
                <a:path w="92" h="115" extrusionOk="0">
                  <a:moveTo>
                    <a:pt x="91" y="1"/>
                  </a:moveTo>
                  <a:lnTo>
                    <a:pt x="91" y="1"/>
                  </a:lnTo>
                  <a:cubicBezTo>
                    <a:pt x="23" y="46"/>
                    <a:pt x="0" y="69"/>
                    <a:pt x="0" y="115"/>
                  </a:cubicBezTo>
                  <a:cubicBezTo>
                    <a:pt x="69" y="92"/>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44"/>
            <p:cNvSpPr/>
            <p:nvPr/>
          </p:nvSpPr>
          <p:spPr>
            <a:xfrm rot="2879798">
              <a:off x="1468284" y="4031217"/>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4"/>
            <p:cNvSpPr/>
            <p:nvPr/>
          </p:nvSpPr>
          <p:spPr>
            <a:xfrm rot="2879798">
              <a:off x="1554267" y="3883016"/>
              <a:ext cx="22" cy="522"/>
            </a:xfrm>
            <a:custGeom>
              <a:avLst/>
              <a:gdLst/>
              <a:ahLst/>
              <a:cxnLst/>
              <a:rect l="l" t="t" r="r" b="b"/>
              <a:pathLst>
                <a:path w="1" h="24" extrusionOk="0">
                  <a:moveTo>
                    <a:pt x="0" y="1"/>
                  </a:moveTo>
                  <a:lnTo>
                    <a:pt x="0" y="24"/>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4"/>
            <p:cNvSpPr/>
            <p:nvPr/>
          </p:nvSpPr>
          <p:spPr>
            <a:xfrm rot="2879798">
              <a:off x="1481016" y="3876333"/>
              <a:ext cx="62316" cy="165531"/>
            </a:xfrm>
            <a:custGeom>
              <a:avLst/>
              <a:gdLst/>
              <a:ahLst/>
              <a:cxnLst/>
              <a:rect l="l" t="t" r="r" b="b"/>
              <a:pathLst>
                <a:path w="2866" h="7613" extrusionOk="0">
                  <a:moveTo>
                    <a:pt x="205" y="0"/>
                  </a:moveTo>
                  <a:lnTo>
                    <a:pt x="182" y="46"/>
                  </a:lnTo>
                  <a:cubicBezTo>
                    <a:pt x="185" y="46"/>
                    <a:pt x="187" y="46"/>
                    <a:pt x="190" y="47"/>
                  </a:cubicBezTo>
                  <a:lnTo>
                    <a:pt x="190" y="47"/>
                  </a:lnTo>
                  <a:lnTo>
                    <a:pt x="205" y="0"/>
                  </a:lnTo>
                  <a:close/>
                  <a:moveTo>
                    <a:pt x="2479" y="7459"/>
                  </a:moveTo>
                  <a:lnTo>
                    <a:pt x="2461" y="7514"/>
                  </a:lnTo>
                  <a:lnTo>
                    <a:pt x="2461" y="7514"/>
                  </a:lnTo>
                  <a:cubicBezTo>
                    <a:pt x="2467" y="7477"/>
                    <a:pt x="2418" y="7459"/>
                    <a:pt x="2479" y="7459"/>
                  </a:cubicBezTo>
                  <a:close/>
                  <a:moveTo>
                    <a:pt x="137" y="46"/>
                  </a:moveTo>
                  <a:cubicBezTo>
                    <a:pt x="114" y="91"/>
                    <a:pt x="69" y="136"/>
                    <a:pt x="137" y="159"/>
                  </a:cubicBezTo>
                  <a:cubicBezTo>
                    <a:pt x="126" y="182"/>
                    <a:pt x="109" y="182"/>
                    <a:pt x="92" y="182"/>
                  </a:cubicBezTo>
                  <a:cubicBezTo>
                    <a:pt x="74" y="182"/>
                    <a:pt x="57" y="182"/>
                    <a:pt x="46" y="205"/>
                  </a:cubicBezTo>
                  <a:cubicBezTo>
                    <a:pt x="46" y="227"/>
                    <a:pt x="114" y="273"/>
                    <a:pt x="69" y="318"/>
                  </a:cubicBezTo>
                  <a:cubicBezTo>
                    <a:pt x="1" y="409"/>
                    <a:pt x="160" y="478"/>
                    <a:pt x="92" y="546"/>
                  </a:cubicBezTo>
                  <a:lnTo>
                    <a:pt x="69" y="546"/>
                  </a:lnTo>
                  <a:cubicBezTo>
                    <a:pt x="23" y="569"/>
                    <a:pt x="69" y="637"/>
                    <a:pt x="46" y="682"/>
                  </a:cubicBezTo>
                  <a:lnTo>
                    <a:pt x="114" y="705"/>
                  </a:lnTo>
                  <a:cubicBezTo>
                    <a:pt x="69" y="750"/>
                    <a:pt x="92" y="796"/>
                    <a:pt x="46" y="841"/>
                  </a:cubicBezTo>
                  <a:lnTo>
                    <a:pt x="114" y="910"/>
                  </a:lnTo>
                  <a:cubicBezTo>
                    <a:pt x="92" y="1114"/>
                    <a:pt x="160" y="2001"/>
                    <a:pt x="160" y="2229"/>
                  </a:cubicBezTo>
                  <a:lnTo>
                    <a:pt x="137" y="2229"/>
                  </a:lnTo>
                  <a:cubicBezTo>
                    <a:pt x="160" y="2570"/>
                    <a:pt x="137" y="3275"/>
                    <a:pt x="228" y="3616"/>
                  </a:cubicBezTo>
                  <a:cubicBezTo>
                    <a:pt x="160" y="3684"/>
                    <a:pt x="160" y="3752"/>
                    <a:pt x="160" y="3820"/>
                  </a:cubicBezTo>
                  <a:lnTo>
                    <a:pt x="205" y="3820"/>
                  </a:lnTo>
                  <a:cubicBezTo>
                    <a:pt x="205" y="3980"/>
                    <a:pt x="251" y="3820"/>
                    <a:pt x="273" y="4002"/>
                  </a:cubicBezTo>
                  <a:cubicBezTo>
                    <a:pt x="319" y="4207"/>
                    <a:pt x="251" y="4957"/>
                    <a:pt x="182" y="5117"/>
                  </a:cubicBezTo>
                  <a:cubicBezTo>
                    <a:pt x="273" y="5207"/>
                    <a:pt x="205" y="5344"/>
                    <a:pt x="251" y="5435"/>
                  </a:cubicBezTo>
                  <a:lnTo>
                    <a:pt x="228" y="5412"/>
                  </a:lnTo>
                  <a:lnTo>
                    <a:pt x="228" y="5412"/>
                  </a:lnTo>
                  <a:cubicBezTo>
                    <a:pt x="273" y="5526"/>
                    <a:pt x="160" y="6072"/>
                    <a:pt x="205" y="6185"/>
                  </a:cubicBezTo>
                  <a:lnTo>
                    <a:pt x="205" y="6163"/>
                  </a:lnTo>
                  <a:lnTo>
                    <a:pt x="205" y="6163"/>
                  </a:lnTo>
                  <a:cubicBezTo>
                    <a:pt x="251" y="6276"/>
                    <a:pt x="160" y="6254"/>
                    <a:pt x="137" y="6344"/>
                  </a:cubicBezTo>
                  <a:cubicBezTo>
                    <a:pt x="147" y="6342"/>
                    <a:pt x="156" y="6341"/>
                    <a:pt x="165" y="6341"/>
                  </a:cubicBezTo>
                  <a:cubicBezTo>
                    <a:pt x="238" y="6341"/>
                    <a:pt x="276" y="6418"/>
                    <a:pt x="296" y="6458"/>
                  </a:cubicBezTo>
                  <a:lnTo>
                    <a:pt x="273" y="6458"/>
                  </a:lnTo>
                  <a:cubicBezTo>
                    <a:pt x="273" y="6504"/>
                    <a:pt x="364" y="6617"/>
                    <a:pt x="387" y="6686"/>
                  </a:cubicBezTo>
                  <a:lnTo>
                    <a:pt x="319" y="6686"/>
                  </a:lnTo>
                  <a:cubicBezTo>
                    <a:pt x="387" y="6754"/>
                    <a:pt x="342" y="6890"/>
                    <a:pt x="364" y="6936"/>
                  </a:cubicBezTo>
                  <a:cubicBezTo>
                    <a:pt x="342" y="7049"/>
                    <a:pt x="228" y="7209"/>
                    <a:pt x="296" y="7368"/>
                  </a:cubicBezTo>
                  <a:lnTo>
                    <a:pt x="137" y="7459"/>
                  </a:lnTo>
                  <a:lnTo>
                    <a:pt x="160" y="7459"/>
                  </a:lnTo>
                  <a:cubicBezTo>
                    <a:pt x="160" y="7459"/>
                    <a:pt x="1196" y="7612"/>
                    <a:pt x="1887" y="7612"/>
                  </a:cubicBezTo>
                  <a:cubicBezTo>
                    <a:pt x="2117" y="7612"/>
                    <a:pt x="2309" y="7595"/>
                    <a:pt x="2411" y="7550"/>
                  </a:cubicBezTo>
                  <a:lnTo>
                    <a:pt x="2456" y="7572"/>
                  </a:lnTo>
                  <a:lnTo>
                    <a:pt x="2456" y="7527"/>
                  </a:lnTo>
                  <a:cubicBezTo>
                    <a:pt x="2466" y="7508"/>
                    <a:pt x="2476" y="7501"/>
                    <a:pt x="2487" y="7501"/>
                  </a:cubicBezTo>
                  <a:cubicBezTo>
                    <a:pt x="2503" y="7501"/>
                    <a:pt x="2521" y="7514"/>
                    <a:pt x="2547" y="7527"/>
                  </a:cubicBezTo>
                  <a:lnTo>
                    <a:pt x="2570" y="7481"/>
                  </a:lnTo>
                  <a:lnTo>
                    <a:pt x="2525" y="7504"/>
                  </a:lnTo>
                  <a:lnTo>
                    <a:pt x="2502" y="7391"/>
                  </a:lnTo>
                  <a:cubicBezTo>
                    <a:pt x="2502" y="7368"/>
                    <a:pt x="2519" y="7368"/>
                    <a:pt x="2539" y="7368"/>
                  </a:cubicBezTo>
                  <a:cubicBezTo>
                    <a:pt x="2559" y="7368"/>
                    <a:pt x="2582" y="7368"/>
                    <a:pt x="2593" y="7345"/>
                  </a:cubicBezTo>
                  <a:cubicBezTo>
                    <a:pt x="2638" y="7049"/>
                    <a:pt x="2707" y="6754"/>
                    <a:pt x="2707" y="6435"/>
                  </a:cubicBezTo>
                  <a:lnTo>
                    <a:pt x="2729" y="6458"/>
                  </a:lnTo>
                  <a:cubicBezTo>
                    <a:pt x="2707" y="6344"/>
                    <a:pt x="2729" y="6276"/>
                    <a:pt x="2707" y="6185"/>
                  </a:cubicBezTo>
                  <a:lnTo>
                    <a:pt x="2775" y="6163"/>
                  </a:lnTo>
                  <a:cubicBezTo>
                    <a:pt x="2729" y="6163"/>
                    <a:pt x="2752" y="5685"/>
                    <a:pt x="2752" y="5685"/>
                  </a:cubicBezTo>
                  <a:lnTo>
                    <a:pt x="2661" y="5662"/>
                  </a:lnTo>
                  <a:cubicBezTo>
                    <a:pt x="2661" y="5571"/>
                    <a:pt x="2775" y="5640"/>
                    <a:pt x="2752" y="5549"/>
                  </a:cubicBezTo>
                  <a:cubicBezTo>
                    <a:pt x="2616" y="5526"/>
                    <a:pt x="2775" y="5412"/>
                    <a:pt x="2707" y="5389"/>
                  </a:cubicBezTo>
                  <a:cubicBezTo>
                    <a:pt x="2707" y="5389"/>
                    <a:pt x="2707" y="5344"/>
                    <a:pt x="2752" y="5344"/>
                  </a:cubicBezTo>
                  <a:cubicBezTo>
                    <a:pt x="2684" y="5344"/>
                    <a:pt x="2752" y="5298"/>
                    <a:pt x="2729" y="5276"/>
                  </a:cubicBezTo>
                  <a:lnTo>
                    <a:pt x="2729" y="5276"/>
                  </a:lnTo>
                  <a:lnTo>
                    <a:pt x="2684" y="5298"/>
                  </a:lnTo>
                  <a:lnTo>
                    <a:pt x="2661" y="5230"/>
                  </a:lnTo>
                  <a:lnTo>
                    <a:pt x="2729" y="5230"/>
                  </a:lnTo>
                  <a:cubicBezTo>
                    <a:pt x="2752" y="5071"/>
                    <a:pt x="2866" y="4321"/>
                    <a:pt x="2820" y="4161"/>
                  </a:cubicBezTo>
                  <a:lnTo>
                    <a:pt x="2820" y="4161"/>
                  </a:lnTo>
                  <a:cubicBezTo>
                    <a:pt x="2775" y="4184"/>
                    <a:pt x="2798" y="4230"/>
                    <a:pt x="2707" y="4252"/>
                  </a:cubicBezTo>
                  <a:cubicBezTo>
                    <a:pt x="2661" y="4207"/>
                    <a:pt x="2729" y="4184"/>
                    <a:pt x="2684" y="4161"/>
                  </a:cubicBezTo>
                  <a:cubicBezTo>
                    <a:pt x="2820" y="4139"/>
                    <a:pt x="2707" y="4070"/>
                    <a:pt x="2843" y="4025"/>
                  </a:cubicBezTo>
                  <a:lnTo>
                    <a:pt x="2775" y="4025"/>
                  </a:lnTo>
                  <a:lnTo>
                    <a:pt x="2820" y="4002"/>
                  </a:lnTo>
                  <a:cubicBezTo>
                    <a:pt x="2752" y="3798"/>
                    <a:pt x="2775" y="3957"/>
                    <a:pt x="2798" y="3775"/>
                  </a:cubicBezTo>
                  <a:cubicBezTo>
                    <a:pt x="2798" y="3684"/>
                    <a:pt x="2707" y="3638"/>
                    <a:pt x="2729" y="3593"/>
                  </a:cubicBezTo>
                  <a:lnTo>
                    <a:pt x="2661" y="3593"/>
                  </a:lnTo>
                  <a:cubicBezTo>
                    <a:pt x="2729" y="3593"/>
                    <a:pt x="2616" y="3525"/>
                    <a:pt x="2684" y="3502"/>
                  </a:cubicBezTo>
                  <a:cubicBezTo>
                    <a:pt x="2684" y="3482"/>
                    <a:pt x="2701" y="3429"/>
                    <a:pt x="2647" y="3429"/>
                  </a:cubicBezTo>
                  <a:cubicBezTo>
                    <a:pt x="2639" y="3429"/>
                    <a:pt x="2628" y="3431"/>
                    <a:pt x="2616" y="3434"/>
                  </a:cubicBezTo>
                  <a:cubicBezTo>
                    <a:pt x="2650" y="3417"/>
                    <a:pt x="2659" y="3373"/>
                    <a:pt x="2680" y="3373"/>
                  </a:cubicBezTo>
                  <a:cubicBezTo>
                    <a:pt x="2687" y="3373"/>
                    <a:pt x="2696" y="3377"/>
                    <a:pt x="2707" y="3388"/>
                  </a:cubicBezTo>
                  <a:lnTo>
                    <a:pt x="2707" y="3320"/>
                  </a:lnTo>
                  <a:lnTo>
                    <a:pt x="2684" y="3343"/>
                  </a:lnTo>
                  <a:cubicBezTo>
                    <a:pt x="2661" y="3275"/>
                    <a:pt x="2729" y="3229"/>
                    <a:pt x="2661" y="3184"/>
                  </a:cubicBezTo>
                  <a:lnTo>
                    <a:pt x="2616" y="3206"/>
                  </a:lnTo>
                  <a:cubicBezTo>
                    <a:pt x="2616" y="3161"/>
                    <a:pt x="2616" y="3115"/>
                    <a:pt x="2707" y="3093"/>
                  </a:cubicBezTo>
                  <a:lnTo>
                    <a:pt x="2729" y="3138"/>
                  </a:lnTo>
                  <a:cubicBezTo>
                    <a:pt x="2729" y="3070"/>
                    <a:pt x="2729" y="3024"/>
                    <a:pt x="2684" y="2956"/>
                  </a:cubicBezTo>
                  <a:lnTo>
                    <a:pt x="2684" y="2979"/>
                  </a:lnTo>
                  <a:cubicBezTo>
                    <a:pt x="2593" y="2888"/>
                    <a:pt x="2525" y="2433"/>
                    <a:pt x="2411" y="2365"/>
                  </a:cubicBezTo>
                  <a:lnTo>
                    <a:pt x="2343" y="2388"/>
                  </a:lnTo>
                  <a:lnTo>
                    <a:pt x="2297" y="2320"/>
                  </a:lnTo>
                  <a:lnTo>
                    <a:pt x="2502" y="2365"/>
                  </a:lnTo>
                  <a:cubicBezTo>
                    <a:pt x="2502" y="2229"/>
                    <a:pt x="2456" y="1455"/>
                    <a:pt x="2502" y="1319"/>
                  </a:cubicBezTo>
                  <a:cubicBezTo>
                    <a:pt x="2517" y="1304"/>
                    <a:pt x="2535" y="1299"/>
                    <a:pt x="2552" y="1299"/>
                  </a:cubicBezTo>
                  <a:cubicBezTo>
                    <a:pt x="2588" y="1299"/>
                    <a:pt x="2623" y="1319"/>
                    <a:pt x="2638" y="1319"/>
                  </a:cubicBezTo>
                  <a:cubicBezTo>
                    <a:pt x="2616" y="1251"/>
                    <a:pt x="2570" y="1296"/>
                    <a:pt x="2570" y="1228"/>
                  </a:cubicBezTo>
                  <a:lnTo>
                    <a:pt x="2570" y="1228"/>
                  </a:lnTo>
                  <a:lnTo>
                    <a:pt x="2638" y="1251"/>
                  </a:lnTo>
                  <a:lnTo>
                    <a:pt x="2616" y="1205"/>
                  </a:lnTo>
                  <a:cubicBezTo>
                    <a:pt x="2604" y="1217"/>
                    <a:pt x="2576" y="1217"/>
                    <a:pt x="2545" y="1217"/>
                  </a:cubicBezTo>
                  <a:cubicBezTo>
                    <a:pt x="2513" y="1217"/>
                    <a:pt x="2479" y="1217"/>
                    <a:pt x="2456" y="1228"/>
                  </a:cubicBezTo>
                  <a:lnTo>
                    <a:pt x="2456" y="1160"/>
                  </a:lnTo>
                  <a:lnTo>
                    <a:pt x="2502" y="1160"/>
                  </a:lnTo>
                  <a:cubicBezTo>
                    <a:pt x="2525" y="1137"/>
                    <a:pt x="2366" y="1114"/>
                    <a:pt x="2388" y="1046"/>
                  </a:cubicBezTo>
                  <a:cubicBezTo>
                    <a:pt x="2434" y="910"/>
                    <a:pt x="2411" y="796"/>
                    <a:pt x="2434" y="660"/>
                  </a:cubicBezTo>
                  <a:lnTo>
                    <a:pt x="2502" y="728"/>
                  </a:lnTo>
                  <a:lnTo>
                    <a:pt x="2502" y="682"/>
                  </a:lnTo>
                  <a:cubicBezTo>
                    <a:pt x="2497" y="685"/>
                    <a:pt x="2493" y="686"/>
                    <a:pt x="2489" y="686"/>
                  </a:cubicBezTo>
                  <a:cubicBezTo>
                    <a:pt x="2465" y="686"/>
                    <a:pt x="2473" y="633"/>
                    <a:pt x="2463" y="633"/>
                  </a:cubicBezTo>
                  <a:cubicBezTo>
                    <a:pt x="2461" y="633"/>
                    <a:pt x="2459" y="634"/>
                    <a:pt x="2456" y="637"/>
                  </a:cubicBezTo>
                  <a:cubicBezTo>
                    <a:pt x="2320" y="546"/>
                    <a:pt x="2434" y="432"/>
                    <a:pt x="2366" y="364"/>
                  </a:cubicBezTo>
                  <a:cubicBezTo>
                    <a:pt x="2231" y="341"/>
                    <a:pt x="375" y="76"/>
                    <a:pt x="190" y="47"/>
                  </a:cubicBezTo>
                  <a:lnTo>
                    <a:pt x="190" y="47"/>
                  </a:lnTo>
                  <a:lnTo>
                    <a:pt x="182" y="68"/>
                  </a:lnTo>
                  <a:lnTo>
                    <a:pt x="251" y="91"/>
                  </a:lnTo>
                  <a:cubicBezTo>
                    <a:pt x="262" y="125"/>
                    <a:pt x="251" y="125"/>
                    <a:pt x="236" y="125"/>
                  </a:cubicBezTo>
                  <a:cubicBezTo>
                    <a:pt x="222" y="125"/>
                    <a:pt x="205" y="125"/>
                    <a:pt x="205" y="159"/>
                  </a:cubicBezTo>
                  <a:cubicBezTo>
                    <a:pt x="137" y="159"/>
                    <a:pt x="137" y="114"/>
                    <a:pt x="137"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4"/>
            <p:cNvSpPr/>
            <p:nvPr/>
          </p:nvSpPr>
          <p:spPr>
            <a:xfrm rot="2879798">
              <a:off x="1189809" y="3548551"/>
              <a:ext cx="22" cy="500"/>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4"/>
            <p:cNvSpPr/>
            <p:nvPr/>
          </p:nvSpPr>
          <p:spPr>
            <a:xfrm rot="2879798">
              <a:off x="1116565" y="3541850"/>
              <a:ext cx="62316" cy="165531"/>
            </a:xfrm>
            <a:custGeom>
              <a:avLst/>
              <a:gdLst/>
              <a:ahLst/>
              <a:cxnLst/>
              <a:rect l="l" t="t" r="r" b="b"/>
              <a:pathLst>
                <a:path w="2866" h="7613" extrusionOk="0">
                  <a:moveTo>
                    <a:pt x="228" y="0"/>
                  </a:moveTo>
                  <a:lnTo>
                    <a:pt x="183" y="69"/>
                  </a:lnTo>
                  <a:lnTo>
                    <a:pt x="251" y="69"/>
                  </a:lnTo>
                  <a:cubicBezTo>
                    <a:pt x="296" y="137"/>
                    <a:pt x="205" y="91"/>
                    <a:pt x="228" y="137"/>
                  </a:cubicBezTo>
                  <a:cubicBezTo>
                    <a:pt x="160" y="137"/>
                    <a:pt x="137" y="91"/>
                    <a:pt x="137" y="46"/>
                  </a:cubicBezTo>
                  <a:lnTo>
                    <a:pt x="137" y="46"/>
                  </a:lnTo>
                  <a:cubicBezTo>
                    <a:pt x="137" y="91"/>
                    <a:pt x="92" y="137"/>
                    <a:pt x="160" y="137"/>
                  </a:cubicBezTo>
                  <a:cubicBezTo>
                    <a:pt x="148" y="160"/>
                    <a:pt x="126" y="160"/>
                    <a:pt x="103" y="160"/>
                  </a:cubicBezTo>
                  <a:cubicBezTo>
                    <a:pt x="80" y="160"/>
                    <a:pt x="57" y="160"/>
                    <a:pt x="46" y="182"/>
                  </a:cubicBezTo>
                  <a:cubicBezTo>
                    <a:pt x="69" y="228"/>
                    <a:pt x="137" y="273"/>
                    <a:pt x="92" y="319"/>
                  </a:cubicBezTo>
                  <a:lnTo>
                    <a:pt x="69" y="296"/>
                  </a:lnTo>
                  <a:lnTo>
                    <a:pt x="69" y="296"/>
                  </a:lnTo>
                  <a:cubicBezTo>
                    <a:pt x="1" y="410"/>
                    <a:pt x="160" y="455"/>
                    <a:pt x="92" y="546"/>
                  </a:cubicBezTo>
                  <a:lnTo>
                    <a:pt x="92" y="523"/>
                  </a:lnTo>
                  <a:cubicBezTo>
                    <a:pt x="46" y="569"/>
                    <a:pt x="92" y="614"/>
                    <a:pt x="46" y="683"/>
                  </a:cubicBezTo>
                  <a:lnTo>
                    <a:pt x="114" y="683"/>
                  </a:lnTo>
                  <a:cubicBezTo>
                    <a:pt x="69" y="751"/>
                    <a:pt x="114" y="796"/>
                    <a:pt x="69" y="842"/>
                  </a:cubicBezTo>
                  <a:lnTo>
                    <a:pt x="114" y="887"/>
                  </a:lnTo>
                  <a:cubicBezTo>
                    <a:pt x="114" y="1115"/>
                    <a:pt x="160" y="2001"/>
                    <a:pt x="160" y="2229"/>
                  </a:cubicBezTo>
                  <a:lnTo>
                    <a:pt x="160" y="2206"/>
                  </a:lnTo>
                  <a:cubicBezTo>
                    <a:pt x="183" y="2547"/>
                    <a:pt x="160" y="3252"/>
                    <a:pt x="228" y="3616"/>
                  </a:cubicBezTo>
                  <a:cubicBezTo>
                    <a:pt x="160" y="3661"/>
                    <a:pt x="183" y="3752"/>
                    <a:pt x="160" y="3798"/>
                  </a:cubicBezTo>
                  <a:lnTo>
                    <a:pt x="228" y="3798"/>
                  </a:lnTo>
                  <a:cubicBezTo>
                    <a:pt x="205" y="3980"/>
                    <a:pt x="273" y="3821"/>
                    <a:pt x="296" y="3980"/>
                  </a:cubicBezTo>
                  <a:cubicBezTo>
                    <a:pt x="342" y="4184"/>
                    <a:pt x="251" y="4935"/>
                    <a:pt x="205" y="5117"/>
                  </a:cubicBezTo>
                  <a:cubicBezTo>
                    <a:pt x="273" y="5208"/>
                    <a:pt x="205" y="5321"/>
                    <a:pt x="273" y="5412"/>
                  </a:cubicBezTo>
                  <a:lnTo>
                    <a:pt x="251" y="5412"/>
                  </a:lnTo>
                  <a:cubicBezTo>
                    <a:pt x="273" y="5503"/>
                    <a:pt x="183" y="6072"/>
                    <a:pt x="205" y="6186"/>
                  </a:cubicBezTo>
                  <a:lnTo>
                    <a:pt x="228" y="6163"/>
                  </a:lnTo>
                  <a:lnTo>
                    <a:pt x="228" y="6163"/>
                  </a:lnTo>
                  <a:cubicBezTo>
                    <a:pt x="273" y="6254"/>
                    <a:pt x="183" y="6254"/>
                    <a:pt x="137" y="6322"/>
                  </a:cubicBezTo>
                  <a:cubicBezTo>
                    <a:pt x="251" y="6322"/>
                    <a:pt x="296" y="6413"/>
                    <a:pt x="296" y="6436"/>
                  </a:cubicBezTo>
                  <a:lnTo>
                    <a:pt x="273" y="6436"/>
                  </a:lnTo>
                  <a:cubicBezTo>
                    <a:pt x="296" y="6481"/>
                    <a:pt x="387" y="6595"/>
                    <a:pt x="387" y="6686"/>
                  </a:cubicBezTo>
                  <a:lnTo>
                    <a:pt x="342" y="6686"/>
                  </a:lnTo>
                  <a:cubicBezTo>
                    <a:pt x="387" y="6754"/>
                    <a:pt x="364" y="6868"/>
                    <a:pt x="364" y="6936"/>
                  </a:cubicBezTo>
                  <a:cubicBezTo>
                    <a:pt x="342" y="7027"/>
                    <a:pt x="251" y="7209"/>
                    <a:pt x="319" y="7345"/>
                  </a:cubicBezTo>
                  <a:lnTo>
                    <a:pt x="160" y="7436"/>
                  </a:lnTo>
                  <a:lnTo>
                    <a:pt x="160" y="7459"/>
                  </a:lnTo>
                  <a:cubicBezTo>
                    <a:pt x="160" y="7459"/>
                    <a:pt x="1209" y="7613"/>
                    <a:pt x="1896" y="7613"/>
                  </a:cubicBezTo>
                  <a:cubicBezTo>
                    <a:pt x="2125" y="7613"/>
                    <a:pt x="2314" y="7595"/>
                    <a:pt x="2411" y="7550"/>
                  </a:cubicBezTo>
                  <a:lnTo>
                    <a:pt x="2479" y="7550"/>
                  </a:lnTo>
                  <a:lnTo>
                    <a:pt x="2457" y="7505"/>
                  </a:lnTo>
                  <a:cubicBezTo>
                    <a:pt x="2490" y="7471"/>
                    <a:pt x="2462" y="7450"/>
                    <a:pt x="2463" y="7450"/>
                  </a:cubicBezTo>
                  <a:lnTo>
                    <a:pt x="2463" y="7450"/>
                  </a:lnTo>
                  <a:cubicBezTo>
                    <a:pt x="2463" y="7450"/>
                    <a:pt x="2467" y="7453"/>
                    <a:pt x="2479" y="7459"/>
                  </a:cubicBezTo>
                  <a:lnTo>
                    <a:pt x="2479" y="7505"/>
                  </a:lnTo>
                  <a:cubicBezTo>
                    <a:pt x="2486" y="7490"/>
                    <a:pt x="2493" y="7485"/>
                    <a:pt x="2500" y="7485"/>
                  </a:cubicBezTo>
                  <a:cubicBezTo>
                    <a:pt x="2516" y="7485"/>
                    <a:pt x="2532" y="7512"/>
                    <a:pt x="2547" y="7527"/>
                  </a:cubicBezTo>
                  <a:lnTo>
                    <a:pt x="2570" y="7459"/>
                  </a:lnTo>
                  <a:lnTo>
                    <a:pt x="2547" y="7482"/>
                  </a:lnTo>
                  <a:lnTo>
                    <a:pt x="2502" y="7391"/>
                  </a:lnTo>
                  <a:cubicBezTo>
                    <a:pt x="2502" y="7345"/>
                    <a:pt x="2593" y="7391"/>
                    <a:pt x="2593" y="7323"/>
                  </a:cubicBezTo>
                  <a:cubicBezTo>
                    <a:pt x="2638" y="7027"/>
                    <a:pt x="2729" y="6731"/>
                    <a:pt x="2707" y="6436"/>
                  </a:cubicBezTo>
                  <a:lnTo>
                    <a:pt x="2752" y="6436"/>
                  </a:lnTo>
                  <a:cubicBezTo>
                    <a:pt x="2729" y="6345"/>
                    <a:pt x="2729" y="6254"/>
                    <a:pt x="2707" y="6186"/>
                  </a:cubicBezTo>
                  <a:lnTo>
                    <a:pt x="2798" y="6140"/>
                  </a:lnTo>
                  <a:lnTo>
                    <a:pt x="2798" y="6140"/>
                  </a:lnTo>
                  <a:cubicBezTo>
                    <a:pt x="2797" y="6141"/>
                    <a:pt x="2796" y="6141"/>
                    <a:pt x="2795" y="6141"/>
                  </a:cubicBezTo>
                  <a:cubicBezTo>
                    <a:pt x="2752" y="6141"/>
                    <a:pt x="2753" y="5663"/>
                    <a:pt x="2775" y="5663"/>
                  </a:cubicBezTo>
                  <a:lnTo>
                    <a:pt x="2684" y="5663"/>
                  </a:lnTo>
                  <a:cubicBezTo>
                    <a:pt x="2684" y="5572"/>
                    <a:pt x="2798" y="5640"/>
                    <a:pt x="2775" y="5549"/>
                  </a:cubicBezTo>
                  <a:cubicBezTo>
                    <a:pt x="2638" y="5503"/>
                    <a:pt x="2775" y="5412"/>
                    <a:pt x="2707" y="5367"/>
                  </a:cubicBezTo>
                  <a:cubicBezTo>
                    <a:pt x="2729" y="5367"/>
                    <a:pt x="2729" y="5344"/>
                    <a:pt x="2775" y="5344"/>
                  </a:cubicBezTo>
                  <a:cubicBezTo>
                    <a:pt x="2707" y="5321"/>
                    <a:pt x="2752" y="5299"/>
                    <a:pt x="2729" y="5276"/>
                  </a:cubicBezTo>
                  <a:lnTo>
                    <a:pt x="2684" y="5276"/>
                  </a:lnTo>
                  <a:lnTo>
                    <a:pt x="2661" y="5231"/>
                  </a:lnTo>
                  <a:lnTo>
                    <a:pt x="2752" y="5231"/>
                  </a:lnTo>
                  <a:cubicBezTo>
                    <a:pt x="2775" y="5071"/>
                    <a:pt x="2866" y="4321"/>
                    <a:pt x="2843" y="4139"/>
                  </a:cubicBezTo>
                  <a:lnTo>
                    <a:pt x="2843" y="4139"/>
                  </a:lnTo>
                  <a:cubicBezTo>
                    <a:pt x="2775" y="4162"/>
                    <a:pt x="2820" y="4207"/>
                    <a:pt x="2729" y="4230"/>
                  </a:cubicBezTo>
                  <a:cubicBezTo>
                    <a:pt x="2684" y="4184"/>
                    <a:pt x="2752" y="4162"/>
                    <a:pt x="2684" y="4162"/>
                  </a:cubicBezTo>
                  <a:cubicBezTo>
                    <a:pt x="2820" y="4139"/>
                    <a:pt x="2729" y="4048"/>
                    <a:pt x="2866" y="4025"/>
                  </a:cubicBezTo>
                  <a:lnTo>
                    <a:pt x="2798" y="4003"/>
                  </a:lnTo>
                  <a:lnTo>
                    <a:pt x="2843" y="3980"/>
                  </a:lnTo>
                  <a:cubicBezTo>
                    <a:pt x="2752" y="3798"/>
                    <a:pt x="2798" y="3934"/>
                    <a:pt x="2820" y="3775"/>
                  </a:cubicBezTo>
                  <a:cubicBezTo>
                    <a:pt x="2820" y="3684"/>
                    <a:pt x="2707" y="3616"/>
                    <a:pt x="2752" y="3571"/>
                  </a:cubicBezTo>
                  <a:lnTo>
                    <a:pt x="2684" y="3571"/>
                  </a:lnTo>
                  <a:cubicBezTo>
                    <a:pt x="2752" y="3571"/>
                    <a:pt x="2638" y="3502"/>
                    <a:pt x="2707" y="3502"/>
                  </a:cubicBezTo>
                  <a:cubicBezTo>
                    <a:pt x="2707" y="3482"/>
                    <a:pt x="2707" y="3408"/>
                    <a:pt x="2642" y="3408"/>
                  </a:cubicBezTo>
                  <a:cubicBezTo>
                    <a:pt x="2639" y="3408"/>
                    <a:pt x="2636" y="3408"/>
                    <a:pt x="2632" y="3408"/>
                  </a:cubicBezTo>
                  <a:lnTo>
                    <a:pt x="2632" y="3408"/>
                  </a:lnTo>
                  <a:cubicBezTo>
                    <a:pt x="2662" y="3397"/>
                    <a:pt x="2682" y="3361"/>
                    <a:pt x="2711" y="3361"/>
                  </a:cubicBezTo>
                  <a:cubicBezTo>
                    <a:pt x="2717" y="3361"/>
                    <a:pt x="2723" y="3363"/>
                    <a:pt x="2729" y="3366"/>
                  </a:cubicBezTo>
                  <a:lnTo>
                    <a:pt x="2707" y="3320"/>
                  </a:lnTo>
                  <a:lnTo>
                    <a:pt x="2684" y="3343"/>
                  </a:lnTo>
                  <a:cubicBezTo>
                    <a:pt x="2684" y="3252"/>
                    <a:pt x="2752" y="3229"/>
                    <a:pt x="2661" y="3161"/>
                  </a:cubicBezTo>
                  <a:lnTo>
                    <a:pt x="2638" y="3184"/>
                  </a:lnTo>
                  <a:cubicBezTo>
                    <a:pt x="2638" y="3138"/>
                    <a:pt x="2616" y="3093"/>
                    <a:pt x="2707" y="3093"/>
                  </a:cubicBezTo>
                  <a:lnTo>
                    <a:pt x="2729" y="3138"/>
                  </a:lnTo>
                  <a:cubicBezTo>
                    <a:pt x="2752" y="3047"/>
                    <a:pt x="2729" y="3002"/>
                    <a:pt x="2684" y="2934"/>
                  </a:cubicBezTo>
                  <a:lnTo>
                    <a:pt x="2684" y="2957"/>
                  </a:lnTo>
                  <a:cubicBezTo>
                    <a:pt x="2593" y="2866"/>
                    <a:pt x="2547" y="2434"/>
                    <a:pt x="2434" y="2343"/>
                  </a:cubicBezTo>
                  <a:lnTo>
                    <a:pt x="2366" y="2388"/>
                  </a:lnTo>
                  <a:lnTo>
                    <a:pt x="2297" y="2297"/>
                  </a:lnTo>
                  <a:lnTo>
                    <a:pt x="2502" y="2343"/>
                  </a:lnTo>
                  <a:cubicBezTo>
                    <a:pt x="2502" y="2206"/>
                    <a:pt x="2479" y="1456"/>
                    <a:pt x="2525" y="1319"/>
                  </a:cubicBezTo>
                  <a:cubicBezTo>
                    <a:pt x="2540" y="1297"/>
                    <a:pt x="2558" y="1289"/>
                    <a:pt x="2574" y="1289"/>
                  </a:cubicBezTo>
                  <a:cubicBezTo>
                    <a:pt x="2608" y="1289"/>
                    <a:pt x="2638" y="1319"/>
                    <a:pt x="2638" y="1319"/>
                  </a:cubicBezTo>
                  <a:cubicBezTo>
                    <a:pt x="2616" y="1251"/>
                    <a:pt x="2570" y="1274"/>
                    <a:pt x="2570" y="1228"/>
                  </a:cubicBezTo>
                  <a:lnTo>
                    <a:pt x="2638" y="1228"/>
                  </a:lnTo>
                  <a:lnTo>
                    <a:pt x="2616" y="1183"/>
                  </a:lnTo>
                  <a:cubicBezTo>
                    <a:pt x="2604" y="1206"/>
                    <a:pt x="2582" y="1211"/>
                    <a:pt x="2553" y="1211"/>
                  </a:cubicBezTo>
                  <a:cubicBezTo>
                    <a:pt x="2525" y="1211"/>
                    <a:pt x="2491" y="1206"/>
                    <a:pt x="2457" y="1206"/>
                  </a:cubicBezTo>
                  <a:lnTo>
                    <a:pt x="2479" y="1137"/>
                  </a:lnTo>
                  <a:lnTo>
                    <a:pt x="2525" y="1137"/>
                  </a:lnTo>
                  <a:cubicBezTo>
                    <a:pt x="2525" y="1137"/>
                    <a:pt x="2366" y="1092"/>
                    <a:pt x="2411" y="1024"/>
                  </a:cubicBezTo>
                  <a:cubicBezTo>
                    <a:pt x="2434" y="910"/>
                    <a:pt x="2411" y="773"/>
                    <a:pt x="2434" y="660"/>
                  </a:cubicBezTo>
                  <a:lnTo>
                    <a:pt x="2502" y="705"/>
                  </a:lnTo>
                  <a:lnTo>
                    <a:pt x="2525" y="660"/>
                  </a:lnTo>
                  <a:lnTo>
                    <a:pt x="2525" y="660"/>
                  </a:lnTo>
                  <a:cubicBezTo>
                    <a:pt x="2515" y="663"/>
                    <a:pt x="2507" y="665"/>
                    <a:pt x="2500" y="665"/>
                  </a:cubicBezTo>
                  <a:cubicBezTo>
                    <a:pt x="2469" y="665"/>
                    <a:pt x="2473" y="632"/>
                    <a:pt x="2464" y="632"/>
                  </a:cubicBezTo>
                  <a:cubicBezTo>
                    <a:pt x="2462" y="632"/>
                    <a:pt x="2460" y="634"/>
                    <a:pt x="2457" y="637"/>
                  </a:cubicBezTo>
                  <a:cubicBezTo>
                    <a:pt x="2320" y="523"/>
                    <a:pt x="2457" y="432"/>
                    <a:pt x="2366" y="341"/>
                  </a:cubicBezTo>
                  <a:cubicBezTo>
                    <a:pt x="2252" y="319"/>
                    <a:pt x="342" y="69"/>
                    <a:pt x="205" y="46"/>
                  </a:cubicBezTo>
                  <a:lnTo>
                    <a:pt x="2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4"/>
            <p:cNvSpPr/>
            <p:nvPr/>
          </p:nvSpPr>
          <p:spPr>
            <a:xfrm rot="2879798">
              <a:off x="2022051" y="3637757"/>
              <a:ext cx="2000" cy="2000"/>
            </a:xfrm>
            <a:custGeom>
              <a:avLst/>
              <a:gdLst/>
              <a:ahLst/>
              <a:cxnLst/>
              <a:rect l="l" t="t" r="r" b="b"/>
              <a:pathLst>
                <a:path w="92" h="92" extrusionOk="0">
                  <a:moveTo>
                    <a:pt x="91" y="1"/>
                  </a:moveTo>
                  <a:lnTo>
                    <a:pt x="91" y="1"/>
                  </a:lnTo>
                  <a:cubicBezTo>
                    <a:pt x="23" y="23"/>
                    <a:pt x="0" y="46"/>
                    <a:pt x="0" y="91"/>
                  </a:cubicBezTo>
                  <a:cubicBezTo>
                    <a:pt x="68" y="69"/>
                    <a:pt x="68"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4"/>
            <p:cNvSpPr/>
            <p:nvPr/>
          </p:nvSpPr>
          <p:spPr>
            <a:xfrm rot="2879798">
              <a:off x="2024438" y="3638820"/>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4"/>
            <p:cNvSpPr/>
            <p:nvPr/>
          </p:nvSpPr>
          <p:spPr>
            <a:xfrm rot="2879798">
              <a:off x="2109990" y="3490416"/>
              <a:ext cx="522" cy="522"/>
            </a:xfrm>
            <a:custGeom>
              <a:avLst/>
              <a:gdLst/>
              <a:ahLst/>
              <a:cxnLst/>
              <a:rect l="l" t="t" r="r" b="b"/>
              <a:pathLst>
                <a:path w="24" h="24" extrusionOk="0">
                  <a:moveTo>
                    <a:pt x="1" y="0"/>
                  </a:moveTo>
                  <a:lnTo>
                    <a:pt x="24" y="23"/>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4"/>
            <p:cNvSpPr/>
            <p:nvPr/>
          </p:nvSpPr>
          <p:spPr>
            <a:xfrm rot="2879798">
              <a:off x="2037269" y="3483735"/>
              <a:ext cx="61816" cy="165531"/>
            </a:xfrm>
            <a:custGeom>
              <a:avLst/>
              <a:gdLst/>
              <a:ahLst/>
              <a:cxnLst/>
              <a:rect l="l" t="t" r="r" b="b"/>
              <a:pathLst>
                <a:path w="2843" h="7613" extrusionOk="0">
                  <a:moveTo>
                    <a:pt x="205" y="1"/>
                  </a:moveTo>
                  <a:lnTo>
                    <a:pt x="182" y="46"/>
                  </a:lnTo>
                  <a:cubicBezTo>
                    <a:pt x="184" y="46"/>
                    <a:pt x="187" y="47"/>
                    <a:pt x="189" y="47"/>
                  </a:cubicBezTo>
                  <a:lnTo>
                    <a:pt x="189" y="47"/>
                  </a:lnTo>
                  <a:lnTo>
                    <a:pt x="205" y="1"/>
                  </a:lnTo>
                  <a:close/>
                  <a:moveTo>
                    <a:pt x="2454" y="7453"/>
                  </a:moveTo>
                  <a:cubicBezTo>
                    <a:pt x="2458" y="7453"/>
                    <a:pt x="2466" y="7455"/>
                    <a:pt x="2479" y="7459"/>
                  </a:cubicBezTo>
                  <a:lnTo>
                    <a:pt x="2460" y="7515"/>
                  </a:lnTo>
                  <a:lnTo>
                    <a:pt x="2460" y="7515"/>
                  </a:lnTo>
                  <a:cubicBezTo>
                    <a:pt x="2466" y="7483"/>
                    <a:pt x="2435" y="7453"/>
                    <a:pt x="2454" y="7453"/>
                  </a:cubicBezTo>
                  <a:close/>
                  <a:moveTo>
                    <a:pt x="137" y="46"/>
                  </a:moveTo>
                  <a:cubicBezTo>
                    <a:pt x="114" y="92"/>
                    <a:pt x="68" y="137"/>
                    <a:pt x="137" y="160"/>
                  </a:cubicBezTo>
                  <a:cubicBezTo>
                    <a:pt x="131" y="165"/>
                    <a:pt x="125" y="167"/>
                    <a:pt x="118" y="167"/>
                  </a:cubicBezTo>
                  <a:cubicBezTo>
                    <a:pt x="106" y="167"/>
                    <a:pt x="91" y="161"/>
                    <a:pt x="78" y="161"/>
                  </a:cubicBezTo>
                  <a:cubicBezTo>
                    <a:pt x="66" y="161"/>
                    <a:pt x="54" y="166"/>
                    <a:pt x="46" y="183"/>
                  </a:cubicBezTo>
                  <a:cubicBezTo>
                    <a:pt x="46" y="228"/>
                    <a:pt x="114" y="273"/>
                    <a:pt x="68" y="319"/>
                  </a:cubicBezTo>
                  <a:cubicBezTo>
                    <a:pt x="0" y="410"/>
                    <a:pt x="159" y="455"/>
                    <a:pt x="91" y="546"/>
                  </a:cubicBezTo>
                  <a:lnTo>
                    <a:pt x="68" y="524"/>
                  </a:lnTo>
                  <a:cubicBezTo>
                    <a:pt x="23" y="569"/>
                    <a:pt x="68" y="637"/>
                    <a:pt x="46" y="683"/>
                  </a:cubicBezTo>
                  <a:lnTo>
                    <a:pt x="91" y="683"/>
                  </a:lnTo>
                  <a:cubicBezTo>
                    <a:pt x="68" y="751"/>
                    <a:pt x="91" y="796"/>
                    <a:pt x="46" y="842"/>
                  </a:cubicBezTo>
                  <a:lnTo>
                    <a:pt x="114" y="887"/>
                  </a:lnTo>
                  <a:cubicBezTo>
                    <a:pt x="91" y="1115"/>
                    <a:pt x="159" y="2002"/>
                    <a:pt x="159" y="2229"/>
                  </a:cubicBezTo>
                  <a:lnTo>
                    <a:pt x="137" y="2206"/>
                  </a:lnTo>
                  <a:lnTo>
                    <a:pt x="137" y="2206"/>
                  </a:lnTo>
                  <a:cubicBezTo>
                    <a:pt x="159" y="2570"/>
                    <a:pt x="137" y="3252"/>
                    <a:pt x="205" y="3616"/>
                  </a:cubicBezTo>
                  <a:cubicBezTo>
                    <a:pt x="159" y="3662"/>
                    <a:pt x="159" y="3753"/>
                    <a:pt x="137" y="3798"/>
                  </a:cubicBezTo>
                  <a:lnTo>
                    <a:pt x="205" y="3798"/>
                  </a:lnTo>
                  <a:cubicBezTo>
                    <a:pt x="205" y="3980"/>
                    <a:pt x="250" y="3821"/>
                    <a:pt x="273" y="3980"/>
                  </a:cubicBezTo>
                  <a:cubicBezTo>
                    <a:pt x="319" y="4185"/>
                    <a:pt x="228" y="4935"/>
                    <a:pt x="182" y="5117"/>
                  </a:cubicBezTo>
                  <a:cubicBezTo>
                    <a:pt x="273" y="5208"/>
                    <a:pt x="205" y="5322"/>
                    <a:pt x="250" y="5413"/>
                  </a:cubicBezTo>
                  <a:lnTo>
                    <a:pt x="228" y="5413"/>
                  </a:lnTo>
                  <a:cubicBezTo>
                    <a:pt x="250" y="5504"/>
                    <a:pt x="159" y="6072"/>
                    <a:pt x="182" y="6186"/>
                  </a:cubicBezTo>
                  <a:lnTo>
                    <a:pt x="205" y="6163"/>
                  </a:lnTo>
                  <a:lnTo>
                    <a:pt x="205" y="6163"/>
                  </a:lnTo>
                  <a:cubicBezTo>
                    <a:pt x="250" y="6254"/>
                    <a:pt x="159" y="6254"/>
                    <a:pt x="137" y="6322"/>
                  </a:cubicBezTo>
                  <a:cubicBezTo>
                    <a:pt x="228" y="6322"/>
                    <a:pt x="273" y="6413"/>
                    <a:pt x="296" y="6436"/>
                  </a:cubicBezTo>
                  <a:lnTo>
                    <a:pt x="273" y="6436"/>
                  </a:lnTo>
                  <a:cubicBezTo>
                    <a:pt x="273" y="6481"/>
                    <a:pt x="364" y="6595"/>
                    <a:pt x="364" y="6686"/>
                  </a:cubicBezTo>
                  <a:lnTo>
                    <a:pt x="319" y="6686"/>
                  </a:lnTo>
                  <a:cubicBezTo>
                    <a:pt x="387" y="6754"/>
                    <a:pt x="341" y="6868"/>
                    <a:pt x="364" y="6936"/>
                  </a:cubicBezTo>
                  <a:cubicBezTo>
                    <a:pt x="319" y="7027"/>
                    <a:pt x="228" y="7209"/>
                    <a:pt x="296" y="7368"/>
                  </a:cubicBezTo>
                  <a:lnTo>
                    <a:pt x="137" y="7437"/>
                  </a:lnTo>
                  <a:lnTo>
                    <a:pt x="159" y="7459"/>
                  </a:lnTo>
                  <a:cubicBezTo>
                    <a:pt x="159" y="7459"/>
                    <a:pt x="1195" y="7613"/>
                    <a:pt x="1886" y="7613"/>
                  </a:cubicBezTo>
                  <a:cubicBezTo>
                    <a:pt x="2116" y="7613"/>
                    <a:pt x="2308" y="7596"/>
                    <a:pt x="2411" y="7550"/>
                  </a:cubicBezTo>
                  <a:lnTo>
                    <a:pt x="2456" y="7550"/>
                  </a:lnTo>
                  <a:lnTo>
                    <a:pt x="2456" y="7528"/>
                  </a:lnTo>
                  <a:cubicBezTo>
                    <a:pt x="2458" y="7524"/>
                    <a:pt x="2459" y="7521"/>
                    <a:pt x="2460" y="7518"/>
                  </a:cubicBezTo>
                  <a:lnTo>
                    <a:pt x="2460" y="7518"/>
                  </a:lnTo>
                  <a:cubicBezTo>
                    <a:pt x="2467" y="7498"/>
                    <a:pt x="2475" y="7491"/>
                    <a:pt x="2484" y="7491"/>
                  </a:cubicBezTo>
                  <a:cubicBezTo>
                    <a:pt x="2500" y="7491"/>
                    <a:pt x="2519" y="7514"/>
                    <a:pt x="2547" y="7528"/>
                  </a:cubicBezTo>
                  <a:lnTo>
                    <a:pt x="2570" y="7482"/>
                  </a:lnTo>
                  <a:lnTo>
                    <a:pt x="2524" y="7482"/>
                  </a:lnTo>
                  <a:lnTo>
                    <a:pt x="2479" y="7391"/>
                  </a:lnTo>
                  <a:cubicBezTo>
                    <a:pt x="2502" y="7346"/>
                    <a:pt x="2570" y="7391"/>
                    <a:pt x="2593" y="7323"/>
                  </a:cubicBezTo>
                  <a:cubicBezTo>
                    <a:pt x="2638" y="7027"/>
                    <a:pt x="2706" y="6732"/>
                    <a:pt x="2706" y="6436"/>
                  </a:cubicBezTo>
                  <a:lnTo>
                    <a:pt x="2729" y="6436"/>
                  </a:lnTo>
                  <a:cubicBezTo>
                    <a:pt x="2706" y="6345"/>
                    <a:pt x="2729" y="6254"/>
                    <a:pt x="2706" y="6186"/>
                  </a:cubicBezTo>
                  <a:lnTo>
                    <a:pt x="2774" y="6140"/>
                  </a:lnTo>
                  <a:lnTo>
                    <a:pt x="2774" y="6140"/>
                  </a:lnTo>
                  <a:cubicBezTo>
                    <a:pt x="2773" y="6141"/>
                    <a:pt x="2772" y="6141"/>
                    <a:pt x="2771" y="6141"/>
                  </a:cubicBezTo>
                  <a:cubicBezTo>
                    <a:pt x="2730" y="6141"/>
                    <a:pt x="2752" y="5685"/>
                    <a:pt x="2752" y="5663"/>
                  </a:cubicBezTo>
                  <a:lnTo>
                    <a:pt x="2661" y="5663"/>
                  </a:lnTo>
                  <a:cubicBezTo>
                    <a:pt x="2661" y="5572"/>
                    <a:pt x="2774" y="5640"/>
                    <a:pt x="2752" y="5549"/>
                  </a:cubicBezTo>
                  <a:cubicBezTo>
                    <a:pt x="2615" y="5504"/>
                    <a:pt x="2774" y="5413"/>
                    <a:pt x="2706" y="5367"/>
                  </a:cubicBezTo>
                  <a:cubicBezTo>
                    <a:pt x="2706" y="5367"/>
                    <a:pt x="2706" y="5344"/>
                    <a:pt x="2752" y="5344"/>
                  </a:cubicBezTo>
                  <a:cubicBezTo>
                    <a:pt x="2683" y="5322"/>
                    <a:pt x="2752" y="5299"/>
                    <a:pt x="2729" y="5276"/>
                  </a:cubicBezTo>
                  <a:lnTo>
                    <a:pt x="2683" y="5276"/>
                  </a:lnTo>
                  <a:lnTo>
                    <a:pt x="2661" y="5231"/>
                  </a:lnTo>
                  <a:lnTo>
                    <a:pt x="2729" y="5231"/>
                  </a:lnTo>
                  <a:cubicBezTo>
                    <a:pt x="2752" y="5072"/>
                    <a:pt x="2843" y="4321"/>
                    <a:pt x="2820" y="4139"/>
                  </a:cubicBezTo>
                  <a:lnTo>
                    <a:pt x="2820" y="4139"/>
                  </a:lnTo>
                  <a:cubicBezTo>
                    <a:pt x="2774" y="4162"/>
                    <a:pt x="2797" y="4230"/>
                    <a:pt x="2706" y="4230"/>
                  </a:cubicBezTo>
                  <a:cubicBezTo>
                    <a:pt x="2661" y="4185"/>
                    <a:pt x="2729" y="4162"/>
                    <a:pt x="2683" y="4162"/>
                  </a:cubicBezTo>
                  <a:cubicBezTo>
                    <a:pt x="2820" y="4139"/>
                    <a:pt x="2706" y="4048"/>
                    <a:pt x="2843" y="4026"/>
                  </a:cubicBezTo>
                  <a:lnTo>
                    <a:pt x="2774" y="4003"/>
                  </a:lnTo>
                  <a:lnTo>
                    <a:pt x="2820" y="3980"/>
                  </a:lnTo>
                  <a:cubicBezTo>
                    <a:pt x="2752" y="3798"/>
                    <a:pt x="2774" y="3935"/>
                    <a:pt x="2797" y="3775"/>
                  </a:cubicBezTo>
                  <a:cubicBezTo>
                    <a:pt x="2797" y="3684"/>
                    <a:pt x="2683" y="3639"/>
                    <a:pt x="2729" y="3571"/>
                  </a:cubicBezTo>
                  <a:lnTo>
                    <a:pt x="2661" y="3571"/>
                  </a:lnTo>
                  <a:cubicBezTo>
                    <a:pt x="2729" y="3571"/>
                    <a:pt x="2615" y="3503"/>
                    <a:pt x="2683" y="3503"/>
                  </a:cubicBezTo>
                  <a:cubicBezTo>
                    <a:pt x="2683" y="3482"/>
                    <a:pt x="2683" y="3408"/>
                    <a:pt x="2619" y="3408"/>
                  </a:cubicBezTo>
                  <a:cubicBezTo>
                    <a:pt x="2616" y="3408"/>
                    <a:pt x="2613" y="3408"/>
                    <a:pt x="2609" y="3409"/>
                  </a:cubicBezTo>
                  <a:lnTo>
                    <a:pt x="2609" y="3409"/>
                  </a:lnTo>
                  <a:cubicBezTo>
                    <a:pt x="2634" y="3399"/>
                    <a:pt x="2653" y="3373"/>
                    <a:pt x="2676" y="3373"/>
                  </a:cubicBezTo>
                  <a:cubicBezTo>
                    <a:pt x="2685" y="3373"/>
                    <a:pt x="2695" y="3377"/>
                    <a:pt x="2706" y="3389"/>
                  </a:cubicBezTo>
                  <a:lnTo>
                    <a:pt x="2706" y="3321"/>
                  </a:lnTo>
                  <a:lnTo>
                    <a:pt x="2683" y="3343"/>
                  </a:lnTo>
                  <a:cubicBezTo>
                    <a:pt x="2661" y="3252"/>
                    <a:pt x="2729" y="3230"/>
                    <a:pt x="2661" y="3161"/>
                  </a:cubicBezTo>
                  <a:lnTo>
                    <a:pt x="2615" y="3184"/>
                  </a:lnTo>
                  <a:cubicBezTo>
                    <a:pt x="2615" y="3139"/>
                    <a:pt x="2615" y="3116"/>
                    <a:pt x="2706" y="3093"/>
                  </a:cubicBezTo>
                  <a:lnTo>
                    <a:pt x="2729" y="3139"/>
                  </a:lnTo>
                  <a:cubicBezTo>
                    <a:pt x="2729" y="3048"/>
                    <a:pt x="2729" y="3002"/>
                    <a:pt x="2683" y="2934"/>
                  </a:cubicBezTo>
                  <a:lnTo>
                    <a:pt x="2683" y="2957"/>
                  </a:lnTo>
                  <a:cubicBezTo>
                    <a:pt x="2593" y="2866"/>
                    <a:pt x="2524" y="2434"/>
                    <a:pt x="2411" y="2343"/>
                  </a:cubicBezTo>
                  <a:lnTo>
                    <a:pt x="2342" y="2388"/>
                  </a:lnTo>
                  <a:lnTo>
                    <a:pt x="2297" y="2297"/>
                  </a:lnTo>
                  <a:lnTo>
                    <a:pt x="2502" y="2366"/>
                  </a:lnTo>
                  <a:cubicBezTo>
                    <a:pt x="2502" y="2206"/>
                    <a:pt x="2456" y="1456"/>
                    <a:pt x="2502" y="1320"/>
                  </a:cubicBezTo>
                  <a:cubicBezTo>
                    <a:pt x="2517" y="1304"/>
                    <a:pt x="2534" y="1299"/>
                    <a:pt x="2552" y="1299"/>
                  </a:cubicBezTo>
                  <a:cubicBezTo>
                    <a:pt x="2587" y="1299"/>
                    <a:pt x="2623" y="1320"/>
                    <a:pt x="2638" y="1320"/>
                  </a:cubicBezTo>
                  <a:cubicBezTo>
                    <a:pt x="2615" y="1251"/>
                    <a:pt x="2547" y="1274"/>
                    <a:pt x="2570" y="1229"/>
                  </a:cubicBezTo>
                  <a:lnTo>
                    <a:pt x="2570" y="1229"/>
                  </a:lnTo>
                  <a:lnTo>
                    <a:pt x="2638" y="1251"/>
                  </a:lnTo>
                  <a:lnTo>
                    <a:pt x="2615" y="1183"/>
                  </a:lnTo>
                  <a:cubicBezTo>
                    <a:pt x="2604" y="1206"/>
                    <a:pt x="2575" y="1211"/>
                    <a:pt x="2544" y="1211"/>
                  </a:cubicBezTo>
                  <a:cubicBezTo>
                    <a:pt x="2513" y="1211"/>
                    <a:pt x="2479" y="1206"/>
                    <a:pt x="2456" y="1206"/>
                  </a:cubicBezTo>
                  <a:lnTo>
                    <a:pt x="2456" y="1138"/>
                  </a:lnTo>
                  <a:lnTo>
                    <a:pt x="2502" y="1138"/>
                  </a:lnTo>
                  <a:cubicBezTo>
                    <a:pt x="2502" y="1138"/>
                    <a:pt x="2365" y="1092"/>
                    <a:pt x="2388" y="1024"/>
                  </a:cubicBezTo>
                  <a:cubicBezTo>
                    <a:pt x="2411" y="910"/>
                    <a:pt x="2411" y="774"/>
                    <a:pt x="2411" y="660"/>
                  </a:cubicBezTo>
                  <a:lnTo>
                    <a:pt x="2479" y="706"/>
                  </a:lnTo>
                  <a:lnTo>
                    <a:pt x="2502" y="660"/>
                  </a:lnTo>
                  <a:lnTo>
                    <a:pt x="2502" y="660"/>
                  </a:lnTo>
                  <a:cubicBezTo>
                    <a:pt x="2495" y="663"/>
                    <a:pt x="2490" y="665"/>
                    <a:pt x="2486" y="665"/>
                  </a:cubicBezTo>
                  <a:cubicBezTo>
                    <a:pt x="2466" y="665"/>
                    <a:pt x="2472" y="633"/>
                    <a:pt x="2464" y="633"/>
                  </a:cubicBezTo>
                  <a:cubicBezTo>
                    <a:pt x="2462" y="633"/>
                    <a:pt x="2459" y="634"/>
                    <a:pt x="2456" y="637"/>
                  </a:cubicBezTo>
                  <a:cubicBezTo>
                    <a:pt x="2320" y="524"/>
                    <a:pt x="2433" y="433"/>
                    <a:pt x="2342" y="342"/>
                  </a:cubicBezTo>
                  <a:cubicBezTo>
                    <a:pt x="2230" y="319"/>
                    <a:pt x="375" y="76"/>
                    <a:pt x="189" y="47"/>
                  </a:cubicBezTo>
                  <a:lnTo>
                    <a:pt x="189" y="47"/>
                  </a:lnTo>
                  <a:lnTo>
                    <a:pt x="182" y="69"/>
                  </a:lnTo>
                  <a:lnTo>
                    <a:pt x="250" y="69"/>
                  </a:lnTo>
                  <a:cubicBezTo>
                    <a:pt x="273" y="137"/>
                    <a:pt x="205" y="92"/>
                    <a:pt x="205" y="160"/>
                  </a:cubicBezTo>
                  <a:cubicBezTo>
                    <a:pt x="137" y="160"/>
                    <a:pt x="137" y="92"/>
                    <a:pt x="137"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4"/>
            <p:cNvSpPr/>
            <p:nvPr/>
          </p:nvSpPr>
          <p:spPr>
            <a:xfrm rot="2879798">
              <a:off x="1843855" y="3577328"/>
              <a:ext cx="2000" cy="2000"/>
            </a:xfrm>
            <a:custGeom>
              <a:avLst/>
              <a:gdLst/>
              <a:ahLst/>
              <a:cxnLst/>
              <a:rect l="l" t="t" r="r" b="b"/>
              <a:pathLst>
                <a:path w="92" h="92" extrusionOk="0">
                  <a:moveTo>
                    <a:pt x="91" y="0"/>
                  </a:moveTo>
                  <a:lnTo>
                    <a:pt x="91" y="0"/>
                  </a:lnTo>
                  <a:cubicBezTo>
                    <a:pt x="23" y="23"/>
                    <a:pt x="0" y="46"/>
                    <a:pt x="23" y="91"/>
                  </a:cubicBezTo>
                  <a:cubicBezTo>
                    <a:pt x="69" y="68"/>
                    <a:pt x="91" y="46"/>
                    <a:pt x="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4"/>
            <p:cNvSpPr/>
            <p:nvPr/>
          </p:nvSpPr>
          <p:spPr>
            <a:xfrm rot="2879798">
              <a:off x="1846241" y="3578390"/>
              <a:ext cx="22" cy="22"/>
            </a:xfrm>
            <a:custGeom>
              <a:avLst/>
              <a:gdLst/>
              <a:ahLst/>
              <a:cxnLst/>
              <a:rect l="l" t="t" r="r" b="b"/>
              <a:pathLst>
                <a:path w="1" h="1" extrusionOk="0">
                  <a:moveTo>
                    <a:pt x="0" y="0"/>
                  </a:moveTo>
                  <a:lnTo>
                    <a:pt x="0" y="0"/>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4"/>
            <p:cNvSpPr/>
            <p:nvPr/>
          </p:nvSpPr>
          <p:spPr>
            <a:xfrm rot="2879798">
              <a:off x="1932227" y="3430158"/>
              <a:ext cx="22" cy="522"/>
            </a:xfrm>
            <a:custGeom>
              <a:avLst/>
              <a:gdLst/>
              <a:ahLst/>
              <a:cxnLst/>
              <a:rect l="l" t="t" r="r" b="b"/>
              <a:pathLst>
                <a:path w="1" h="24" extrusionOk="0">
                  <a:moveTo>
                    <a:pt x="1" y="1"/>
                  </a:moveTo>
                  <a:lnTo>
                    <a:pt x="1" y="24"/>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4"/>
            <p:cNvSpPr/>
            <p:nvPr/>
          </p:nvSpPr>
          <p:spPr>
            <a:xfrm rot="2879798">
              <a:off x="1859175" y="3423075"/>
              <a:ext cx="62316" cy="166031"/>
            </a:xfrm>
            <a:custGeom>
              <a:avLst/>
              <a:gdLst/>
              <a:ahLst/>
              <a:cxnLst/>
              <a:rect l="l" t="t" r="r" b="b"/>
              <a:pathLst>
                <a:path w="2866" h="7636" extrusionOk="0">
                  <a:moveTo>
                    <a:pt x="205" y="0"/>
                  </a:moveTo>
                  <a:lnTo>
                    <a:pt x="182" y="91"/>
                  </a:lnTo>
                  <a:lnTo>
                    <a:pt x="251" y="91"/>
                  </a:lnTo>
                  <a:cubicBezTo>
                    <a:pt x="273" y="160"/>
                    <a:pt x="205" y="114"/>
                    <a:pt x="205" y="160"/>
                  </a:cubicBezTo>
                  <a:cubicBezTo>
                    <a:pt x="160" y="160"/>
                    <a:pt x="137" y="114"/>
                    <a:pt x="137" y="69"/>
                  </a:cubicBezTo>
                  <a:lnTo>
                    <a:pt x="137" y="69"/>
                  </a:lnTo>
                  <a:cubicBezTo>
                    <a:pt x="137" y="114"/>
                    <a:pt x="91" y="160"/>
                    <a:pt x="160" y="160"/>
                  </a:cubicBezTo>
                  <a:cubicBezTo>
                    <a:pt x="137" y="182"/>
                    <a:pt x="114" y="182"/>
                    <a:pt x="94" y="182"/>
                  </a:cubicBezTo>
                  <a:cubicBezTo>
                    <a:pt x="74" y="182"/>
                    <a:pt x="57" y="182"/>
                    <a:pt x="46" y="205"/>
                  </a:cubicBezTo>
                  <a:cubicBezTo>
                    <a:pt x="69" y="251"/>
                    <a:pt x="114" y="296"/>
                    <a:pt x="91" y="319"/>
                  </a:cubicBezTo>
                  <a:lnTo>
                    <a:pt x="69" y="319"/>
                  </a:lnTo>
                  <a:cubicBezTo>
                    <a:pt x="1" y="410"/>
                    <a:pt x="160" y="478"/>
                    <a:pt x="91" y="569"/>
                  </a:cubicBezTo>
                  <a:lnTo>
                    <a:pt x="69" y="546"/>
                  </a:lnTo>
                  <a:lnTo>
                    <a:pt x="69" y="546"/>
                  </a:lnTo>
                  <a:cubicBezTo>
                    <a:pt x="46" y="592"/>
                    <a:pt x="91" y="637"/>
                    <a:pt x="46" y="705"/>
                  </a:cubicBezTo>
                  <a:lnTo>
                    <a:pt x="114" y="705"/>
                  </a:lnTo>
                  <a:cubicBezTo>
                    <a:pt x="69" y="774"/>
                    <a:pt x="114" y="819"/>
                    <a:pt x="69" y="865"/>
                  </a:cubicBezTo>
                  <a:lnTo>
                    <a:pt x="114" y="910"/>
                  </a:lnTo>
                  <a:cubicBezTo>
                    <a:pt x="91" y="1137"/>
                    <a:pt x="160" y="2024"/>
                    <a:pt x="160" y="2252"/>
                  </a:cubicBezTo>
                  <a:lnTo>
                    <a:pt x="160" y="2229"/>
                  </a:lnTo>
                  <a:cubicBezTo>
                    <a:pt x="182" y="2570"/>
                    <a:pt x="160" y="3275"/>
                    <a:pt x="228" y="3639"/>
                  </a:cubicBezTo>
                  <a:cubicBezTo>
                    <a:pt x="160" y="3684"/>
                    <a:pt x="182" y="3775"/>
                    <a:pt x="160" y="3821"/>
                  </a:cubicBezTo>
                  <a:lnTo>
                    <a:pt x="228" y="3821"/>
                  </a:lnTo>
                  <a:cubicBezTo>
                    <a:pt x="205" y="4003"/>
                    <a:pt x="273" y="3844"/>
                    <a:pt x="273" y="4003"/>
                  </a:cubicBezTo>
                  <a:cubicBezTo>
                    <a:pt x="342" y="4207"/>
                    <a:pt x="251" y="4958"/>
                    <a:pt x="205" y="5140"/>
                  </a:cubicBezTo>
                  <a:cubicBezTo>
                    <a:pt x="273" y="5231"/>
                    <a:pt x="205" y="5344"/>
                    <a:pt x="273" y="5435"/>
                  </a:cubicBezTo>
                  <a:lnTo>
                    <a:pt x="251" y="5435"/>
                  </a:lnTo>
                  <a:cubicBezTo>
                    <a:pt x="273" y="5526"/>
                    <a:pt x="182" y="6072"/>
                    <a:pt x="205" y="6208"/>
                  </a:cubicBezTo>
                  <a:lnTo>
                    <a:pt x="205" y="6186"/>
                  </a:lnTo>
                  <a:lnTo>
                    <a:pt x="205" y="6186"/>
                  </a:lnTo>
                  <a:cubicBezTo>
                    <a:pt x="273" y="6277"/>
                    <a:pt x="182" y="6277"/>
                    <a:pt x="137" y="6345"/>
                  </a:cubicBezTo>
                  <a:cubicBezTo>
                    <a:pt x="228" y="6345"/>
                    <a:pt x="296" y="6436"/>
                    <a:pt x="296" y="6459"/>
                  </a:cubicBezTo>
                  <a:lnTo>
                    <a:pt x="273" y="6459"/>
                  </a:lnTo>
                  <a:cubicBezTo>
                    <a:pt x="296" y="6504"/>
                    <a:pt x="364" y="6618"/>
                    <a:pt x="387" y="6709"/>
                  </a:cubicBezTo>
                  <a:lnTo>
                    <a:pt x="342" y="6709"/>
                  </a:lnTo>
                  <a:cubicBezTo>
                    <a:pt x="387" y="6777"/>
                    <a:pt x="364" y="6891"/>
                    <a:pt x="364" y="6959"/>
                  </a:cubicBezTo>
                  <a:cubicBezTo>
                    <a:pt x="342" y="7050"/>
                    <a:pt x="251" y="7232"/>
                    <a:pt x="319" y="7368"/>
                  </a:cubicBezTo>
                  <a:lnTo>
                    <a:pt x="160" y="7459"/>
                  </a:lnTo>
                  <a:lnTo>
                    <a:pt x="160" y="7482"/>
                  </a:lnTo>
                  <a:cubicBezTo>
                    <a:pt x="160" y="7482"/>
                    <a:pt x="1209" y="7635"/>
                    <a:pt x="1896" y="7635"/>
                  </a:cubicBezTo>
                  <a:cubicBezTo>
                    <a:pt x="2125" y="7635"/>
                    <a:pt x="2314" y="7618"/>
                    <a:pt x="2411" y="7573"/>
                  </a:cubicBezTo>
                  <a:lnTo>
                    <a:pt x="2456" y="7573"/>
                  </a:lnTo>
                  <a:lnTo>
                    <a:pt x="2456" y="7550"/>
                  </a:lnTo>
                  <a:cubicBezTo>
                    <a:pt x="2473" y="7499"/>
                    <a:pt x="2452" y="7473"/>
                    <a:pt x="2460" y="7473"/>
                  </a:cubicBezTo>
                  <a:cubicBezTo>
                    <a:pt x="2462" y="7473"/>
                    <a:pt x="2468" y="7476"/>
                    <a:pt x="2479" y="7482"/>
                  </a:cubicBezTo>
                  <a:lnTo>
                    <a:pt x="2479" y="7527"/>
                  </a:lnTo>
                  <a:cubicBezTo>
                    <a:pt x="2479" y="7513"/>
                    <a:pt x="2484" y="7508"/>
                    <a:pt x="2490" y="7508"/>
                  </a:cubicBezTo>
                  <a:cubicBezTo>
                    <a:pt x="2505" y="7508"/>
                    <a:pt x="2532" y="7534"/>
                    <a:pt x="2547" y="7550"/>
                  </a:cubicBezTo>
                  <a:lnTo>
                    <a:pt x="2570" y="7482"/>
                  </a:lnTo>
                  <a:lnTo>
                    <a:pt x="2547" y="7505"/>
                  </a:lnTo>
                  <a:lnTo>
                    <a:pt x="2502" y="7414"/>
                  </a:lnTo>
                  <a:cubicBezTo>
                    <a:pt x="2502" y="7368"/>
                    <a:pt x="2593" y="7414"/>
                    <a:pt x="2593" y="7345"/>
                  </a:cubicBezTo>
                  <a:cubicBezTo>
                    <a:pt x="2638" y="7050"/>
                    <a:pt x="2707" y="6754"/>
                    <a:pt x="2707" y="6459"/>
                  </a:cubicBezTo>
                  <a:lnTo>
                    <a:pt x="2752" y="6459"/>
                  </a:lnTo>
                  <a:cubicBezTo>
                    <a:pt x="2729" y="6368"/>
                    <a:pt x="2729" y="6277"/>
                    <a:pt x="2707" y="6208"/>
                  </a:cubicBezTo>
                  <a:lnTo>
                    <a:pt x="2798" y="6163"/>
                  </a:lnTo>
                  <a:lnTo>
                    <a:pt x="2798" y="6163"/>
                  </a:lnTo>
                  <a:cubicBezTo>
                    <a:pt x="2797" y="6163"/>
                    <a:pt x="2796" y="6164"/>
                    <a:pt x="2795" y="6164"/>
                  </a:cubicBezTo>
                  <a:cubicBezTo>
                    <a:pt x="2752" y="6164"/>
                    <a:pt x="2753" y="5685"/>
                    <a:pt x="2775" y="5685"/>
                  </a:cubicBezTo>
                  <a:lnTo>
                    <a:pt x="2684" y="5685"/>
                  </a:lnTo>
                  <a:cubicBezTo>
                    <a:pt x="2684" y="5594"/>
                    <a:pt x="2775" y="5663"/>
                    <a:pt x="2752" y="5572"/>
                  </a:cubicBezTo>
                  <a:cubicBezTo>
                    <a:pt x="2638" y="5526"/>
                    <a:pt x="2775" y="5435"/>
                    <a:pt x="2707" y="5390"/>
                  </a:cubicBezTo>
                  <a:cubicBezTo>
                    <a:pt x="2729" y="5390"/>
                    <a:pt x="2729" y="5367"/>
                    <a:pt x="2775" y="5367"/>
                  </a:cubicBezTo>
                  <a:cubicBezTo>
                    <a:pt x="2684" y="5344"/>
                    <a:pt x="2752" y="5322"/>
                    <a:pt x="2729" y="5299"/>
                  </a:cubicBezTo>
                  <a:lnTo>
                    <a:pt x="2684" y="5299"/>
                  </a:lnTo>
                  <a:lnTo>
                    <a:pt x="2661" y="5253"/>
                  </a:lnTo>
                  <a:lnTo>
                    <a:pt x="2729" y="5253"/>
                  </a:lnTo>
                  <a:cubicBezTo>
                    <a:pt x="2775" y="5094"/>
                    <a:pt x="2866" y="4344"/>
                    <a:pt x="2843" y="4162"/>
                  </a:cubicBezTo>
                  <a:lnTo>
                    <a:pt x="2843" y="4162"/>
                  </a:lnTo>
                  <a:cubicBezTo>
                    <a:pt x="2775" y="4185"/>
                    <a:pt x="2820" y="4230"/>
                    <a:pt x="2729" y="4253"/>
                  </a:cubicBezTo>
                  <a:cubicBezTo>
                    <a:pt x="2684" y="4207"/>
                    <a:pt x="2752" y="4185"/>
                    <a:pt x="2684" y="4185"/>
                  </a:cubicBezTo>
                  <a:cubicBezTo>
                    <a:pt x="2820" y="4162"/>
                    <a:pt x="2729" y="4071"/>
                    <a:pt x="2866" y="4048"/>
                  </a:cubicBezTo>
                  <a:lnTo>
                    <a:pt x="2775" y="4025"/>
                  </a:lnTo>
                  <a:lnTo>
                    <a:pt x="2820" y="4003"/>
                  </a:lnTo>
                  <a:cubicBezTo>
                    <a:pt x="2752" y="3821"/>
                    <a:pt x="2798" y="3957"/>
                    <a:pt x="2820" y="3798"/>
                  </a:cubicBezTo>
                  <a:cubicBezTo>
                    <a:pt x="2798" y="3684"/>
                    <a:pt x="2707" y="3639"/>
                    <a:pt x="2752" y="3593"/>
                  </a:cubicBezTo>
                  <a:lnTo>
                    <a:pt x="2684" y="3593"/>
                  </a:lnTo>
                  <a:cubicBezTo>
                    <a:pt x="2752" y="3593"/>
                    <a:pt x="2638" y="3525"/>
                    <a:pt x="2707" y="3525"/>
                  </a:cubicBezTo>
                  <a:cubicBezTo>
                    <a:pt x="2686" y="3505"/>
                    <a:pt x="2702" y="3431"/>
                    <a:pt x="2642" y="3431"/>
                  </a:cubicBezTo>
                  <a:cubicBezTo>
                    <a:pt x="2639" y="3431"/>
                    <a:pt x="2635" y="3431"/>
                    <a:pt x="2632" y="3431"/>
                  </a:cubicBezTo>
                  <a:lnTo>
                    <a:pt x="2632" y="3431"/>
                  </a:lnTo>
                  <a:cubicBezTo>
                    <a:pt x="2661" y="3420"/>
                    <a:pt x="2680" y="3384"/>
                    <a:pt x="2697" y="3384"/>
                  </a:cubicBezTo>
                  <a:cubicBezTo>
                    <a:pt x="2700" y="3384"/>
                    <a:pt x="2703" y="3385"/>
                    <a:pt x="2707" y="3389"/>
                  </a:cubicBezTo>
                  <a:lnTo>
                    <a:pt x="2707" y="3343"/>
                  </a:lnTo>
                  <a:lnTo>
                    <a:pt x="2684" y="3366"/>
                  </a:lnTo>
                  <a:cubicBezTo>
                    <a:pt x="2684" y="3275"/>
                    <a:pt x="2752" y="3230"/>
                    <a:pt x="2661" y="3184"/>
                  </a:cubicBezTo>
                  <a:lnTo>
                    <a:pt x="2638" y="3207"/>
                  </a:lnTo>
                  <a:cubicBezTo>
                    <a:pt x="2638" y="3161"/>
                    <a:pt x="2616" y="3116"/>
                    <a:pt x="2707" y="3116"/>
                  </a:cubicBezTo>
                  <a:lnTo>
                    <a:pt x="2729" y="3161"/>
                  </a:lnTo>
                  <a:cubicBezTo>
                    <a:pt x="2729" y="3070"/>
                    <a:pt x="2729" y="3025"/>
                    <a:pt x="2684" y="2957"/>
                  </a:cubicBezTo>
                  <a:lnTo>
                    <a:pt x="2684" y="2979"/>
                  </a:lnTo>
                  <a:cubicBezTo>
                    <a:pt x="2593" y="2888"/>
                    <a:pt x="2547" y="2456"/>
                    <a:pt x="2434" y="2365"/>
                  </a:cubicBezTo>
                  <a:lnTo>
                    <a:pt x="2365" y="2388"/>
                  </a:lnTo>
                  <a:lnTo>
                    <a:pt x="2297" y="2320"/>
                  </a:lnTo>
                  <a:lnTo>
                    <a:pt x="2502" y="2365"/>
                  </a:lnTo>
                  <a:cubicBezTo>
                    <a:pt x="2502" y="2229"/>
                    <a:pt x="2479" y="1479"/>
                    <a:pt x="2525" y="1342"/>
                  </a:cubicBezTo>
                  <a:cubicBezTo>
                    <a:pt x="2532" y="1319"/>
                    <a:pt x="2547" y="1312"/>
                    <a:pt x="2564" y="1312"/>
                  </a:cubicBezTo>
                  <a:cubicBezTo>
                    <a:pt x="2598" y="1312"/>
                    <a:pt x="2638" y="1342"/>
                    <a:pt x="2638" y="1342"/>
                  </a:cubicBezTo>
                  <a:cubicBezTo>
                    <a:pt x="2616" y="1274"/>
                    <a:pt x="2570" y="1297"/>
                    <a:pt x="2570" y="1251"/>
                  </a:cubicBezTo>
                  <a:lnTo>
                    <a:pt x="2638" y="1251"/>
                  </a:lnTo>
                  <a:lnTo>
                    <a:pt x="2616" y="1206"/>
                  </a:lnTo>
                  <a:cubicBezTo>
                    <a:pt x="2604" y="1228"/>
                    <a:pt x="2576" y="1234"/>
                    <a:pt x="2545" y="1234"/>
                  </a:cubicBezTo>
                  <a:cubicBezTo>
                    <a:pt x="2513" y="1234"/>
                    <a:pt x="2479" y="1228"/>
                    <a:pt x="2456" y="1228"/>
                  </a:cubicBezTo>
                  <a:lnTo>
                    <a:pt x="2456" y="1160"/>
                  </a:lnTo>
                  <a:lnTo>
                    <a:pt x="2525" y="1160"/>
                  </a:lnTo>
                  <a:cubicBezTo>
                    <a:pt x="2525" y="1160"/>
                    <a:pt x="2365" y="1115"/>
                    <a:pt x="2411" y="1047"/>
                  </a:cubicBezTo>
                  <a:cubicBezTo>
                    <a:pt x="2434" y="933"/>
                    <a:pt x="2411" y="796"/>
                    <a:pt x="2434" y="683"/>
                  </a:cubicBezTo>
                  <a:lnTo>
                    <a:pt x="2502" y="728"/>
                  </a:lnTo>
                  <a:lnTo>
                    <a:pt x="2525" y="683"/>
                  </a:lnTo>
                  <a:lnTo>
                    <a:pt x="2525" y="683"/>
                  </a:lnTo>
                  <a:cubicBezTo>
                    <a:pt x="2515" y="686"/>
                    <a:pt x="2507" y="687"/>
                    <a:pt x="2500" y="687"/>
                  </a:cubicBezTo>
                  <a:cubicBezTo>
                    <a:pt x="2469" y="687"/>
                    <a:pt x="2473" y="655"/>
                    <a:pt x="2464" y="655"/>
                  </a:cubicBezTo>
                  <a:cubicBezTo>
                    <a:pt x="2462" y="655"/>
                    <a:pt x="2460" y="657"/>
                    <a:pt x="2456" y="660"/>
                  </a:cubicBezTo>
                  <a:cubicBezTo>
                    <a:pt x="2320" y="546"/>
                    <a:pt x="2456" y="455"/>
                    <a:pt x="2365" y="364"/>
                  </a:cubicBezTo>
                  <a:cubicBezTo>
                    <a:pt x="2252" y="342"/>
                    <a:pt x="342" y="91"/>
                    <a:pt x="205" y="69"/>
                  </a:cubicBezTo>
                  <a:lnTo>
                    <a:pt x="2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4"/>
            <p:cNvSpPr/>
            <p:nvPr/>
          </p:nvSpPr>
          <p:spPr>
            <a:xfrm rot="2879798">
              <a:off x="1555265" y="3803709"/>
              <a:ext cx="2000" cy="2500"/>
            </a:xfrm>
            <a:custGeom>
              <a:avLst/>
              <a:gdLst/>
              <a:ahLst/>
              <a:cxnLst/>
              <a:rect l="l" t="t" r="r" b="b"/>
              <a:pathLst>
                <a:path w="92" h="115" extrusionOk="0">
                  <a:moveTo>
                    <a:pt x="91" y="1"/>
                  </a:moveTo>
                  <a:lnTo>
                    <a:pt x="91" y="1"/>
                  </a:lnTo>
                  <a:cubicBezTo>
                    <a:pt x="23" y="46"/>
                    <a:pt x="0" y="69"/>
                    <a:pt x="0" y="114"/>
                  </a:cubicBezTo>
                  <a:cubicBezTo>
                    <a:pt x="69" y="92"/>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4"/>
            <p:cNvSpPr/>
            <p:nvPr/>
          </p:nvSpPr>
          <p:spPr>
            <a:xfrm rot="2879798">
              <a:off x="1557837" y="3804854"/>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4"/>
            <p:cNvSpPr/>
            <p:nvPr/>
          </p:nvSpPr>
          <p:spPr>
            <a:xfrm rot="2879798">
              <a:off x="1663915" y="3640557"/>
              <a:ext cx="22" cy="500"/>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4"/>
            <p:cNvSpPr/>
            <p:nvPr/>
          </p:nvSpPr>
          <p:spPr>
            <a:xfrm rot="2879798">
              <a:off x="1581017" y="3629123"/>
              <a:ext cx="61338" cy="191949"/>
            </a:xfrm>
            <a:custGeom>
              <a:avLst/>
              <a:gdLst/>
              <a:ahLst/>
              <a:cxnLst/>
              <a:rect l="l" t="t" r="r" b="b"/>
              <a:pathLst>
                <a:path w="2821" h="8828" extrusionOk="0">
                  <a:moveTo>
                    <a:pt x="56" y="778"/>
                  </a:moveTo>
                  <a:cubicBezTo>
                    <a:pt x="50" y="783"/>
                    <a:pt x="46" y="789"/>
                    <a:pt x="46" y="796"/>
                  </a:cubicBezTo>
                  <a:cubicBezTo>
                    <a:pt x="50" y="790"/>
                    <a:pt x="54" y="784"/>
                    <a:pt x="56" y="778"/>
                  </a:cubicBezTo>
                  <a:close/>
                  <a:moveTo>
                    <a:pt x="2275" y="2661"/>
                  </a:moveTo>
                  <a:lnTo>
                    <a:pt x="2411" y="2706"/>
                  </a:lnTo>
                  <a:lnTo>
                    <a:pt x="2411" y="2706"/>
                  </a:lnTo>
                  <a:lnTo>
                    <a:pt x="2320" y="2752"/>
                  </a:lnTo>
                  <a:lnTo>
                    <a:pt x="2275" y="2661"/>
                  </a:lnTo>
                  <a:close/>
                  <a:moveTo>
                    <a:pt x="205" y="0"/>
                  </a:moveTo>
                  <a:lnTo>
                    <a:pt x="183" y="91"/>
                  </a:lnTo>
                  <a:lnTo>
                    <a:pt x="251" y="91"/>
                  </a:lnTo>
                  <a:cubicBezTo>
                    <a:pt x="274" y="159"/>
                    <a:pt x="205" y="114"/>
                    <a:pt x="205" y="182"/>
                  </a:cubicBezTo>
                  <a:cubicBezTo>
                    <a:pt x="160" y="182"/>
                    <a:pt x="137" y="114"/>
                    <a:pt x="137" y="46"/>
                  </a:cubicBezTo>
                  <a:cubicBezTo>
                    <a:pt x="137" y="114"/>
                    <a:pt x="92" y="159"/>
                    <a:pt x="137" y="182"/>
                  </a:cubicBezTo>
                  <a:cubicBezTo>
                    <a:pt x="130" y="196"/>
                    <a:pt x="122" y="199"/>
                    <a:pt x="112" y="199"/>
                  </a:cubicBezTo>
                  <a:cubicBezTo>
                    <a:pt x="102" y="199"/>
                    <a:pt x="91" y="195"/>
                    <a:pt x="80" y="195"/>
                  </a:cubicBezTo>
                  <a:cubicBezTo>
                    <a:pt x="67" y="195"/>
                    <a:pt x="55" y="201"/>
                    <a:pt x="46" y="228"/>
                  </a:cubicBezTo>
                  <a:cubicBezTo>
                    <a:pt x="69" y="250"/>
                    <a:pt x="114" y="319"/>
                    <a:pt x="92" y="364"/>
                  </a:cubicBezTo>
                  <a:lnTo>
                    <a:pt x="69" y="364"/>
                  </a:lnTo>
                  <a:cubicBezTo>
                    <a:pt x="1" y="455"/>
                    <a:pt x="160" y="523"/>
                    <a:pt x="92" y="637"/>
                  </a:cubicBezTo>
                  <a:lnTo>
                    <a:pt x="69" y="614"/>
                  </a:lnTo>
                  <a:lnTo>
                    <a:pt x="69" y="614"/>
                  </a:lnTo>
                  <a:cubicBezTo>
                    <a:pt x="48" y="656"/>
                    <a:pt x="84" y="716"/>
                    <a:pt x="56" y="778"/>
                  </a:cubicBezTo>
                  <a:lnTo>
                    <a:pt x="56" y="778"/>
                  </a:lnTo>
                  <a:cubicBezTo>
                    <a:pt x="62" y="773"/>
                    <a:pt x="70" y="770"/>
                    <a:pt x="79" y="770"/>
                  </a:cubicBezTo>
                  <a:cubicBezTo>
                    <a:pt x="91" y="770"/>
                    <a:pt x="105" y="777"/>
                    <a:pt x="114" y="796"/>
                  </a:cubicBezTo>
                  <a:cubicBezTo>
                    <a:pt x="69" y="864"/>
                    <a:pt x="92" y="910"/>
                    <a:pt x="46" y="978"/>
                  </a:cubicBezTo>
                  <a:lnTo>
                    <a:pt x="114" y="1024"/>
                  </a:lnTo>
                  <a:cubicBezTo>
                    <a:pt x="92" y="1271"/>
                    <a:pt x="136" y="2301"/>
                    <a:pt x="137" y="2563"/>
                  </a:cubicBezTo>
                  <a:lnTo>
                    <a:pt x="137" y="2563"/>
                  </a:lnTo>
                  <a:cubicBezTo>
                    <a:pt x="137" y="2977"/>
                    <a:pt x="115" y="3780"/>
                    <a:pt x="183" y="4184"/>
                  </a:cubicBezTo>
                  <a:cubicBezTo>
                    <a:pt x="114" y="4230"/>
                    <a:pt x="137" y="4321"/>
                    <a:pt x="114" y="4389"/>
                  </a:cubicBezTo>
                  <a:cubicBezTo>
                    <a:pt x="124" y="4370"/>
                    <a:pt x="138" y="4363"/>
                    <a:pt x="150" y="4363"/>
                  </a:cubicBezTo>
                  <a:cubicBezTo>
                    <a:pt x="168" y="4363"/>
                    <a:pt x="183" y="4376"/>
                    <a:pt x="183" y="4389"/>
                  </a:cubicBezTo>
                  <a:cubicBezTo>
                    <a:pt x="160" y="4594"/>
                    <a:pt x="228" y="4412"/>
                    <a:pt x="228" y="4616"/>
                  </a:cubicBezTo>
                  <a:cubicBezTo>
                    <a:pt x="274" y="4844"/>
                    <a:pt x="183" y="5731"/>
                    <a:pt x="137" y="5935"/>
                  </a:cubicBezTo>
                  <a:cubicBezTo>
                    <a:pt x="228" y="6026"/>
                    <a:pt x="160" y="6163"/>
                    <a:pt x="205" y="6276"/>
                  </a:cubicBezTo>
                  <a:lnTo>
                    <a:pt x="183" y="6276"/>
                  </a:lnTo>
                  <a:cubicBezTo>
                    <a:pt x="205" y="6390"/>
                    <a:pt x="114" y="7027"/>
                    <a:pt x="137" y="7163"/>
                  </a:cubicBezTo>
                  <a:lnTo>
                    <a:pt x="160" y="7141"/>
                  </a:lnTo>
                  <a:lnTo>
                    <a:pt x="160" y="7141"/>
                  </a:lnTo>
                  <a:cubicBezTo>
                    <a:pt x="205" y="7277"/>
                    <a:pt x="114" y="7254"/>
                    <a:pt x="69" y="7345"/>
                  </a:cubicBezTo>
                  <a:cubicBezTo>
                    <a:pt x="79" y="7343"/>
                    <a:pt x="89" y="7342"/>
                    <a:pt x="98" y="7342"/>
                  </a:cubicBezTo>
                  <a:cubicBezTo>
                    <a:pt x="190" y="7342"/>
                    <a:pt x="228" y="7440"/>
                    <a:pt x="228" y="7482"/>
                  </a:cubicBezTo>
                  <a:lnTo>
                    <a:pt x="205" y="7459"/>
                  </a:lnTo>
                  <a:lnTo>
                    <a:pt x="205" y="7459"/>
                  </a:lnTo>
                  <a:cubicBezTo>
                    <a:pt x="228" y="7527"/>
                    <a:pt x="296" y="7664"/>
                    <a:pt x="319" y="7755"/>
                  </a:cubicBezTo>
                  <a:lnTo>
                    <a:pt x="274" y="7755"/>
                  </a:lnTo>
                  <a:cubicBezTo>
                    <a:pt x="319" y="7823"/>
                    <a:pt x="296" y="7982"/>
                    <a:pt x="296" y="8027"/>
                  </a:cubicBezTo>
                  <a:cubicBezTo>
                    <a:pt x="274" y="8164"/>
                    <a:pt x="160" y="8369"/>
                    <a:pt x="228" y="8550"/>
                  </a:cubicBezTo>
                  <a:lnTo>
                    <a:pt x="69" y="8641"/>
                  </a:lnTo>
                  <a:lnTo>
                    <a:pt x="92" y="8664"/>
                  </a:lnTo>
                  <a:cubicBezTo>
                    <a:pt x="92" y="8664"/>
                    <a:pt x="1108" y="8827"/>
                    <a:pt x="1799" y="8827"/>
                  </a:cubicBezTo>
                  <a:cubicBezTo>
                    <a:pt x="2038" y="8827"/>
                    <a:pt x="2238" y="8808"/>
                    <a:pt x="2343" y="8755"/>
                  </a:cubicBezTo>
                  <a:lnTo>
                    <a:pt x="2388" y="8755"/>
                  </a:lnTo>
                  <a:lnTo>
                    <a:pt x="2388" y="8710"/>
                  </a:lnTo>
                  <a:cubicBezTo>
                    <a:pt x="2411" y="8641"/>
                    <a:pt x="2366" y="8619"/>
                    <a:pt x="2411" y="8619"/>
                  </a:cubicBezTo>
                  <a:lnTo>
                    <a:pt x="2411" y="8710"/>
                  </a:lnTo>
                  <a:cubicBezTo>
                    <a:pt x="2411" y="8683"/>
                    <a:pt x="2415" y="8674"/>
                    <a:pt x="2422" y="8674"/>
                  </a:cubicBezTo>
                  <a:cubicBezTo>
                    <a:pt x="2433" y="8674"/>
                    <a:pt x="2452" y="8696"/>
                    <a:pt x="2479" y="8710"/>
                  </a:cubicBezTo>
                  <a:lnTo>
                    <a:pt x="2502" y="8641"/>
                  </a:lnTo>
                  <a:lnTo>
                    <a:pt x="2502" y="8641"/>
                  </a:lnTo>
                  <a:lnTo>
                    <a:pt x="2479" y="8664"/>
                  </a:lnTo>
                  <a:cubicBezTo>
                    <a:pt x="2457" y="8641"/>
                    <a:pt x="2411" y="8596"/>
                    <a:pt x="2434" y="8550"/>
                  </a:cubicBezTo>
                  <a:cubicBezTo>
                    <a:pt x="2434" y="8505"/>
                    <a:pt x="2525" y="8550"/>
                    <a:pt x="2525" y="8482"/>
                  </a:cubicBezTo>
                  <a:cubicBezTo>
                    <a:pt x="2570" y="8141"/>
                    <a:pt x="2639" y="7800"/>
                    <a:pt x="2639" y="7436"/>
                  </a:cubicBezTo>
                  <a:lnTo>
                    <a:pt x="2684" y="7459"/>
                  </a:lnTo>
                  <a:cubicBezTo>
                    <a:pt x="2661" y="7345"/>
                    <a:pt x="2661" y="7254"/>
                    <a:pt x="2639" y="7163"/>
                  </a:cubicBezTo>
                  <a:lnTo>
                    <a:pt x="2730" y="7118"/>
                  </a:lnTo>
                  <a:lnTo>
                    <a:pt x="2730" y="7118"/>
                  </a:lnTo>
                  <a:cubicBezTo>
                    <a:pt x="2729" y="7118"/>
                    <a:pt x="2728" y="7119"/>
                    <a:pt x="2727" y="7119"/>
                  </a:cubicBezTo>
                  <a:cubicBezTo>
                    <a:pt x="2685" y="7119"/>
                    <a:pt x="2707" y="6572"/>
                    <a:pt x="2707" y="6572"/>
                  </a:cubicBezTo>
                  <a:lnTo>
                    <a:pt x="2616" y="6549"/>
                  </a:lnTo>
                  <a:cubicBezTo>
                    <a:pt x="2616" y="6458"/>
                    <a:pt x="2730" y="6527"/>
                    <a:pt x="2707" y="6436"/>
                  </a:cubicBezTo>
                  <a:cubicBezTo>
                    <a:pt x="2570" y="6390"/>
                    <a:pt x="2730" y="6276"/>
                    <a:pt x="2661" y="6231"/>
                  </a:cubicBezTo>
                  <a:cubicBezTo>
                    <a:pt x="2661" y="6231"/>
                    <a:pt x="2661" y="6186"/>
                    <a:pt x="2707" y="6186"/>
                  </a:cubicBezTo>
                  <a:cubicBezTo>
                    <a:pt x="2639" y="6163"/>
                    <a:pt x="2684" y="6140"/>
                    <a:pt x="2684" y="6117"/>
                  </a:cubicBezTo>
                  <a:lnTo>
                    <a:pt x="2639" y="6117"/>
                  </a:lnTo>
                  <a:lnTo>
                    <a:pt x="2616" y="6049"/>
                  </a:lnTo>
                  <a:lnTo>
                    <a:pt x="2684" y="6049"/>
                  </a:lnTo>
                  <a:cubicBezTo>
                    <a:pt x="2707" y="5867"/>
                    <a:pt x="2820" y="5003"/>
                    <a:pt x="2775" y="4798"/>
                  </a:cubicBezTo>
                  <a:lnTo>
                    <a:pt x="2775" y="4798"/>
                  </a:lnTo>
                  <a:cubicBezTo>
                    <a:pt x="2730" y="4821"/>
                    <a:pt x="2752" y="4889"/>
                    <a:pt x="2661" y="4912"/>
                  </a:cubicBezTo>
                  <a:cubicBezTo>
                    <a:pt x="2616" y="4867"/>
                    <a:pt x="2684" y="4844"/>
                    <a:pt x="2639" y="4821"/>
                  </a:cubicBezTo>
                  <a:cubicBezTo>
                    <a:pt x="2775" y="4798"/>
                    <a:pt x="2684" y="4707"/>
                    <a:pt x="2820" y="4662"/>
                  </a:cubicBezTo>
                  <a:lnTo>
                    <a:pt x="2730" y="4662"/>
                  </a:lnTo>
                  <a:lnTo>
                    <a:pt x="2775" y="4639"/>
                  </a:lnTo>
                  <a:cubicBezTo>
                    <a:pt x="2707" y="4412"/>
                    <a:pt x="2752" y="4571"/>
                    <a:pt x="2775" y="4389"/>
                  </a:cubicBezTo>
                  <a:cubicBezTo>
                    <a:pt x="2752" y="4275"/>
                    <a:pt x="2661" y="4207"/>
                    <a:pt x="2707" y="4139"/>
                  </a:cubicBezTo>
                  <a:lnTo>
                    <a:pt x="2707" y="4139"/>
                  </a:lnTo>
                  <a:lnTo>
                    <a:pt x="2639" y="4162"/>
                  </a:lnTo>
                  <a:cubicBezTo>
                    <a:pt x="2707" y="4139"/>
                    <a:pt x="2593" y="4071"/>
                    <a:pt x="2661" y="4071"/>
                  </a:cubicBezTo>
                  <a:cubicBezTo>
                    <a:pt x="2661" y="4030"/>
                    <a:pt x="2661" y="3953"/>
                    <a:pt x="2597" y="3953"/>
                  </a:cubicBezTo>
                  <a:cubicBezTo>
                    <a:pt x="2593" y="3953"/>
                    <a:pt x="2588" y="3954"/>
                    <a:pt x="2584" y="3954"/>
                  </a:cubicBezTo>
                  <a:lnTo>
                    <a:pt x="2584" y="3954"/>
                  </a:lnTo>
                  <a:cubicBezTo>
                    <a:pt x="2612" y="3943"/>
                    <a:pt x="2632" y="3899"/>
                    <a:pt x="2659" y="3899"/>
                  </a:cubicBezTo>
                  <a:cubicBezTo>
                    <a:pt x="2667" y="3899"/>
                    <a:pt x="2675" y="3902"/>
                    <a:pt x="2684" y="3912"/>
                  </a:cubicBezTo>
                  <a:lnTo>
                    <a:pt x="2684" y="3843"/>
                  </a:lnTo>
                  <a:lnTo>
                    <a:pt x="2639" y="3889"/>
                  </a:lnTo>
                  <a:cubicBezTo>
                    <a:pt x="2639" y="3775"/>
                    <a:pt x="2707" y="3730"/>
                    <a:pt x="2639" y="3661"/>
                  </a:cubicBezTo>
                  <a:lnTo>
                    <a:pt x="2593" y="3707"/>
                  </a:lnTo>
                  <a:cubicBezTo>
                    <a:pt x="2593" y="3639"/>
                    <a:pt x="2593" y="3593"/>
                    <a:pt x="2684" y="3593"/>
                  </a:cubicBezTo>
                  <a:lnTo>
                    <a:pt x="2707" y="3639"/>
                  </a:lnTo>
                  <a:cubicBezTo>
                    <a:pt x="2707" y="3548"/>
                    <a:pt x="2707" y="3479"/>
                    <a:pt x="2661" y="3411"/>
                  </a:cubicBezTo>
                  <a:lnTo>
                    <a:pt x="2639" y="3434"/>
                  </a:lnTo>
                  <a:cubicBezTo>
                    <a:pt x="2570" y="3343"/>
                    <a:pt x="2502" y="2820"/>
                    <a:pt x="2411" y="2706"/>
                  </a:cubicBezTo>
                  <a:lnTo>
                    <a:pt x="2411" y="2706"/>
                  </a:lnTo>
                  <a:lnTo>
                    <a:pt x="2479" y="2729"/>
                  </a:lnTo>
                  <a:cubicBezTo>
                    <a:pt x="2479" y="2547"/>
                    <a:pt x="2457" y="1660"/>
                    <a:pt x="2502" y="1524"/>
                  </a:cubicBezTo>
                  <a:cubicBezTo>
                    <a:pt x="2522" y="1495"/>
                    <a:pt x="2545" y="1486"/>
                    <a:pt x="2566" y="1486"/>
                  </a:cubicBezTo>
                  <a:cubicBezTo>
                    <a:pt x="2594" y="1486"/>
                    <a:pt x="2616" y="1501"/>
                    <a:pt x="2616" y="1501"/>
                  </a:cubicBezTo>
                  <a:cubicBezTo>
                    <a:pt x="2593" y="1433"/>
                    <a:pt x="2548" y="1478"/>
                    <a:pt x="2570" y="1410"/>
                  </a:cubicBezTo>
                  <a:lnTo>
                    <a:pt x="2570" y="1410"/>
                  </a:lnTo>
                  <a:lnTo>
                    <a:pt x="2616" y="1433"/>
                  </a:lnTo>
                  <a:lnTo>
                    <a:pt x="2616" y="1365"/>
                  </a:lnTo>
                  <a:cubicBezTo>
                    <a:pt x="2604" y="1387"/>
                    <a:pt x="2576" y="1393"/>
                    <a:pt x="2542" y="1393"/>
                  </a:cubicBezTo>
                  <a:cubicBezTo>
                    <a:pt x="2508" y="1393"/>
                    <a:pt x="2468" y="1387"/>
                    <a:pt x="2434" y="1387"/>
                  </a:cubicBezTo>
                  <a:lnTo>
                    <a:pt x="2457" y="1319"/>
                  </a:lnTo>
                  <a:lnTo>
                    <a:pt x="2502" y="1319"/>
                  </a:lnTo>
                  <a:cubicBezTo>
                    <a:pt x="2502" y="1296"/>
                    <a:pt x="2366" y="1251"/>
                    <a:pt x="2388" y="1183"/>
                  </a:cubicBezTo>
                  <a:cubicBezTo>
                    <a:pt x="2411" y="1046"/>
                    <a:pt x="2411" y="887"/>
                    <a:pt x="2434" y="751"/>
                  </a:cubicBezTo>
                  <a:lnTo>
                    <a:pt x="2502" y="819"/>
                  </a:lnTo>
                  <a:lnTo>
                    <a:pt x="2502" y="751"/>
                  </a:lnTo>
                  <a:cubicBezTo>
                    <a:pt x="2497" y="753"/>
                    <a:pt x="2493" y="754"/>
                    <a:pt x="2489" y="754"/>
                  </a:cubicBezTo>
                  <a:cubicBezTo>
                    <a:pt x="2465" y="754"/>
                    <a:pt x="2474" y="702"/>
                    <a:pt x="2463" y="702"/>
                  </a:cubicBezTo>
                  <a:cubicBezTo>
                    <a:pt x="2461" y="702"/>
                    <a:pt x="2459" y="703"/>
                    <a:pt x="2457" y="705"/>
                  </a:cubicBezTo>
                  <a:cubicBezTo>
                    <a:pt x="2320" y="592"/>
                    <a:pt x="2457" y="478"/>
                    <a:pt x="2366" y="387"/>
                  </a:cubicBezTo>
                  <a:cubicBezTo>
                    <a:pt x="2252" y="364"/>
                    <a:pt x="342" y="68"/>
                    <a:pt x="205" y="46"/>
                  </a:cubicBezTo>
                  <a:lnTo>
                    <a:pt x="2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4"/>
            <p:cNvSpPr/>
            <p:nvPr/>
          </p:nvSpPr>
          <p:spPr>
            <a:xfrm rot="2879798">
              <a:off x="1554593" y="3330994"/>
              <a:ext cx="2000" cy="3001"/>
            </a:xfrm>
            <a:custGeom>
              <a:avLst/>
              <a:gdLst/>
              <a:ahLst/>
              <a:cxnLst/>
              <a:rect l="l" t="t" r="r" b="b"/>
              <a:pathLst>
                <a:path w="92" h="138" extrusionOk="0">
                  <a:moveTo>
                    <a:pt x="91" y="1"/>
                  </a:moveTo>
                  <a:lnTo>
                    <a:pt x="91" y="1"/>
                  </a:lnTo>
                  <a:cubicBezTo>
                    <a:pt x="23" y="46"/>
                    <a:pt x="0" y="69"/>
                    <a:pt x="0" y="137"/>
                  </a:cubicBezTo>
                  <a:cubicBezTo>
                    <a:pt x="69" y="92"/>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44"/>
            <p:cNvSpPr/>
            <p:nvPr/>
          </p:nvSpPr>
          <p:spPr>
            <a:xfrm rot="2879798">
              <a:off x="1557352" y="3332222"/>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44"/>
            <p:cNvSpPr/>
            <p:nvPr/>
          </p:nvSpPr>
          <p:spPr>
            <a:xfrm rot="2879798">
              <a:off x="1663244" y="3167842"/>
              <a:ext cx="22" cy="1000"/>
            </a:xfrm>
            <a:custGeom>
              <a:avLst/>
              <a:gdLst/>
              <a:ahLst/>
              <a:cxnLst/>
              <a:rect l="l" t="t" r="r" b="b"/>
              <a:pathLst>
                <a:path w="1" h="46" extrusionOk="0">
                  <a:moveTo>
                    <a:pt x="0" y="0"/>
                  </a:moveTo>
                  <a:lnTo>
                    <a:pt x="0" y="46"/>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4"/>
            <p:cNvSpPr/>
            <p:nvPr/>
          </p:nvSpPr>
          <p:spPr>
            <a:xfrm rot="2879798">
              <a:off x="1580532" y="3156491"/>
              <a:ext cx="61338" cy="191949"/>
            </a:xfrm>
            <a:custGeom>
              <a:avLst/>
              <a:gdLst/>
              <a:ahLst/>
              <a:cxnLst/>
              <a:rect l="l" t="t" r="r" b="b"/>
              <a:pathLst>
                <a:path w="2821" h="8828" extrusionOk="0">
                  <a:moveTo>
                    <a:pt x="56" y="778"/>
                  </a:moveTo>
                  <a:cubicBezTo>
                    <a:pt x="50" y="783"/>
                    <a:pt x="46" y="790"/>
                    <a:pt x="46" y="796"/>
                  </a:cubicBezTo>
                  <a:cubicBezTo>
                    <a:pt x="50" y="790"/>
                    <a:pt x="54" y="784"/>
                    <a:pt x="56" y="778"/>
                  </a:cubicBezTo>
                  <a:close/>
                  <a:moveTo>
                    <a:pt x="2275" y="2684"/>
                  </a:moveTo>
                  <a:lnTo>
                    <a:pt x="2403" y="2712"/>
                  </a:lnTo>
                  <a:lnTo>
                    <a:pt x="2403" y="2712"/>
                  </a:lnTo>
                  <a:lnTo>
                    <a:pt x="2343" y="2752"/>
                  </a:lnTo>
                  <a:lnTo>
                    <a:pt x="2275" y="2684"/>
                  </a:lnTo>
                  <a:close/>
                  <a:moveTo>
                    <a:pt x="228" y="0"/>
                  </a:moveTo>
                  <a:lnTo>
                    <a:pt x="183" y="91"/>
                  </a:lnTo>
                  <a:lnTo>
                    <a:pt x="251" y="91"/>
                  </a:lnTo>
                  <a:cubicBezTo>
                    <a:pt x="274" y="160"/>
                    <a:pt x="205" y="114"/>
                    <a:pt x="205" y="182"/>
                  </a:cubicBezTo>
                  <a:cubicBezTo>
                    <a:pt x="160" y="182"/>
                    <a:pt x="137" y="114"/>
                    <a:pt x="137" y="69"/>
                  </a:cubicBezTo>
                  <a:lnTo>
                    <a:pt x="137" y="69"/>
                  </a:lnTo>
                  <a:cubicBezTo>
                    <a:pt x="137" y="114"/>
                    <a:pt x="92" y="160"/>
                    <a:pt x="160" y="182"/>
                  </a:cubicBezTo>
                  <a:cubicBezTo>
                    <a:pt x="146" y="196"/>
                    <a:pt x="133" y="199"/>
                    <a:pt x="120" y="199"/>
                  </a:cubicBezTo>
                  <a:cubicBezTo>
                    <a:pt x="106" y="199"/>
                    <a:pt x="93" y="195"/>
                    <a:pt x="82" y="195"/>
                  </a:cubicBezTo>
                  <a:cubicBezTo>
                    <a:pt x="67" y="195"/>
                    <a:pt x="55" y="201"/>
                    <a:pt x="46" y="228"/>
                  </a:cubicBezTo>
                  <a:cubicBezTo>
                    <a:pt x="69" y="273"/>
                    <a:pt x="114" y="319"/>
                    <a:pt x="92" y="364"/>
                  </a:cubicBezTo>
                  <a:lnTo>
                    <a:pt x="69" y="364"/>
                  </a:lnTo>
                  <a:cubicBezTo>
                    <a:pt x="1" y="478"/>
                    <a:pt x="160" y="546"/>
                    <a:pt x="92" y="637"/>
                  </a:cubicBezTo>
                  <a:lnTo>
                    <a:pt x="69" y="614"/>
                  </a:lnTo>
                  <a:lnTo>
                    <a:pt x="69" y="614"/>
                  </a:lnTo>
                  <a:cubicBezTo>
                    <a:pt x="48" y="656"/>
                    <a:pt x="84" y="716"/>
                    <a:pt x="56" y="778"/>
                  </a:cubicBezTo>
                  <a:lnTo>
                    <a:pt x="56" y="778"/>
                  </a:lnTo>
                  <a:cubicBezTo>
                    <a:pt x="62" y="773"/>
                    <a:pt x="70" y="770"/>
                    <a:pt x="78" y="770"/>
                  </a:cubicBezTo>
                  <a:cubicBezTo>
                    <a:pt x="91" y="770"/>
                    <a:pt x="105" y="777"/>
                    <a:pt x="114" y="796"/>
                  </a:cubicBezTo>
                  <a:cubicBezTo>
                    <a:pt x="69" y="865"/>
                    <a:pt x="92" y="933"/>
                    <a:pt x="46" y="978"/>
                  </a:cubicBezTo>
                  <a:lnTo>
                    <a:pt x="114" y="1024"/>
                  </a:lnTo>
                  <a:cubicBezTo>
                    <a:pt x="92" y="1297"/>
                    <a:pt x="137" y="2320"/>
                    <a:pt x="137" y="2570"/>
                  </a:cubicBezTo>
                  <a:cubicBezTo>
                    <a:pt x="137" y="2957"/>
                    <a:pt x="114" y="3775"/>
                    <a:pt x="183" y="4185"/>
                  </a:cubicBezTo>
                  <a:cubicBezTo>
                    <a:pt x="114" y="4253"/>
                    <a:pt x="137" y="4321"/>
                    <a:pt x="114" y="4389"/>
                  </a:cubicBezTo>
                  <a:cubicBezTo>
                    <a:pt x="124" y="4380"/>
                    <a:pt x="137" y="4374"/>
                    <a:pt x="149" y="4374"/>
                  </a:cubicBezTo>
                  <a:cubicBezTo>
                    <a:pt x="167" y="4374"/>
                    <a:pt x="183" y="4385"/>
                    <a:pt x="183" y="4412"/>
                  </a:cubicBezTo>
                  <a:cubicBezTo>
                    <a:pt x="160" y="4594"/>
                    <a:pt x="228" y="4412"/>
                    <a:pt x="228" y="4617"/>
                  </a:cubicBezTo>
                  <a:cubicBezTo>
                    <a:pt x="296" y="4844"/>
                    <a:pt x="205" y="5731"/>
                    <a:pt x="137" y="5936"/>
                  </a:cubicBezTo>
                  <a:cubicBezTo>
                    <a:pt x="228" y="6049"/>
                    <a:pt x="160" y="6186"/>
                    <a:pt x="205" y="6277"/>
                  </a:cubicBezTo>
                  <a:lnTo>
                    <a:pt x="183" y="6277"/>
                  </a:lnTo>
                  <a:cubicBezTo>
                    <a:pt x="205" y="6390"/>
                    <a:pt x="114" y="7027"/>
                    <a:pt x="137" y="7164"/>
                  </a:cubicBezTo>
                  <a:lnTo>
                    <a:pt x="160" y="7164"/>
                  </a:lnTo>
                  <a:cubicBezTo>
                    <a:pt x="205" y="7277"/>
                    <a:pt x="114" y="7255"/>
                    <a:pt x="69" y="7345"/>
                  </a:cubicBezTo>
                  <a:cubicBezTo>
                    <a:pt x="183" y="7345"/>
                    <a:pt x="228" y="7436"/>
                    <a:pt x="228" y="7482"/>
                  </a:cubicBezTo>
                  <a:lnTo>
                    <a:pt x="205" y="7482"/>
                  </a:lnTo>
                  <a:cubicBezTo>
                    <a:pt x="228" y="7527"/>
                    <a:pt x="319" y="7664"/>
                    <a:pt x="319" y="7755"/>
                  </a:cubicBezTo>
                  <a:lnTo>
                    <a:pt x="274" y="7755"/>
                  </a:lnTo>
                  <a:cubicBezTo>
                    <a:pt x="319" y="7846"/>
                    <a:pt x="296" y="7982"/>
                    <a:pt x="296" y="8050"/>
                  </a:cubicBezTo>
                  <a:cubicBezTo>
                    <a:pt x="274" y="8164"/>
                    <a:pt x="183" y="8369"/>
                    <a:pt x="228" y="8551"/>
                  </a:cubicBezTo>
                  <a:lnTo>
                    <a:pt x="92" y="8642"/>
                  </a:lnTo>
                  <a:lnTo>
                    <a:pt x="92" y="8664"/>
                  </a:lnTo>
                  <a:cubicBezTo>
                    <a:pt x="92" y="8664"/>
                    <a:pt x="1108" y="8828"/>
                    <a:pt x="1799" y="8828"/>
                  </a:cubicBezTo>
                  <a:cubicBezTo>
                    <a:pt x="2038" y="8828"/>
                    <a:pt x="2238" y="8808"/>
                    <a:pt x="2343" y="8755"/>
                  </a:cubicBezTo>
                  <a:lnTo>
                    <a:pt x="2388" y="8755"/>
                  </a:lnTo>
                  <a:lnTo>
                    <a:pt x="2388" y="8710"/>
                  </a:lnTo>
                  <a:cubicBezTo>
                    <a:pt x="2407" y="8673"/>
                    <a:pt x="2380" y="8636"/>
                    <a:pt x="2394" y="8636"/>
                  </a:cubicBezTo>
                  <a:cubicBezTo>
                    <a:pt x="2397" y="8636"/>
                    <a:pt x="2403" y="8637"/>
                    <a:pt x="2411" y="8642"/>
                  </a:cubicBezTo>
                  <a:lnTo>
                    <a:pt x="2411" y="8710"/>
                  </a:lnTo>
                  <a:cubicBezTo>
                    <a:pt x="2411" y="8691"/>
                    <a:pt x="2419" y="8684"/>
                    <a:pt x="2430" y="8684"/>
                  </a:cubicBezTo>
                  <a:cubicBezTo>
                    <a:pt x="2445" y="8684"/>
                    <a:pt x="2466" y="8697"/>
                    <a:pt x="2479" y="8710"/>
                  </a:cubicBezTo>
                  <a:lnTo>
                    <a:pt x="2502" y="8664"/>
                  </a:lnTo>
                  <a:lnTo>
                    <a:pt x="2479" y="8664"/>
                  </a:lnTo>
                  <a:cubicBezTo>
                    <a:pt x="2457" y="8642"/>
                    <a:pt x="2411" y="8596"/>
                    <a:pt x="2434" y="8551"/>
                  </a:cubicBezTo>
                  <a:cubicBezTo>
                    <a:pt x="2434" y="8528"/>
                    <a:pt x="2457" y="8528"/>
                    <a:pt x="2479" y="8528"/>
                  </a:cubicBezTo>
                  <a:cubicBezTo>
                    <a:pt x="2502" y="8528"/>
                    <a:pt x="2525" y="8528"/>
                    <a:pt x="2525" y="8505"/>
                  </a:cubicBezTo>
                  <a:cubicBezTo>
                    <a:pt x="2570" y="8141"/>
                    <a:pt x="2661" y="7800"/>
                    <a:pt x="2661" y="7459"/>
                  </a:cubicBezTo>
                  <a:lnTo>
                    <a:pt x="2684" y="7459"/>
                  </a:lnTo>
                  <a:cubicBezTo>
                    <a:pt x="2661" y="7345"/>
                    <a:pt x="2684" y="7255"/>
                    <a:pt x="2661" y="7164"/>
                  </a:cubicBezTo>
                  <a:lnTo>
                    <a:pt x="2729" y="7118"/>
                  </a:lnTo>
                  <a:lnTo>
                    <a:pt x="2729" y="7118"/>
                  </a:lnTo>
                  <a:cubicBezTo>
                    <a:pt x="2729" y="7119"/>
                    <a:pt x="2728" y="7119"/>
                    <a:pt x="2727" y="7119"/>
                  </a:cubicBezTo>
                  <a:cubicBezTo>
                    <a:pt x="2685" y="7119"/>
                    <a:pt x="2707" y="6572"/>
                    <a:pt x="2707" y="6572"/>
                  </a:cubicBezTo>
                  <a:lnTo>
                    <a:pt x="2616" y="6550"/>
                  </a:lnTo>
                  <a:cubicBezTo>
                    <a:pt x="2616" y="6459"/>
                    <a:pt x="2729" y="6527"/>
                    <a:pt x="2707" y="6436"/>
                  </a:cubicBezTo>
                  <a:cubicBezTo>
                    <a:pt x="2570" y="6390"/>
                    <a:pt x="2729" y="6277"/>
                    <a:pt x="2661" y="6231"/>
                  </a:cubicBezTo>
                  <a:cubicBezTo>
                    <a:pt x="2661" y="6231"/>
                    <a:pt x="2661" y="6186"/>
                    <a:pt x="2707" y="6186"/>
                  </a:cubicBezTo>
                  <a:cubicBezTo>
                    <a:pt x="2638" y="6186"/>
                    <a:pt x="2707" y="6140"/>
                    <a:pt x="2684" y="6118"/>
                  </a:cubicBezTo>
                  <a:lnTo>
                    <a:pt x="2638" y="6118"/>
                  </a:lnTo>
                  <a:lnTo>
                    <a:pt x="2616" y="6049"/>
                  </a:lnTo>
                  <a:lnTo>
                    <a:pt x="2684" y="6049"/>
                  </a:lnTo>
                  <a:cubicBezTo>
                    <a:pt x="2707" y="5867"/>
                    <a:pt x="2820" y="5003"/>
                    <a:pt x="2775" y="4821"/>
                  </a:cubicBezTo>
                  <a:lnTo>
                    <a:pt x="2775" y="4821"/>
                  </a:lnTo>
                  <a:cubicBezTo>
                    <a:pt x="2729" y="4844"/>
                    <a:pt x="2775" y="4890"/>
                    <a:pt x="2684" y="4912"/>
                  </a:cubicBezTo>
                  <a:cubicBezTo>
                    <a:pt x="2616" y="4867"/>
                    <a:pt x="2684" y="4844"/>
                    <a:pt x="2638" y="4821"/>
                  </a:cubicBezTo>
                  <a:cubicBezTo>
                    <a:pt x="2775" y="4799"/>
                    <a:pt x="2684" y="4708"/>
                    <a:pt x="2820" y="4685"/>
                  </a:cubicBezTo>
                  <a:lnTo>
                    <a:pt x="2729" y="4662"/>
                  </a:lnTo>
                  <a:lnTo>
                    <a:pt x="2775" y="4639"/>
                  </a:lnTo>
                  <a:cubicBezTo>
                    <a:pt x="2707" y="4412"/>
                    <a:pt x="2752" y="4594"/>
                    <a:pt x="2775" y="4389"/>
                  </a:cubicBezTo>
                  <a:cubicBezTo>
                    <a:pt x="2775" y="4276"/>
                    <a:pt x="2661" y="4207"/>
                    <a:pt x="2707" y="4162"/>
                  </a:cubicBezTo>
                  <a:lnTo>
                    <a:pt x="2638" y="4162"/>
                  </a:lnTo>
                  <a:cubicBezTo>
                    <a:pt x="2707" y="4162"/>
                    <a:pt x="2593" y="4071"/>
                    <a:pt x="2661" y="4071"/>
                  </a:cubicBezTo>
                  <a:cubicBezTo>
                    <a:pt x="2661" y="4052"/>
                    <a:pt x="2661" y="3969"/>
                    <a:pt x="2608" y="3969"/>
                  </a:cubicBezTo>
                  <a:cubicBezTo>
                    <a:pt x="2598" y="3969"/>
                    <a:pt x="2585" y="3972"/>
                    <a:pt x="2570" y="3980"/>
                  </a:cubicBezTo>
                  <a:cubicBezTo>
                    <a:pt x="2604" y="3963"/>
                    <a:pt x="2625" y="3910"/>
                    <a:pt x="2652" y="3910"/>
                  </a:cubicBezTo>
                  <a:cubicBezTo>
                    <a:pt x="2662" y="3910"/>
                    <a:pt x="2672" y="3916"/>
                    <a:pt x="2684" y="3934"/>
                  </a:cubicBezTo>
                  <a:lnTo>
                    <a:pt x="2684" y="3844"/>
                  </a:lnTo>
                  <a:lnTo>
                    <a:pt x="2661" y="3889"/>
                  </a:lnTo>
                  <a:cubicBezTo>
                    <a:pt x="2638" y="3798"/>
                    <a:pt x="2707" y="3753"/>
                    <a:pt x="2638" y="3684"/>
                  </a:cubicBezTo>
                  <a:lnTo>
                    <a:pt x="2593" y="3707"/>
                  </a:lnTo>
                  <a:cubicBezTo>
                    <a:pt x="2593" y="3662"/>
                    <a:pt x="2593" y="3616"/>
                    <a:pt x="2684" y="3593"/>
                  </a:cubicBezTo>
                  <a:lnTo>
                    <a:pt x="2707" y="3639"/>
                  </a:lnTo>
                  <a:cubicBezTo>
                    <a:pt x="2707" y="3548"/>
                    <a:pt x="2707" y="3502"/>
                    <a:pt x="2661" y="3411"/>
                  </a:cubicBezTo>
                  <a:lnTo>
                    <a:pt x="2661" y="3434"/>
                  </a:lnTo>
                  <a:cubicBezTo>
                    <a:pt x="2572" y="3345"/>
                    <a:pt x="2505" y="2846"/>
                    <a:pt x="2418" y="2716"/>
                  </a:cubicBezTo>
                  <a:lnTo>
                    <a:pt x="2418" y="2716"/>
                  </a:lnTo>
                  <a:lnTo>
                    <a:pt x="2479" y="2729"/>
                  </a:lnTo>
                  <a:cubicBezTo>
                    <a:pt x="2479" y="2570"/>
                    <a:pt x="2457" y="1683"/>
                    <a:pt x="2502" y="1524"/>
                  </a:cubicBezTo>
                  <a:cubicBezTo>
                    <a:pt x="2520" y="1497"/>
                    <a:pt x="2541" y="1488"/>
                    <a:pt x="2562" y="1488"/>
                  </a:cubicBezTo>
                  <a:cubicBezTo>
                    <a:pt x="2594" y="1488"/>
                    <a:pt x="2625" y="1510"/>
                    <a:pt x="2638" y="1524"/>
                  </a:cubicBezTo>
                  <a:cubicBezTo>
                    <a:pt x="2593" y="1433"/>
                    <a:pt x="2548" y="1479"/>
                    <a:pt x="2570" y="1410"/>
                  </a:cubicBezTo>
                  <a:lnTo>
                    <a:pt x="2570" y="1410"/>
                  </a:lnTo>
                  <a:lnTo>
                    <a:pt x="2616" y="1433"/>
                  </a:lnTo>
                  <a:lnTo>
                    <a:pt x="2616" y="1365"/>
                  </a:lnTo>
                  <a:cubicBezTo>
                    <a:pt x="2604" y="1388"/>
                    <a:pt x="2576" y="1393"/>
                    <a:pt x="2545" y="1393"/>
                  </a:cubicBezTo>
                  <a:cubicBezTo>
                    <a:pt x="2513" y="1393"/>
                    <a:pt x="2479" y="1388"/>
                    <a:pt x="2457" y="1388"/>
                  </a:cubicBezTo>
                  <a:lnTo>
                    <a:pt x="2457" y="1319"/>
                  </a:lnTo>
                  <a:lnTo>
                    <a:pt x="2502" y="1319"/>
                  </a:lnTo>
                  <a:cubicBezTo>
                    <a:pt x="2502" y="1297"/>
                    <a:pt x="2366" y="1274"/>
                    <a:pt x="2388" y="1183"/>
                  </a:cubicBezTo>
                  <a:cubicBezTo>
                    <a:pt x="2434" y="1047"/>
                    <a:pt x="2411" y="887"/>
                    <a:pt x="2434" y="751"/>
                  </a:cubicBezTo>
                  <a:lnTo>
                    <a:pt x="2502" y="819"/>
                  </a:lnTo>
                  <a:lnTo>
                    <a:pt x="2525" y="751"/>
                  </a:lnTo>
                  <a:lnTo>
                    <a:pt x="2525" y="751"/>
                  </a:lnTo>
                  <a:cubicBezTo>
                    <a:pt x="2517" y="753"/>
                    <a:pt x="2510" y="755"/>
                    <a:pt x="2505" y="755"/>
                  </a:cubicBezTo>
                  <a:cubicBezTo>
                    <a:pt x="2471" y="755"/>
                    <a:pt x="2473" y="715"/>
                    <a:pt x="2466" y="715"/>
                  </a:cubicBezTo>
                  <a:cubicBezTo>
                    <a:pt x="2464" y="715"/>
                    <a:pt x="2461" y="719"/>
                    <a:pt x="2457" y="728"/>
                  </a:cubicBezTo>
                  <a:cubicBezTo>
                    <a:pt x="2320" y="614"/>
                    <a:pt x="2457" y="478"/>
                    <a:pt x="2366" y="387"/>
                  </a:cubicBezTo>
                  <a:cubicBezTo>
                    <a:pt x="2252" y="364"/>
                    <a:pt x="342" y="69"/>
                    <a:pt x="205" y="69"/>
                  </a:cubicBezTo>
                  <a:lnTo>
                    <a:pt x="22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4"/>
            <p:cNvSpPr/>
            <p:nvPr/>
          </p:nvSpPr>
          <p:spPr>
            <a:xfrm rot="2879798">
              <a:off x="2108426" y="3985424"/>
              <a:ext cx="1500" cy="2500"/>
            </a:xfrm>
            <a:custGeom>
              <a:avLst/>
              <a:gdLst/>
              <a:ahLst/>
              <a:cxnLst/>
              <a:rect l="l" t="t" r="r" b="b"/>
              <a:pathLst>
                <a:path w="69" h="115" extrusionOk="0">
                  <a:moveTo>
                    <a:pt x="69" y="1"/>
                  </a:moveTo>
                  <a:lnTo>
                    <a:pt x="69" y="1"/>
                  </a:lnTo>
                  <a:cubicBezTo>
                    <a:pt x="23" y="46"/>
                    <a:pt x="1" y="69"/>
                    <a:pt x="1" y="115"/>
                  </a:cubicBezTo>
                  <a:cubicBezTo>
                    <a:pt x="69" y="92"/>
                    <a:pt x="69" y="46"/>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4"/>
            <p:cNvSpPr/>
            <p:nvPr/>
          </p:nvSpPr>
          <p:spPr>
            <a:xfrm rot="2879798">
              <a:off x="2110580" y="3986383"/>
              <a:ext cx="22" cy="22"/>
            </a:xfrm>
            <a:custGeom>
              <a:avLst/>
              <a:gdLst/>
              <a:ahLst/>
              <a:cxnLst/>
              <a:rect l="l" t="t" r="r" b="b"/>
              <a:pathLst>
                <a:path w="1" h="1" extrusionOk="0">
                  <a:moveTo>
                    <a:pt x="1" y="1"/>
                  </a:moveTo>
                  <a:lnTo>
                    <a:pt x="1" y="1"/>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4"/>
            <p:cNvSpPr/>
            <p:nvPr/>
          </p:nvSpPr>
          <p:spPr>
            <a:xfrm rot="2879798">
              <a:off x="2216993" y="3822458"/>
              <a:ext cx="22" cy="500"/>
            </a:xfrm>
            <a:custGeom>
              <a:avLst/>
              <a:gdLst/>
              <a:ahLst/>
              <a:cxnLst/>
              <a:rect l="l" t="t" r="r" b="b"/>
              <a:pathLst>
                <a:path w="1" h="23"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4"/>
            <p:cNvSpPr/>
            <p:nvPr/>
          </p:nvSpPr>
          <p:spPr>
            <a:xfrm rot="2879798">
              <a:off x="2134178" y="3810838"/>
              <a:ext cx="60838" cy="191949"/>
            </a:xfrm>
            <a:custGeom>
              <a:avLst/>
              <a:gdLst/>
              <a:ahLst/>
              <a:cxnLst/>
              <a:rect l="l" t="t" r="r" b="b"/>
              <a:pathLst>
                <a:path w="2798" h="8828" extrusionOk="0">
                  <a:moveTo>
                    <a:pt x="206" y="0"/>
                  </a:moveTo>
                  <a:lnTo>
                    <a:pt x="183" y="46"/>
                  </a:lnTo>
                  <a:cubicBezTo>
                    <a:pt x="186" y="46"/>
                    <a:pt x="189" y="47"/>
                    <a:pt x="194" y="48"/>
                  </a:cubicBezTo>
                  <a:lnTo>
                    <a:pt x="194" y="48"/>
                  </a:lnTo>
                  <a:lnTo>
                    <a:pt x="206" y="0"/>
                  </a:lnTo>
                  <a:close/>
                  <a:moveTo>
                    <a:pt x="2411" y="8619"/>
                  </a:moveTo>
                  <a:lnTo>
                    <a:pt x="2392" y="8695"/>
                  </a:lnTo>
                  <a:lnTo>
                    <a:pt x="2392" y="8695"/>
                  </a:lnTo>
                  <a:cubicBezTo>
                    <a:pt x="2402" y="8638"/>
                    <a:pt x="2348" y="8619"/>
                    <a:pt x="2411" y="8619"/>
                  </a:cubicBezTo>
                  <a:close/>
                  <a:moveTo>
                    <a:pt x="137" y="46"/>
                  </a:moveTo>
                  <a:cubicBezTo>
                    <a:pt x="115" y="114"/>
                    <a:pt x="69" y="160"/>
                    <a:pt x="137" y="182"/>
                  </a:cubicBezTo>
                  <a:cubicBezTo>
                    <a:pt x="131" y="196"/>
                    <a:pt x="122" y="199"/>
                    <a:pt x="112" y="199"/>
                  </a:cubicBezTo>
                  <a:cubicBezTo>
                    <a:pt x="102" y="199"/>
                    <a:pt x="91" y="195"/>
                    <a:pt x="81" y="195"/>
                  </a:cubicBezTo>
                  <a:cubicBezTo>
                    <a:pt x="68" y="195"/>
                    <a:pt x="55" y="201"/>
                    <a:pt x="46" y="228"/>
                  </a:cubicBezTo>
                  <a:cubicBezTo>
                    <a:pt x="46" y="251"/>
                    <a:pt x="115" y="319"/>
                    <a:pt x="69" y="364"/>
                  </a:cubicBezTo>
                  <a:cubicBezTo>
                    <a:pt x="1" y="455"/>
                    <a:pt x="160" y="523"/>
                    <a:pt x="92" y="637"/>
                  </a:cubicBezTo>
                  <a:lnTo>
                    <a:pt x="69" y="614"/>
                  </a:lnTo>
                  <a:cubicBezTo>
                    <a:pt x="24" y="660"/>
                    <a:pt x="69" y="728"/>
                    <a:pt x="24" y="796"/>
                  </a:cubicBezTo>
                  <a:cubicBezTo>
                    <a:pt x="37" y="783"/>
                    <a:pt x="58" y="770"/>
                    <a:pt x="73" y="770"/>
                  </a:cubicBezTo>
                  <a:cubicBezTo>
                    <a:pt x="84" y="770"/>
                    <a:pt x="92" y="777"/>
                    <a:pt x="92" y="796"/>
                  </a:cubicBezTo>
                  <a:cubicBezTo>
                    <a:pt x="46" y="865"/>
                    <a:pt x="92" y="910"/>
                    <a:pt x="46" y="978"/>
                  </a:cubicBezTo>
                  <a:lnTo>
                    <a:pt x="92" y="1024"/>
                  </a:lnTo>
                  <a:cubicBezTo>
                    <a:pt x="69" y="1274"/>
                    <a:pt x="137" y="2320"/>
                    <a:pt x="137" y="2570"/>
                  </a:cubicBezTo>
                  <a:lnTo>
                    <a:pt x="115" y="2547"/>
                  </a:lnTo>
                  <a:lnTo>
                    <a:pt x="115" y="2547"/>
                  </a:lnTo>
                  <a:cubicBezTo>
                    <a:pt x="137" y="2957"/>
                    <a:pt x="115" y="3775"/>
                    <a:pt x="183" y="4185"/>
                  </a:cubicBezTo>
                  <a:cubicBezTo>
                    <a:pt x="115" y="4230"/>
                    <a:pt x="115" y="4321"/>
                    <a:pt x="115" y="4389"/>
                  </a:cubicBezTo>
                  <a:cubicBezTo>
                    <a:pt x="124" y="4370"/>
                    <a:pt x="138" y="4363"/>
                    <a:pt x="149" y="4363"/>
                  </a:cubicBezTo>
                  <a:cubicBezTo>
                    <a:pt x="164" y="4363"/>
                    <a:pt x="173" y="4376"/>
                    <a:pt x="160" y="4389"/>
                  </a:cubicBezTo>
                  <a:cubicBezTo>
                    <a:pt x="160" y="4594"/>
                    <a:pt x="206" y="4412"/>
                    <a:pt x="228" y="4617"/>
                  </a:cubicBezTo>
                  <a:cubicBezTo>
                    <a:pt x="274" y="4844"/>
                    <a:pt x="183" y="5731"/>
                    <a:pt x="137" y="5936"/>
                  </a:cubicBezTo>
                  <a:cubicBezTo>
                    <a:pt x="206" y="6027"/>
                    <a:pt x="137" y="6163"/>
                    <a:pt x="206" y="6277"/>
                  </a:cubicBezTo>
                  <a:lnTo>
                    <a:pt x="183" y="6277"/>
                  </a:lnTo>
                  <a:cubicBezTo>
                    <a:pt x="206" y="6390"/>
                    <a:pt x="115" y="7027"/>
                    <a:pt x="137" y="7163"/>
                  </a:cubicBezTo>
                  <a:lnTo>
                    <a:pt x="137" y="7141"/>
                  </a:lnTo>
                  <a:lnTo>
                    <a:pt x="137" y="7141"/>
                  </a:lnTo>
                  <a:cubicBezTo>
                    <a:pt x="206" y="7277"/>
                    <a:pt x="92" y="7254"/>
                    <a:pt x="69" y="7345"/>
                  </a:cubicBezTo>
                  <a:cubicBezTo>
                    <a:pt x="77" y="7343"/>
                    <a:pt x="85" y="7342"/>
                    <a:pt x="93" y="7342"/>
                  </a:cubicBezTo>
                  <a:cubicBezTo>
                    <a:pt x="172" y="7342"/>
                    <a:pt x="228" y="7440"/>
                    <a:pt x="228" y="7482"/>
                  </a:cubicBezTo>
                  <a:lnTo>
                    <a:pt x="206" y="7459"/>
                  </a:lnTo>
                  <a:lnTo>
                    <a:pt x="206" y="7459"/>
                  </a:lnTo>
                  <a:cubicBezTo>
                    <a:pt x="228" y="7527"/>
                    <a:pt x="297" y="7664"/>
                    <a:pt x="319" y="7755"/>
                  </a:cubicBezTo>
                  <a:lnTo>
                    <a:pt x="251" y="7755"/>
                  </a:lnTo>
                  <a:cubicBezTo>
                    <a:pt x="319" y="7823"/>
                    <a:pt x="274" y="7982"/>
                    <a:pt x="297" y="8028"/>
                  </a:cubicBezTo>
                  <a:cubicBezTo>
                    <a:pt x="251" y="8164"/>
                    <a:pt x="160" y="8369"/>
                    <a:pt x="228" y="8551"/>
                  </a:cubicBezTo>
                  <a:lnTo>
                    <a:pt x="69" y="8642"/>
                  </a:lnTo>
                  <a:lnTo>
                    <a:pt x="92" y="8664"/>
                  </a:lnTo>
                  <a:cubicBezTo>
                    <a:pt x="92" y="8664"/>
                    <a:pt x="1108" y="8827"/>
                    <a:pt x="1799" y="8827"/>
                  </a:cubicBezTo>
                  <a:cubicBezTo>
                    <a:pt x="2038" y="8827"/>
                    <a:pt x="2238" y="8808"/>
                    <a:pt x="2343" y="8755"/>
                  </a:cubicBezTo>
                  <a:lnTo>
                    <a:pt x="2389" y="8755"/>
                  </a:lnTo>
                  <a:lnTo>
                    <a:pt x="2389" y="8710"/>
                  </a:lnTo>
                  <a:cubicBezTo>
                    <a:pt x="2398" y="8683"/>
                    <a:pt x="2406" y="8674"/>
                    <a:pt x="2415" y="8674"/>
                  </a:cubicBezTo>
                  <a:cubicBezTo>
                    <a:pt x="2429" y="8674"/>
                    <a:pt x="2443" y="8696"/>
                    <a:pt x="2457" y="8710"/>
                  </a:cubicBezTo>
                  <a:lnTo>
                    <a:pt x="2502" y="8642"/>
                  </a:lnTo>
                  <a:lnTo>
                    <a:pt x="2457" y="8664"/>
                  </a:lnTo>
                  <a:cubicBezTo>
                    <a:pt x="2434" y="8642"/>
                    <a:pt x="2389" y="8596"/>
                    <a:pt x="2411" y="8551"/>
                  </a:cubicBezTo>
                  <a:cubicBezTo>
                    <a:pt x="2434" y="8505"/>
                    <a:pt x="2502" y="8551"/>
                    <a:pt x="2525" y="8482"/>
                  </a:cubicBezTo>
                  <a:cubicBezTo>
                    <a:pt x="2571" y="8141"/>
                    <a:pt x="2639" y="7800"/>
                    <a:pt x="2639" y="7436"/>
                  </a:cubicBezTo>
                  <a:lnTo>
                    <a:pt x="2662" y="7459"/>
                  </a:lnTo>
                  <a:cubicBezTo>
                    <a:pt x="2662" y="7345"/>
                    <a:pt x="2662" y="7254"/>
                    <a:pt x="2639" y="7163"/>
                  </a:cubicBezTo>
                  <a:lnTo>
                    <a:pt x="2730" y="7118"/>
                  </a:lnTo>
                  <a:lnTo>
                    <a:pt x="2730" y="7118"/>
                  </a:lnTo>
                  <a:cubicBezTo>
                    <a:pt x="2729" y="7118"/>
                    <a:pt x="2728" y="7119"/>
                    <a:pt x="2727" y="7119"/>
                  </a:cubicBezTo>
                  <a:cubicBezTo>
                    <a:pt x="2684" y="7119"/>
                    <a:pt x="2685" y="6572"/>
                    <a:pt x="2707" y="6572"/>
                  </a:cubicBezTo>
                  <a:lnTo>
                    <a:pt x="2616" y="6550"/>
                  </a:lnTo>
                  <a:cubicBezTo>
                    <a:pt x="2616" y="6459"/>
                    <a:pt x="2707" y="6527"/>
                    <a:pt x="2707" y="6436"/>
                  </a:cubicBezTo>
                  <a:cubicBezTo>
                    <a:pt x="2571" y="6390"/>
                    <a:pt x="2707" y="6277"/>
                    <a:pt x="2639" y="6231"/>
                  </a:cubicBezTo>
                  <a:cubicBezTo>
                    <a:pt x="2662" y="6231"/>
                    <a:pt x="2662" y="6186"/>
                    <a:pt x="2707" y="6186"/>
                  </a:cubicBezTo>
                  <a:cubicBezTo>
                    <a:pt x="2639" y="6163"/>
                    <a:pt x="2684" y="6140"/>
                    <a:pt x="2662" y="6117"/>
                  </a:cubicBezTo>
                  <a:lnTo>
                    <a:pt x="2616" y="6117"/>
                  </a:lnTo>
                  <a:lnTo>
                    <a:pt x="2593" y="6049"/>
                  </a:lnTo>
                  <a:lnTo>
                    <a:pt x="2684" y="6049"/>
                  </a:lnTo>
                  <a:cubicBezTo>
                    <a:pt x="2707" y="5867"/>
                    <a:pt x="2798" y="5003"/>
                    <a:pt x="2775" y="4799"/>
                  </a:cubicBezTo>
                  <a:lnTo>
                    <a:pt x="2775" y="4799"/>
                  </a:lnTo>
                  <a:cubicBezTo>
                    <a:pt x="2707" y="4844"/>
                    <a:pt x="2752" y="4890"/>
                    <a:pt x="2662" y="4912"/>
                  </a:cubicBezTo>
                  <a:cubicBezTo>
                    <a:pt x="2616" y="4867"/>
                    <a:pt x="2684" y="4844"/>
                    <a:pt x="2639" y="4821"/>
                  </a:cubicBezTo>
                  <a:cubicBezTo>
                    <a:pt x="2775" y="4799"/>
                    <a:pt x="2662" y="4708"/>
                    <a:pt x="2798" y="4662"/>
                  </a:cubicBezTo>
                  <a:lnTo>
                    <a:pt x="2730" y="4662"/>
                  </a:lnTo>
                  <a:lnTo>
                    <a:pt x="2775" y="4639"/>
                  </a:lnTo>
                  <a:cubicBezTo>
                    <a:pt x="2707" y="4412"/>
                    <a:pt x="2730" y="4571"/>
                    <a:pt x="2752" y="4389"/>
                  </a:cubicBezTo>
                  <a:cubicBezTo>
                    <a:pt x="2752" y="4276"/>
                    <a:pt x="2662" y="4207"/>
                    <a:pt x="2684" y="4162"/>
                  </a:cubicBezTo>
                  <a:lnTo>
                    <a:pt x="2639" y="4162"/>
                  </a:lnTo>
                  <a:cubicBezTo>
                    <a:pt x="2684" y="4162"/>
                    <a:pt x="2593" y="4071"/>
                    <a:pt x="2662" y="4071"/>
                  </a:cubicBezTo>
                  <a:cubicBezTo>
                    <a:pt x="2643" y="4034"/>
                    <a:pt x="2655" y="3968"/>
                    <a:pt x="2611" y="3968"/>
                  </a:cubicBezTo>
                  <a:cubicBezTo>
                    <a:pt x="2601" y="3968"/>
                    <a:pt x="2588" y="3971"/>
                    <a:pt x="2571" y="3980"/>
                  </a:cubicBezTo>
                  <a:cubicBezTo>
                    <a:pt x="2607" y="3962"/>
                    <a:pt x="2629" y="3899"/>
                    <a:pt x="2648" y="3899"/>
                  </a:cubicBezTo>
                  <a:cubicBezTo>
                    <a:pt x="2653" y="3899"/>
                    <a:pt x="2657" y="3903"/>
                    <a:pt x="2662" y="3912"/>
                  </a:cubicBezTo>
                  <a:lnTo>
                    <a:pt x="2662" y="3843"/>
                  </a:lnTo>
                  <a:lnTo>
                    <a:pt x="2639" y="3889"/>
                  </a:lnTo>
                  <a:cubicBezTo>
                    <a:pt x="2639" y="3798"/>
                    <a:pt x="2707" y="3730"/>
                    <a:pt x="2616" y="3662"/>
                  </a:cubicBezTo>
                  <a:lnTo>
                    <a:pt x="2593" y="3707"/>
                  </a:lnTo>
                  <a:cubicBezTo>
                    <a:pt x="2593" y="3639"/>
                    <a:pt x="2571" y="3593"/>
                    <a:pt x="2662" y="3593"/>
                  </a:cubicBezTo>
                  <a:lnTo>
                    <a:pt x="2684" y="3639"/>
                  </a:lnTo>
                  <a:cubicBezTo>
                    <a:pt x="2684" y="3548"/>
                    <a:pt x="2684" y="3480"/>
                    <a:pt x="2639" y="3411"/>
                  </a:cubicBezTo>
                  <a:lnTo>
                    <a:pt x="2639" y="3434"/>
                  </a:lnTo>
                  <a:cubicBezTo>
                    <a:pt x="2548" y="3343"/>
                    <a:pt x="2502" y="2820"/>
                    <a:pt x="2389" y="2706"/>
                  </a:cubicBezTo>
                  <a:lnTo>
                    <a:pt x="2320" y="2752"/>
                  </a:lnTo>
                  <a:lnTo>
                    <a:pt x="2275" y="2661"/>
                  </a:lnTo>
                  <a:lnTo>
                    <a:pt x="2275" y="2661"/>
                  </a:lnTo>
                  <a:lnTo>
                    <a:pt x="2457" y="2729"/>
                  </a:lnTo>
                  <a:cubicBezTo>
                    <a:pt x="2457" y="2547"/>
                    <a:pt x="2434" y="1660"/>
                    <a:pt x="2502" y="1524"/>
                  </a:cubicBezTo>
                  <a:cubicBezTo>
                    <a:pt x="2522" y="1495"/>
                    <a:pt x="2546" y="1486"/>
                    <a:pt x="2566" y="1486"/>
                  </a:cubicBezTo>
                  <a:cubicBezTo>
                    <a:pt x="2594" y="1486"/>
                    <a:pt x="2616" y="1501"/>
                    <a:pt x="2616" y="1501"/>
                  </a:cubicBezTo>
                  <a:cubicBezTo>
                    <a:pt x="2593" y="1433"/>
                    <a:pt x="2548" y="1479"/>
                    <a:pt x="2548" y="1410"/>
                  </a:cubicBezTo>
                  <a:lnTo>
                    <a:pt x="2548" y="1410"/>
                  </a:lnTo>
                  <a:lnTo>
                    <a:pt x="2616" y="1433"/>
                  </a:lnTo>
                  <a:lnTo>
                    <a:pt x="2593" y="1365"/>
                  </a:lnTo>
                  <a:cubicBezTo>
                    <a:pt x="2582" y="1388"/>
                    <a:pt x="2559" y="1393"/>
                    <a:pt x="2531" y="1393"/>
                  </a:cubicBezTo>
                  <a:cubicBezTo>
                    <a:pt x="2502" y="1393"/>
                    <a:pt x="2468" y="1388"/>
                    <a:pt x="2434" y="1388"/>
                  </a:cubicBezTo>
                  <a:lnTo>
                    <a:pt x="2457" y="1319"/>
                  </a:lnTo>
                  <a:lnTo>
                    <a:pt x="2502" y="1319"/>
                  </a:lnTo>
                  <a:cubicBezTo>
                    <a:pt x="2502" y="1297"/>
                    <a:pt x="2343" y="1251"/>
                    <a:pt x="2389" y="1183"/>
                  </a:cubicBezTo>
                  <a:cubicBezTo>
                    <a:pt x="2411" y="1046"/>
                    <a:pt x="2389" y="887"/>
                    <a:pt x="2411" y="751"/>
                  </a:cubicBezTo>
                  <a:lnTo>
                    <a:pt x="2480" y="819"/>
                  </a:lnTo>
                  <a:lnTo>
                    <a:pt x="2502" y="751"/>
                  </a:lnTo>
                  <a:lnTo>
                    <a:pt x="2502" y="751"/>
                  </a:lnTo>
                  <a:cubicBezTo>
                    <a:pt x="2497" y="753"/>
                    <a:pt x="2493" y="755"/>
                    <a:pt x="2489" y="755"/>
                  </a:cubicBezTo>
                  <a:cubicBezTo>
                    <a:pt x="2465" y="755"/>
                    <a:pt x="2472" y="702"/>
                    <a:pt x="2447" y="702"/>
                  </a:cubicBezTo>
                  <a:cubicBezTo>
                    <a:pt x="2444" y="702"/>
                    <a:pt x="2439" y="703"/>
                    <a:pt x="2434" y="705"/>
                  </a:cubicBezTo>
                  <a:cubicBezTo>
                    <a:pt x="2320" y="592"/>
                    <a:pt x="2434" y="478"/>
                    <a:pt x="2343" y="387"/>
                  </a:cubicBezTo>
                  <a:cubicBezTo>
                    <a:pt x="2232" y="365"/>
                    <a:pt x="399" y="81"/>
                    <a:pt x="194" y="48"/>
                  </a:cubicBezTo>
                  <a:lnTo>
                    <a:pt x="194" y="48"/>
                  </a:lnTo>
                  <a:lnTo>
                    <a:pt x="183" y="91"/>
                  </a:lnTo>
                  <a:lnTo>
                    <a:pt x="251" y="91"/>
                  </a:lnTo>
                  <a:cubicBezTo>
                    <a:pt x="274" y="160"/>
                    <a:pt x="206" y="114"/>
                    <a:pt x="206" y="182"/>
                  </a:cubicBezTo>
                  <a:cubicBezTo>
                    <a:pt x="137" y="182"/>
                    <a:pt x="137" y="114"/>
                    <a:pt x="137"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4"/>
            <p:cNvSpPr/>
            <p:nvPr/>
          </p:nvSpPr>
          <p:spPr>
            <a:xfrm rot="2879798">
              <a:off x="1598319" y="3554146"/>
              <a:ext cx="1522" cy="2000"/>
            </a:xfrm>
            <a:custGeom>
              <a:avLst/>
              <a:gdLst/>
              <a:ahLst/>
              <a:cxnLst/>
              <a:rect l="l" t="t" r="r" b="b"/>
              <a:pathLst>
                <a:path w="70" h="92" extrusionOk="0">
                  <a:moveTo>
                    <a:pt x="69" y="0"/>
                  </a:moveTo>
                  <a:lnTo>
                    <a:pt x="69" y="0"/>
                  </a:lnTo>
                  <a:cubicBezTo>
                    <a:pt x="24" y="23"/>
                    <a:pt x="1" y="46"/>
                    <a:pt x="1" y="91"/>
                  </a:cubicBezTo>
                  <a:cubicBezTo>
                    <a:pt x="69" y="68"/>
                    <a:pt x="69" y="23"/>
                    <a:pt x="6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4"/>
            <p:cNvSpPr/>
            <p:nvPr/>
          </p:nvSpPr>
          <p:spPr>
            <a:xfrm rot="2879798">
              <a:off x="1600228" y="3555208"/>
              <a:ext cx="500" cy="22"/>
            </a:xfrm>
            <a:custGeom>
              <a:avLst/>
              <a:gdLst/>
              <a:ahLst/>
              <a:cxnLst/>
              <a:rect l="l" t="t" r="r" b="b"/>
              <a:pathLst>
                <a:path w="23" h="1" extrusionOk="0">
                  <a:moveTo>
                    <a:pt x="23" y="0"/>
                  </a:moveTo>
                  <a:lnTo>
                    <a:pt x="23" y="0"/>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4"/>
            <p:cNvSpPr/>
            <p:nvPr/>
          </p:nvSpPr>
          <p:spPr>
            <a:xfrm rot="2879798">
              <a:off x="1677137" y="3407739"/>
              <a:ext cx="22" cy="500"/>
            </a:xfrm>
            <a:custGeom>
              <a:avLst/>
              <a:gdLst/>
              <a:ahLst/>
              <a:cxnLst/>
              <a:rect l="l" t="t" r="r" b="b"/>
              <a:pathLst>
                <a:path w="1" h="23" extrusionOk="0">
                  <a:moveTo>
                    <a:pt x="1" y="0"/>
                  </a:moveTo>
                  <a:lnTo>
                    <a:pt x="1" y="23"/>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4"/>
            <p:cNvSpPr/>
            <p:nvPr/>
          </p:nvSpPr>
          <p:spPr>
            <a:xfrm rot="2879798">
              <a:off x="1606744" y="3404514"/>
              <a:ext cx="66273" cy="157899"/>
            </a:xfrm>
            <a:custGeom>
              <a:avLst/>
              <a:gdLst/>
              <a:ahLst/>
              <a:cxnLst/>
              <a:rect l="l" t="t" r="r" b="b"/>
              <a:pathLst>
                <a:path w="3048" h="7262" extrusionOk="0">
                  <a:moveTo>
                    <a:pt x="2388" y="2070"/>
                  </a:moveTo>
                  <a:lnTo>
                    <a:pt x="2499" y="2094"/>
                  </a:lnTo>
                  <a:lnTo>
                    <a:pt x="2499" y="2094"/>
                  </a:lnTo>
                  <a:lnTo>
                    <a:pt x="2434" y="2138"/>
                  </a:lnTo>
                  <a:lnTo>
                    <a:pt x="2388" y="2070"/>
                  </a:lnTo>
                  <a:close/>
                  <a:moveTo>
                    <a:pt x="2707" y="7095"/>
                  </a:moveTo>
                  <a:lnTo>
                    <a:pt x="2688" y="7151"/>
                  </a:lnTo>
                  <a:lnTo>
                    <a:pt x="2688" y="7151"/>
                  </a:lnTo>
                  <a:cubicBezTo>
                    <a:pt x="2694" y="7114"/>
                    <a:pt x="2645" y="7095"/>
                    <a:pt x="2707" y="7095"/>
                  </a:cubicBezTo>
                  <a:close/>
                  <a:moveTo>
                    <a:pt x="182" y="0"/>
                  </a:moveTo>
                  <a:lnTo>
                    <a:pt x="137" y="69"/>
                  </a:lnTo>
                  <a:lnTo>
                    <a:pt x="228" y="69"/>
                  </a:lnTo>
                  <a:cubicBezTo>
                    <a:pt x="251" y="137"/>
                    <a:pt x="182" y="91"/>
                    <a:pt x="182" y="137"/>
                  </a:cubicBezTo>
                  <a:cubicBezTo>
                    <a:pt x="173" y="140"/>
                    <a:pt x="165" y="141"/>
                    <a:pt x="158" y="141"/>
                  </a:cubicBezTo>
                  <a:cubicBezTo>
                    <a:pt x="114" y="141"/>
                    <a:pt x="111" y="85"/>
                    <a:pt x="92" y="46"/>
                  </a:cubicBezTo>
                  <a:lnTo>
                    <a:pt x="92" y="46"/>
                  </a:lnTo>
                  <a:cubicBezTo>
                    <a:pt x="92" y="91"/>
                    <a:pt x="46" y="137"/>
                    <a:pt x="114" y="160"/>
                  </a:cubicBezTo>
                  <a:cubicBezTo>
                    <a:pt x="92" y="182"/>
                    <a:pt x="46" y="160"/>
                    <a:pt x="23" y="205"/>
                  </a:cubicBezTo>
                  <a:cubicBezTo>
                    <a:pt x="46" y="228"/>
                    <a:pt x="92" y="273"/>
                    <a:pt x="69" y="319"/>
                  </a:cubicBezTo>
                  <a:lnTo>
                    <a:pt x="46" y="319"/>
                  </a:lnTo>
                  <a:cubicBezTo>
                    <a:pt x="1" y="410"/>
                    <a:pt x="160" y="432"/>
                    <a:pt x="92" y="523"/>
                  </a:cubicBezTo>
                  <a:lnTo>
                    <a:pt x="69" y="523"/>
                  </a:lnTo>
                  <a:cubicBezTo>
                    <a:pt x="23" y="546"/>
                    <a:pt x="92" y="614"/>
                    <a:pt x="46" y="660"/>
                  </a:cubicBezTo>
                  <a:lnTo>
                    <a:pt x="114" y="660"/>
                  </a:lnTo>
                  <a:cubicBezTo>
                    <a:pt x="69" y="728"/>
                    <a:pt x="114" y="774"/>
                    <a:pt x="69" y="819"/>
                  </a:cubicBezTo>
                  <a:lnTo>
                    <a:pt x="137" y="842"/>
                  </a:lnTo>
                  <a:cubicBezTo>
                    <a:pt x="114" y="1069"/>
                    <a:pt x="228" y="1888"/>
                    <a:pt x="251" y="2115"/>
                  </a:cubicBezTo>
                  <a:lnTo>
                    <a:pt x="228" y="2092"/>
                  </a:lnTo>
                  <a:lnTo>
                    <a:pt x="228" y="2092"/>
                  </a:lnTo>
                  <a:cubicBezTo>
                    <a:pt x="273" y="2411"/>
                    <a:pt x="296" y="3093"/>
                    <a:pt x="387" y="3411"/>
                  </a:cubicBezTo>
                  <a:cubicBezTo>
                    <a:pt x="319" y="3480"/>
                    <a:pt x="342" y="3548"/>
                    <a:pt x="319" y="3593"/>
                  </a:cubicBezTo>
                  <a:lnTo>
                    <a:pt x="387" y="3593"/>
                  </a:lnTo>
                  <a:cubicBezTo>
                    <a:pt x="387" y="3775"/>
                    <a:pt x="433" y="3616"/>
                    <a:pt x="455" y="3775"/>
                  </a:cubicBezTo>
                  <a:cubicBezTo>
                    <a:pt x="501" y="3957"/>
                    <a:pt x="433" y="4685"/>
                    <a:pt x="387" y="4867"/>
                  </a:cubicBezTo>
                  <a:cubicBezTo>
                    <a:pt x="478" y="4958"/>
                    <a:pt x="410" y="5049"/>
                    <a:pt x="455" y="5140"/>
                  </a:cubicBezTo>
                  <a:lnTo>
                    <a:pt x="433" y="5140"/>
                  </a:lnTo>
                  <a:cubicBezTo>
                    <a:pt x="455" y="5231"/>
                    <a:pt x="364" y="5776"/>
                    <a:pt x="410" y="5890"/>
                  </a:cubicBezTo>
                  <a:lnTo>
                    <a:pt x="410" y="5867"/>
                  </a:lnTo>
                  <a:lnTo>
                    <a:pt x="410" y="5867"/>
                  </a:lnTo>
                  <a:cubicBezTo>
                    <a:pt x="478" y="5958"/>
                    <a:pt x="364" y="5936"/>
                    <a:pt x="342" y="6026"/>
                  </a:cubicBezTo>
                  <a:cubicBezTo>
                    <a:pt x="433" y="6026"/>
                    <a:pt x="501" y="6095"/>
                    <a:pt x="501" y="6140"/>
                  </a:cubicBezTo>
                  <a:lnTo>
                    <a:pt x="478" y="6140"/>
                  </a:lnTo>
                  <a:cubicBezTo>
                    <a:pt x="501" y="6186"/>
                    <a:pt x="592" y="6299"/>
                    <a:pt x="592" y="6368"/>
                  </a:cubicBezTo>
                  <a:lnTo>
                    <a:pt x="546" y="6368"/>
                  </a:lnTo>
                  <a:cubicBezTo>
                    <a:pt x="592" y="6436"/>
                    <a:pt x="569" y="6549"/>
                    <a:pt x="569" y="6595"/>
                  </a:cubicBezTo>
                  <a:cubicBezTo>
                    <a:pt x="546" y="6709"/>
                    <a:pt x="455" y="6868"/>
                    <a:pt x="524" y="7004"/>
                  </a:cubicBezTo>
                  <a:lnTo>
                    <a:pt x="364" y="7095"/>
                  </a:lnTo>
                  <a:lnTo>
                    <a:pt x="387" y="7118"/>
                  </a:lnTo>
                  <a:cubicBezTo>
                    <a:pt x="387" y="7118"/>
                    <a:pt x="1447" y="7262"/>
                    <a:pt x="2138" y="7262"/>
                  </a:cubicBezTo>
                  <a:cubicBezTo>
                    <a:pt x="2357" y="7262"/>
                    <a:pt x="2540" y="7247"/>
                    <a:pt x="2638" y="7209"/>
                  </a:cubicBezTo>
                  <a:lnTo>
                    <a:pt x="2684" y="7209"/>
                  </a:lnTo>
                  <a:lnTo>
                    <a:pt x="2684" y="7163"/>
                  </a:lnTo>
                  <a:cubicBezTo>
                    <a:pt x="2691" y="7149"/>
                    <a:pt x="2698" y="7144"/>
                    <a:pt x="2706" y="7144"/>
                  </a:cubicBezTo>
                  <a:cubicBezTo>
                    <a:pt x="2723" y="7144"/>
                    <a:pt x="2743" y="7171"/>
                    <a:pt x="2775" y="7186"/>
                  </a:cubicBezTo>
                  <a:lnTo>
                    <a:pt x="2798" y="7118"/>
                  </a:lnTo>
                  <a:lnTo>
                    <a:pt x="2752" y="7141"/>
                  </a:lnTo>
                  <a:lnTo>
                    <a:pt x="2707" y="7050"/>
                  </a:lnTo>
                  <a:cubicBezTo>
                    <a:pt x="2729" y="7004"/>
                    <a:pt x="2798" y="7050"/>
                    <a:pt x="2820" y="6982"/>
                  </a:cubicBezTo>
                  <a:cubicBezTo>
                    <a:pt x="2866" y="6686"/>
                    <a:pt x="2934" y="6413"/>
                    <a:pt x="2911" y="6095"/>
                  </a:cubicBezTo>
                  <a:lnTo>
                    <a:pt x="2911" y="6095"/>
                  </a:lnTo>
                  <a:lnTo>
                    <a:pt x="2957" y="6117"/>
                  </a:lnTo>
                  <a:cubicBezTo>
                    <a:pt x="2934" y="6026"/>
                    <a:pt x="2934" y="5936"/>
                    <a:pt x="2911" y="5867"/>
                  </a:cubicBezTo>
                  <a:lnTo>
                    <a:pt x="3002" y="5822"/>
                  </a:lnTo>
                  <a:lnTo>
                    <a:pt x="3002" y="5822"/>
                  </a:lnTo>
                  <a:cubicBezTo>
                    <a:pt x="3001" y="5822"/>
                    <a:pt x="3000" y="5823"/>
                    <a:pt x="2999" y="5823"/>
                  </a:cubicBezTo>
                  <a:cubicBezTo>
                    <a:pt x="2957" y="5823"/>
                    <a:pt x="2957" y="5366"/>
                    <a:pt x="2957" y="5344"/>
                  </a:cubicBezTo>
                  <a:lnTo>
                    <a:pt x="2866" y="5344"/>
                  </a:lnTo>
                  <a:cubicBezTo>
                    <a:pt x="2866" y="5253"/>
                    <a:pt x="2979" y="5322"/>
                    <a:pt x="2957" y="5231"/>
                  </a:cubicBezTo>
                  <a:cubicBezTo>
                    <a:pt x="2820" y="5208"/>
                    <a:pt x="2979" y="5094"/>
                    <a:pt x="2911" y="5071"/>
                  </a:cubicBezTo>
                  <a:cubicBezTo>
                    <a:pt x="2911" y="5071"/>
                    <a:pt x="2911" y="5026"/>
                    <a:pt x="2957" y="5026"/>
                  </a:cubicBezTo>
                  <a:cubicBezTo>
                    <a:pt x="2889" y="5026"/>
                    <a:pt x="2934" y="5003"/>
                    <a:pt x="2934" y="4958"/>
                  </a:cubicBezTo>
                  <a:lnTo>
                    <a:pt x="2934" y="4958"/>
                  </a:lnTo>
                  <a:lnTo>
                    <a:pt x="2889" y="4980"/>
                  </a:lnTo>
                  <a:lnTo>
                    <a:pt x="2843" y="4912"/>
                  </a:lnTo>
                  <a:lnTo>
                    <a:pt x="2934" y="4912"/>
                  </a:lnTo>
                  <a:cubicBezTo>
                    <a:pt x="2957" y="4776"/>
                    <a:pt x="3048" y="4025"/>
                    <a:pt x="3002" y="3866"/>
                  </a:cubicBezTo>
                  <a:lnTo>
                    <a:pt x="3002" y="3866"/>
                  </a:lnTo>
                  <a:cubicBezTo>
                    <a:pt x="2957" y="3889"/>
                    <a:pt x="2979" y="3934"/>
                    <a:pt x="2889" y="3957"/>
                  </a:cubicBezTo>
                  <a:cubicBezTo>
                    <a:pt x="2843" y="3912"/>
                    <a:pt x="2911" y="3889"/>
                    <a:pt x="2866" y="3866"/>
                  </a:cubicBezTo>
                  <a:cubicBezTo>
                    <a:pt x="3002" y="3866"/>
                    <a:pt x="2889" y="3775"/>
                    <a:pt x="3025" y="3752"/>
                  </a:cubicBezTo>
                  <a:lnTo>
                    <a:pt x="2957" y="3730"/>
                  </a:lnTo>
                  <a:lnTo>
                    <a:pt x="3002" y="3707"/>
                  </a:lnTo>
                  <a:cubicBezTo>
                    <a:pt x="2911" y="3525"/>
                    <a:pt x="2957" y="3662"/>
                    <a:pt x="2979" y="3502"/>
                  </a:cubicBezTo>
                  <a:cubicBezTo>
                    <a:pt x="2957" y="3411"/>
                    <a:pt x="2866" y="3366"/>
                    <a:pt x="2889" y="3298"/>
                  </a:cubicBezTo>
                  <a:lnTo>
                    <a:pt x="2889" y="3298"/>
                  </a:lnTo>
                  <a:lnTo>
                    <a:pt x="2820" y="3320"/>
                  </a:lnTo>
                  <a:cubicBezTo>
                    <a:pt x="2889" y="3298"/>
                    <a:pt x="2775" y="3252"/>
                    <a:pt x="2843" y="3229"/>
                  </a:cubicBezTo>
                  <a:cubicBezTo>
                    <a:pt x="2843" y="3211"/>
                    <a:pt x="2843" y="3149"/>
                    <a:pt x="2796" y="3149"/>
                  </a:cubicBezTo>
                  <a:cubicBezTo>
                    <a:pt x="2784" y="3149"/>
                    <a:pt x="2770" y="3152"/>
                    <a:pt x="2752" y="3161"/>
                  </a:cubicBezTo>
                  <a:cubicBezTo>
                    <a:pt x="2787" y="3144"/>
                    <a:pt x="2808" y="3100"/>
                    <a:pt x="2836" y="3100"/>
                  </a:cubicBezTo>
                  <a:cubicBezTo>
                    <a:pt x="2845" y="3100"/>
                    <a:pt x="2855" y="3105"/>
                    <a:pt x="2866" y="3116"/>
                  </a:cubicBezTo>
                  <a:lnTo>
                    <a:pt x="2843" y="3048"/>
                  </a:lnTo>
                  <a:lnTo>
                    <a:pt x="2820" y="3070"/>
                  </a:lnTo>
                  <a:cubicBezTo>
                    <a:pt x="2820" y="3002"/>
                    <a:pt x="2889" y="2957"/>
                    <a:pt x="2798" y="2911"/>
                  </a:cubicBezTo>
                  <a:lnTo>
                    <a:pt x="2752" y="2934"/>
                  </a:lnTo>
                  <a:cubicBezTo>
                    <a:pt x="2752" y="2888"/>
                    <a:pt x="2752" y="2843"/>
                    <a:pt x="2843" y="2820"/>
                  </a:cubicBezTo>
                  <a:lnTo>
                    <a:pt x="2866" y="2866"/>
                  </a:lnTo>
                  <a:cubicBezTo>
                    <a:pt x="2866" y="2797"/>
                    <a:pt x="2843" y="2752"/>
                    <a:pt x="2798" y="2684"/>
                  </a:cubicBezTo>
                  <a:lnTo>
                    <a:pt x="2798" y="2706"/>
                  </a:lnTo>
                  <a:cubicBezTo>
                    <a:pt x="2708" y="2617"/>
                    <a:pt x="2618" y="2194"/>
                    <a:pt x="2506" y="2096"/>
                  </a:cubicBezTo>
                  <a:lnTo>
                    <a:pt x="2506" y="2096"/>
                  </a:lnTo>
                  <a:lnTo>
                    <a:pt x="2593" y="2115"/>
                  </a:lnTo>
                  <a:cubicBezTo>
                    <a:pt x="2570" y="1956"/>
                    <a:pt x="2502" y="1206"/>
                    <a:pt x="2547" y="1069"/>
                  </a:cubicBezTo>
                  <a:cubicBezTo>
                    <a:pt x="2563" y="1054"/>
                    <a:pt x="2580" y="1049"/>
                    <a:pt x="2597" y="1049"/>
                  </a:cubicBezTo>
                  <a:cubicBezTo>
                    <a:pt x="2631" y="1049"/>
                    <a:pt x="2661" y="1069"/>
                    <a:pt x="2661" y="1069"/>
                  </a:cubicBezTo>
                  <a:cubicBezTo>
                    <a:pt x="2638" y="1001"/>
                    <a:pt x="2593" y="1046"/>
                    <a:pt x="2593" y="978"/>
                  </a:cubicBezTo>
                  <a:lnTo>
                    <a:pt x="2593" y="978"/>
                  </a:lnTo>
                  <a:lnTo>
                    <a:pt x="2661" y="1001"/>
                  </a:lnTo>
                  <a:lnTo>
                    <a:pt x="2661" y="1001"/>
                  </a:lnTo>
                  <a:lnTo>
                    <a:pt x="2638" y="955"/>
                  </a:lnTo>
                  <a:cubicBezTo>
                    <a:pt x="2627" y="967"/>
                    <a:pt x="2599" y="967"/>
                    <a:pt x="2567" y="967"/>
                  </a:cubicBezTo>
                  <a:cubicBezTo>
                    <a:pt x="2536" y="967"/>
                    <a:pt x="2502" y="967"/>
                    <a:pt x="2479" y="978"/>
                  </a:cubicBezTo>
                  <a:lnTo>
                    <a:pt x="2479" y="910"/>
                  </a:lnTo>
                  <a:lnTo>
                    <a:pt x="2547" y="910"/>
                  </a:lnTo>
                  <a:cubicBezTo>
                    <a:pt x="2547" y="887"/>
                    <a:pt x="2388" y="865"/>
                    <a:pt x="2411" y="796"/>
                  </a:cubicBezTo>
                  <a:cubicBezTo>
                    <a:pt x="2434" y="683"/>
                    <a:pt x="2411" y="546"/>
                    <a:pt x="2434" y="432"/>
                  </a:cubicBezTo>
                  <a:lnTo>
                    <a:pt x="2502" y="478"/>
                  </a:lnTo>
                  <a:lnTo>
                    <a:pt x="2502" y="432"/>
                  </a:lnTo>
                  <a:cubicBezTo>
                    <a:pt x="2495" y="436"/>
                    <a:pt x="2490" y="437"/>
                    <a:pt x="2486" y="437"/>
                  </a:cubicBezTo>
                  <a:cubicBezTo>
                    <a:pt x="2466" y="437"/>
                    <a:pt x="2472" y="405"/>
                    <a:pt x="2464" y="405"/>
                  </a:cubicBezTo>
                  <a:cubicBezTo>
                    <a:pt x="2462" y="405"/>
                    <a:pt x="2460" y="406"/>
                    <a:pt x="2456" y="410"/>
                  </a:cubicBezTo>
                  <a:cubicBezTo>
                    <a:pt x="2320" y="319"/>
                    <a:pt x="2434" y="205"/>
                    <a:pt x="2343" y="137"/>
                  </a:cubicBezTo>
                  <a:cubicBezTo>
                    <a:pt x="2229" y="137"/>
                    <a:pt x="296" y="46"/>
                    <a:pt x="160" y="46"/>
                  </a:cubicBezTo>
                  <a:lnTo>
                    <a:pt x="18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4"/>
            <p:cNvSpPr/>
            <p:nvPr/>
          </p:nvSpPr>
          <p:spPr>
            <a:xfrm rot="2879798">
              <a:off x="1728718" y="3877476"/>
              <a:ext cx="2000" cy="2979"/>
            </a:xfrm>
            <a:custGeom>
              <a:avLst/>
              <a:gdLst/>
              <a:ahLst/>
              <a:cxnLst/>
              <a:rect l="l" t="t" r="r" b="b"/>
              <a:pathLst>
                <a:path w="92" h="137" extrusionOk="0">
                  <a:moveTo>
                    <a:pt x="91" y="1"/>
                  </a:moveTo>
                  <a:lnTo>
                    <a:pt x="91" y="1"/>
                  </a:lnTo>
                  <a:cubicBezTo>
                    <a:pt x="23" y="46"/>
                    <a:pt x="0" y="69"/>
                    <a:pt x="0" y="137"/>
                  </a:cubicBezTo>
                  <a:cubicBezTo>
                    <a:pt x="69" y="114"/>
                    <a:pt x="69" y="46"/>
                    <a:pt x="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4"/>
            <p:cNvSpPr/>
            <p:nvPr/>
          </p:nvSpPr>
          <p:spPr>
            <a:xfrm rot="2879798">
              <a:off x="1731468" y="3878700"/>
              <a:ext cx="22" cy="22"/>
            </a:xfrm>
            <a:custGeom>
              <a:avLst/>
              <a:gdLst/>
              <a:ahLst/>
              <a:cxnLst/>
              <a:rect l="l" t="t" r="r" b="b"/>
              <a:pathLst>
                <a:path w="1" h="1" extrusionOk="0">
                  <a:moveTo>
                    <a:pt x="0" y="1"/>
                  </a:moveTo>
                  <a:lnTo>
                    <a:pt x="0" y="1"/>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4"/>
            <p:cNvSpPr/>
            <p:nvPr/>
          </p:nvSpPr>
          <p:spPr>
            <a:xfrm rot="2879798">
              <a:off x="1835253" y="3703265"/>
              <a:ext cx="522" cy="500"/>
            </a:xfrm>
            <a:custGeom>
              <a:avLst/>
              <a:gdLst/>
              <a:ahLst/>
              <a:cxnLst/>
              <a:rect l="l" t="t" r="r" b="b"/>
              <a:pathLst>
                <a:path w="24" h="23" extrusionOk="0">
                  <a:moveTo>
                    <a:pt x="0" y="0"/>
                  </a:moveTo>
                  <a:lnTo>
                    <a:pt x="23"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4"/>
            <p:cNvSpPr/>
            <p:nvPr/>
          </p:nvSpPr>
          <p:spPr>
            <a:xfrm rot="2879798">
              <a:off x="1750123" y="3694084"/>
              <a:ext cx="68752" cy="198581"/>
            </a:xfrm>
            <a:custGeom>
              <a:avLst/>
              <a:gdLst/>
              <a:ahLst/>
              <a:cxnLst/>
              <a:rect l="l" t="t" r="r" b="b"/>
              <a:pathLst>
                <a:path w="3162" h="9133" extrusionOk="0">
                  <a:moveTo>
                    <a:pt x="159" y="1"/>
                  </a:moveTo>
                  <a:lnTo>
                    <a:pt x="137" y="69"/>
                  </a:lnTo>
                  <a:cubicBezTo>
                    <a:pt x="138" y="68"/>
                    <a:pt x="140" y="68"/>
                    <a:pt x="143" y="68"/>
                  </a:cubicBezTo>
                  <a:lnTo>
                    <a:pt x="143" y="68"/>
                  </a:lnTo>
                  <a:lnTo>
                    <a:pt x="159" y="1"/>
                  </a:lnTo>
                  <a:close/>
                  <a:moveTo>
                    <a:pt x="71" y="811"/>
                  </a:moveTo>
                  <a:lnTo>
                    <a:pt x="71" y="811"/>
                  </a:lnTo>
                  <a:cubicBezTo>
                    <a:pt x="69" y="813"/>
                    <a:pt x="68" y="816"/>
                    <a:pt x="68" y="819"/>
                  </a:cubicBezTo>
                  <a:cubicBezTo>
                    <a:pt x="69" y="816"/>
                    <a:pt x="70" y="814"/>
                    <a:pt x="71" y="811"/>
                  </a:cubicBezTo>
                  <a:close/>
                  <a:moveTo>
                    <a:pt x="2320" y="46"/>
                  </a:moveTo>
                  <a:cubicBezTo>
                    <a:pt x="2207" y="46"/>
                    <a:pt x="321" y="46"/>
                    <a:pt x="143" y="68"/>
                  </a:cubicBezTo>
                  <a:lnTo>
                    <a:pt x="143" y="68"/>
                  </a:lnTo>
                  <a:lnTo>
                    <a:pt x="137" y="91"/>
                  </a:lnTo>
                  <a:lnTo>
                    <a:pt x="205" y="91"/>
                  </a:lnTo>
                  <a:cubicBezTo>
                    <a:pt x="228" y="160"/>
                    <a:pt x="159" y="114"/>
                    <a:pt x="159" y="182"/>
                  </a:cubicBezTo>
                  <a:cubicBezTo>
                    <a:pt x="114" y="182"/>
                    <a:pt x="91" y="137"/>
                    <a:pt x="91" y="69"/>
                  </a:cubicBezTo>
                  <a:lnTo>
                    <a:pt x="91" y="69"/>
                  </a:lnTo>
                  <a:cubicBezTo>
                    <a:pt x="68" y="137"/>
                    <a:pt x="46" y="182"/>
                    <a:pt x="114" y="205"/>
                  </a:cubicBezTo>
                  <a:cubicBezTo>
                    <a:pt x="103" y="228"/>
                    <a:pt x="80" y="228"/>
                    <a:pt x="57" y="228"/>
                  </a:cubicBezTo>
                  <a:cubicBezTo>
                    <a:pt x="34" y="228"/>
                    <a:pt x="12" y="228"/>
                    <a:pt x="0" y="251"/>
                  </a:cubicBezTo>
                  <a:cubicBezTo>
                    <a:pt x="23" y="296"/>
                    <a:pt x="91" y="342"/>
                    <a:pt x="68" y="387"/>
                  </a:cubicBezTo>
                  <a:lnTo>
                    <a:pt x="46" y="387"/>
                  </a:lnTo>
                  <a:cubicBezTo>
                    <a:pt x="0" y="501"/>
                    <a:pt x="159" y="546"/>
                    <a:pt x="91" y="660"/>
                  </a:cubicBezTo>
                  <a:lnTo>
                    <a:pt x="68" y="660"/>
                  </a:lnTo>
                  <a:cubicBezTo>
                    <a:pt x="47" y="682"/>
                    <a:pt x="88" y="746"/>
                    <a:pt x="71" y="811"/>
                  </a:cubicBezTo>
                  <a:lnTo>
                    <a:pt x="71" y="811"/>
                  </a:lnTo>
                  <a:cubicBezTo>
                    <a:pt x="75" y="805"/>
                    <a:pt x="84" y="802"/>
                    <a:pt x="94" y="802"/>
                  </a:cubicBezTo>
                  <a:cubicBezTo>
                    <a:pt x="108" y="802"/>
                    <a:pt x="125" y="808"/>
                    <a:pt x="137" y="819"/>
                  </a:cubicBezTo>
                  <a:cubicBezTo>
                    <a:pt x="91" y="910"/>
                    <a:pt x="137" y="956"/>
                    <a:pt x="91" y="1001"/>
                  </a:cubicBezTo>
                  <a:lnTo>
                    <a:pt x="159" y="1069"/>
                  </a:lnTo>
                  <a:cubicBezTo>
                    <a:pt x="159" y="1319"/>
                    <a:pt x="341" y="2343"/>
                    <a:pt x="341" y="2616"/>
                  </a:cubicBezTo>
                  <a:cubicBezTo>
                    <a:pt x="387" y="3002"/>
                    <a:pt x="387" y="3844"/>
                    <a:pt x="500" y="4276"/>
                  </a:cubicBezTo>
                  <a:cubicBezTo>
                    <a:pt x="432" y="4321"/>
                    <a:pt x="455" y="4412"/>
                    <a:pt x="432" y="4480"/>
                  </a:cubicBezTo>
                  <a:cubicBezTo>
                    <a:pt x="442" y="4471"/>
                    <a:pt x="455" y="4465"/>
                    <a:pt x="467" y="4465"/>
                  </a:cubicBezTo>
                  <a:cubicBezTo>
                    <a:pt x="485" y="4465"/>
                    <a:pt x="500" y="4476"/>
                    <a:pt x="500" y="4503"/>
                  </a:cubicBezTo>
                  <a:cubicBezTo>
                    <a:pt x="500" y="4605"/>
                    <a:pt x="512" y="4605"/>
                    <a:pt x="526" y="4605"/>
                  </a:cubicBezTo>
                  <a:cubicBezTo>
                    <a:pt x="540" y="4605"/>
                    <a:pt x="557" y="4605"/>
                    <a:pt x="569" y="4708"/>
                  </a:cubicBezTo>
                  <a:cubicBezTo>
                    <a:pt x="637" y="4958"/>
                    <a:pt x="569" y="5890"/>
                    <a:pt x="523" y="6095"/>
                  </a:cubicBezTo>
                  <a:cubicBezTo>
                    <a:pt x="591" y="6209"/>
                    <a:pt x="523" y="6345"/>
                    <a:pt x="591" y="6459"/>
                  </a:cubicBezTo>
                  <a:lnTo>
                    <a:pt x="569" y="6459"/>
                  </a:lnTo>
                  <a:cubicBezTo>
                    <a:pt x="591" y="6572"/>
                    <a:pt x="523" y="7255"/>
                    <a:pt x="546" y="7391"/>
                  </a:cubicBezTo>
                  <a:cubicBezTo>
                    <a:pt x="591" y="7505"/>
                    <a:pt x="500" y="7482"/>
                    <a:pt x="478" y="7573"/>
                  </a:cubicBezTo>
                  <a:cubicBezTo>
                    <a:pt x="569" y="7573"/>
                    <a:pt x="614" y="7687"/>
                    <a:pt x="637" y="7709"/>
                  </a:cubicBezTo>
                  <a:lnTo>
                    <a:pt x="614" y="7709"/>
                  </a:lnTo>
                  <a:cubicBezTo>
                    <a:pt x="614" y="7778"/>
                    <a:pt x="705" y="7914"/>
                    <a:pt x="705" y="8028"/>
                  </a:cubicBezTo>
                  <a:lnTo>
                    <a:pt x="660" y="8005"/>
                  </a:lnTo>
                  <a:lnTo>
                    <a:pt x="660" y="8005"/>
                  </a:lnTo>
                  <a:cubicBezTo>
                    <a:pt x="705" y="8096"/>
                    <a:pt x="682" y="8255"/>
                    <a:pt x="682" y="8301"/>
                  </a:cubicBezTo>
                  <a:cubicBezTo>
                    <a:pt x="660" y="8437"/>
                    <a:pt x="569" y="8642"/>
                    <a:pt x="614" y="8846"/>
                  </a:cubicBezTo>
                  <a:lnTo>
                    <a:pt x="455" y="8937"/>
                  </a:lnTo>
                  <a:lnTo>
                    <a:pt x="478" y="8960"/>
                  </a:lnTo>
                  <a:cubicBezTo>
                    <a:pt x="478" y="8960"/>
                    <a:pt x="1478" y="9133"/>
                    <a:pt x="2168" y="9133"/>
                  </a:cubicBezTo>
                  <a:cubicBezTo>
                    <a:pt x="2414" y="9133"/>
                    <a:pt x="2621" y="9111"/>
                    <a:pt x="2729" y="9051"/>
                  </a:cubicBezTo>
                  <a:lnTo>
                    <a:pt x="2774" y="9051"/>
                  </a:lnTo>
                  <a:lnTo>
                    <a:pt x="2774" y="9006"/>
                  </a:lnTo>
                  <a:cubicBezTo>
                    <a:pt x="2797" y="8937"/>
                    <a:pt x="2752" y="8915"/>
                    <a:pt x="2797" y="8915"/>
                  </a:cubicBezTo>
                  <a:lnTo>
                    <a:pt x="2797" y="9006"/>
                  </a:lnTo>
                  <a:cubicBezTo>
                    <a:pt x="2797" y="8979"/>
                    <a:pt x="2804" y="8970"/>
                    <a:pt x="2814" y="8970"/>
                  </a:cubicBezTo>
                  <a:cubicBezTo>
                    <a:pt x="2829" y="8970"/>
                    <a:pt x="2852" y="8992"/>
                    <a:pt x="2865" y="9006"/>
                  </a:cubicBezTo>
                  <a:lnTo>
                    <a:pt x="2888" y="8937"/>
                  </a:lnTo>
                  <a:lnTo>
                    <a:pt x="2888" y="8937"/>
                  </a:lnTo>
                  <a:lnTo>
                    <a:pt x="2865" y="8960"/>
                  </a:lnTo>
                  <a:cubicBezTo>
                    <a:pt x="2843" y="8915"/>
                    <a:pt x="2797" y="8869"/>
                    <a:pt x="2820" y="8846"/>
                  </a:cubicBezTo>
                  <a:cubicBezTo>
                    <a:pt x="2820" y="8812"/>
                    <a:pt x="2843" y="8812"/>
                    <a:pt x="2865" y="8812"/>
                  </a:cubicBezTo>
                  <a:cubicBezTo>
                    <a:pt x="2888" y="8812"/>
                    <a:pt x="2911" y="8812"/>
                    <a:pt x="2911" y="8778"/>
                  </a:cubicBezTo>
                  <a:cubicBezTo>
                    <a:pt x="2979" y="8392"/>
                    <a:pt x="3047" y="8028"/>
                    <a:pt x="3047" y="7641"/>
                  </a:cubicBezTo>
                  <a:lnTo>
                    <a:pt x="3070" y="7664"/>
                  </a:lnTo>
                  <a:cubicBezTo>
                    <a:pt x="3070" y="7527"/>
                    <a:pt x="3070" y="7436"/>
                    <a:pt x="3047" y="7323"/>
                  </a:cubicBezTo>
                  <a:lnTo>
                    <a:pt x="3138" y="7277"/>
                  </a:lnTo>
                  <a:lnTo>
                    <a:pt x="3138" y="7277"/>
                  </a:lnTo>
                  <a:cubicBezTo>
                    <a:pt x="3137" y="7278"/>
                    <a:pt x="3137" y="7278"/>
                    <a:pt x="3136" y="7278"/>
                  </a:cubicBezTo>
                  <a:cubicBezTo>
                    <a:pt x="3093" y="7278"/>
                    <a:pt x="3093" y="6709"/>
                    <a:pt x="3093" y="6709"/>
                  </a:cubicBezTo>
                  <a:lnTo>
                    <a:pt x="3002" y="6686"/>
                  </a:lnTo>
                  <a:cubicBezTo>
                    <a:pt x="3002" y="6572"/>
                    <a:pt x="3116" y="6663"/>
                    <a:pt x="3093" y="6550"/>
                  </a:cubicBezTo>
                  <a:cubicBezTo>
                    <a:pt x="2956" y="6504"/>
                    <a:pt x="3116" y="6390"/>
                    <a:pt x="3025" y="6345"/>
                  </a:cubicBezTo>
                  <a:cubicBezTo>
                    <a:pt x="3047" y="6345"/>
                    <a:pt x="3047" y="6299"/>
                    <a:pt x="3093" y="6299"/>
                  </a:cubicBezTo>
                  <a:cubicBezTo>
                    <a:pt x="3025" y="6277"/>
                    <a:pt x="3070" y="6254"/>
                    <a:pt x="3047" y="6209"/>
                  </a:cubicBezTo>
                  <a:lnTo>
                    <a:pt x="3047" y="6209"/>
                  </a:lnTo>
                  <a:lnTo>
                    <a:pt x="3002" y="6231"/>
                  </a:lnTo>
                  <a:lnTo>
                    <a:pt x="2979" y="6163"/>
                  </a:lnTo>
                  <a:lnTo>
                    <a:pt x="3070" y="6163"/>
                  </a:lnTo>
                  <a:cubicBezTo>
                    <a:pt x="3093" y="5958"/>
                    <a:pt x="3161" y="5026"/>
                    <a:pt x="3138" y="4821"/>
                  </a:cubicBezTo>
                  <a:lnTo>
                    <a:pt x="3138" y="4821"/>
                  </a:lnTo>
                  <a:cubicBezTo>
                    <a:pt x="3070" y="4844"/>
                    <a:pt x="3116" y="4912"/>
                    <a:pt x="3025" y="4935"/>
                  </a:cubicBezTo>
                  <a:cubicBezTo>
                    <a:pt x="2979" y="4890"/>
                    <a:pt x="3047" y="4867"/>
                    <a:pt x="2979" y="4844"/>
                  </a:cubicBezTo>
                  <a:cubicBezTo>
                    <a:pt x="3116" y="4821"/>
                    <a:pt x="3025" y="4708"/>
                    <a:pt x="3138" y="4685"/>
                  </a:cubicBezTo>
                  <a:lnTo>
                    <a:pt x="3070" y="4662"/>
                  </a:lnTo>
                  <a:lnTo>
                    <a:pt x="3116" y="4639"/>
                  </a:lnTo>
                  <a:cubicBezTo>
                    <a:pt x="3025" y="4389"/>
                    <a:pt x="3070" y="4571"/>
                    <a:pt x="3093" y="4367"/>
                  </a:cubicBezTo>
                  <a:cubicBezTo>
                    <a:pt x="3070" y="4230"/>
                    <a:pt x="2979" y="4185"/>
                    <a:pt x="3002" y="4116"/>
                  </a:cubicBezTo>
                  <a:lnTo>
                    <a:pt x="2934" y="4116"/>
                  </a:lnTo>
                  <a:cubicBezTo>
                    <a:pt x="3002" y="4116"/>
                    <a:pt x="2888" y="4025"/>
                    <a:pt x="2956" y="4025"/>
                  </a:cubicBezTo>
                  <a:cubicBezTo>
                    <a:pt x="2956" y="3985"/>
                    <a:pt x="2956" y="3908"/>
                    <a:pt x="2892" y="3908"/>
                  </a:cubicBezTo>
                  <a:cubicBezTo>
                    <a:pt x="2888" y="3908"/>
                    <a:pt x="2883" y="3909"/>
                    <a:pt x="2879" y="3909"/>
                  </a:cubicBezTo>
                  <a:lnTo>
                    <a:pt x="2879" y="3909"/>
                  </a:lnTo>
                  <a:cubicBezTo>
                    <a:pt x="2907" y="3898"/>
                    <a:pt x="2926" y="3854"/>
                    <a:pt x="2943" y="3854"/>
                  </a:cubicBezTo>
                  <a:cubicBezTo>
                    <a:pt x="2947" y="3854"/>
                    <a:pt x="2952" y="3857"/>
                    <a:pt x="2956" y="3866"/>
                  </a:cubicBezTo>
                  <a:lnTo>
                    <a:pt x="2956" y="3775"/>
                  </a:lnTo>
                  <a:lnTo>
                    <a:pt x="2934" y="3821"/>
                  </a:lnTo>
                  <a:cubicBezTo>
                    <a:pt x="2911" y="3730"/>
                    <a:pt x="2979" y="3662"/>
                    <a:pt x="2911" y="3593"/>
                  </a:cubicBezTo>
                  <a:lnTo>
                    <a:pt x="2865" y="3639"/>
                  </a:lnTo>
                  <a:cubicBezTo>
                    <a:pt x="2865" y="3571"/>
                    <a:pt x="2843" y="3525"/>
                    <a:pt x="2934" y="3502"/>
                  </a:cubicBezTo>
                  <a:lnTo>
                    <a:pt x="2979" y="3548"/>
                  </a:lnTo>
                  <a:cubicBezTo>
                    <a:pt x="2956" y="3457"/>
                    <a:pt x="2956" y="3389"/>
                    <a:pt x="2911" y="3321"/>
                  </a:cubicBezTo>
                  <a:lnTo>
                    <a:pt x="2911" y="3343"/>
                  </a:lnTo>
                  <a:cubicBezTo>
                    <a:pt x="2820" y="3230"/>
                    <a:pt x="2729" y="2661"/>
                    <a:pt x="2615" y="2570"/>
                  </a:cubicBezTo>
                  <a:lnTo>
                    <a:pt x="2547" y="2616"/>
                  </a:lnTo>
                  <a:lnTo>
                    <a:pt x="2479" y="2547"/>
                  </a:lnTo>
                  <a:lnTo>
                    <a:pt x="2479" y="2547"/>
                  </a:lnTo>
                  <a:lnTo>
                    <a:pt x="2683" y="2570"/>
                  </a:lnTo>
                  <a:cubicBezTo>
                    <a:pt x="2683" y="2388"/>
                    <a:pt x="2570" y="1433"/>
                    <a:pt x="2593" y="1251"/>
                  </a:cubicBezTo>
                  <a:cubicBezTo>
                    <a:pt x="2600" y="1228"/>
                    <a:pt x="2615" y="1221"/>
                    <a:pt x="2632" y="1221"/>
                  </a:cubicBezTo>
                  <a:cubicBezTo>
                    <a:pt x="2666" y="1221"/>
                    <a:pt x="2706" y="1251"/>
                    <a:pt x="2706" y="1251"/>
                  </a:cubicBezTo>
                  <a:cubicBezTo>
                    <a:pt x="2683" y="1160"/>
                    <a:pt x="2638" y="1206"/>
                    <a:pt x="2638" y="1138"/>
                  </a:cubicBezTo>
                  <a:lnTo>
                    <a:pt x="2638" y="1138"/>
                  </a:lnTo>
                  <a:lnTo>
                    <a:pt x="2706" y="1160"/>
                  </a:lnTo>
                  <a:lnTo>
                    <a:pt x="2683" y="1092"/>
                  </a:lnTo>
                  <a:cubicBezTo>
                    <a:pt x="2661" y="1138"/>
                    <a:pt x="2570" y="1115"/>
                    <a:pt x="2524" y="1138"/>
                  </a:cubicBezTo>
                  <a:lnTo>
                    <a:pt x="2524" y="1047"/>
                  </a:lnTo>
                  <a:lnTo>
                    <a:pt x="2570" y="1047"/>
                  </a:lnTo>
                  <a:cubicBezTo>
                    <a:pt x="2570" y="1024"/>
                    <a:pt x="2411" y="1001"/>
                    <a:pt x="2433" y="910"/>
                  </a:cubicBezTo>
                  <a:cubicBezTo>
                    <a:pt x="2456" y="751"/>
                    <a:pt x="2433" y="592"/>
                    <a:pt x="2433" y="433"/>
                  </a:cubicBezTo>
                  <a:lnTo>
                    <a:pt x="2433" y="433"/>
                  </a:lnTo>
                  <a:lnTo>
                    <a:pt x="2502" y="501"/>
                  </a:lnTo>
                  <a:lnTo>
                    <a:pt x="2502" y="433"/>
                  </a:lnTo>
                  <a:cubicBezTo>
                    <a:pt x="2494" y="440"/>
                    <a:pt x="2488" y="444"/>
                    <a:pt x="2484" y="444"/>
                  </a:cubicBezTo>
                  <a:cubicBezTo>
                    <a:pt x="2467" y="444"/>
                    <a:pt x="2471" y="399"/>
                    <a:pt x="2464" y="399"/>
                  </a:cubicBezTo>
                  <a:cubicBezTo>
                    <a:pt x="2463" y="399"/>
                    <a:pt x="2460" y="402"/>
                    <a:pt x="2456" y="410"/>
                  </a:cubicBezTo>
                  <a:cubicBezTo>
                    <a:pt x="2297" y="296"/>
                    <a:pt x="2411" y="137"/>
                    <a:pt x="2320" y="46"/>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4"/>
            <p:cNvSpPr/>
            <p:nvPr/>
          </p:nvSpPr>
          <p:spPr>
            <a:xfrm rot="2879798">
              <a:off x="1708818" y="4268133"/>
              <a:ext cx="22" cy="522"/>
            </a:xfrm>
            <a:custGeom>
              <a:avLst/>
              <a:gdLst/>
              <a:ahLst/>
              <a:cxnLst/>
              <a:rect l="l" t="t" r="r" b="b"/>
              <a:pathLst>
                <a:path w="1" h="24" extrusionOk="0">
                  <a:moveTo>
                    <a:pt x="0" y="1"/>
                  </a:moveTo>
                  <a:lnTo>
                    <a:pt x="0" y="23"/>
                  </a:ln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4"/>
            <p:cNvSpPr/>
            <p:nvPr/>
          </p:nvSpPr>
          <p:spPr>
            <a:xfrm rot="2879798">
              <a:off x="1614417" y="4166836"/>
              <a:ext cx="1500" cy="2500"/>
            </a:xfrm>
            <a:custGeom>
              <a:avLst/>
              <a:gdLst/>
              <a:ahLst/>
              <a:cxnLst/>
              <a:rect l="l" t="t" r="r" b="b"/>
              <a:pathLst>
                <a:path w="69" h="115" extrusionOk="0">
                  <a:moveTo>
                    <a:pt x="69" y="1"/>
                  </a:moveTo>
                  <a:cubicBezTo>
                    <a:pt x="23" y="46"/>
                    <a:pt x="1" y="69"/>
                    <a:pt x="1" y="115"/>
                  </a:cubicBezTo>
                  <a:cubicBezTo>
                    <a:pt x="69" y="92"/>
                    <a:pt x="69" y="46"/>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4"/>
            <p:cNvSpPr/>
            <p:nvPr/>
          </p:nvSpPr>
          <p:spPr>
            <a:xfrm rot="2879798">
              <a:off x="1616572" y="4167795"/>
              <a:ext cx="22" cy="22"/>
            </a:xfrm>
            <a:custGeom>
              <a:avLst/>
              <a:gdLst/>
              <a:ahLst/>
              <a:cxnLst/>
              <a:rect l="l" t="t" r="r" b="b"/>
              <a:pathLst>
                <a:path w="1" h="1" extrusionOk="0">
                  <a:moveTo>
                    <a:pt x="1" y="1"/>
                  </a:moveTo>
                  <a:lnTo>
                    <a:pt x="1" y="1"/>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4"/>
            <p:cNvSpPr/>
            <p:nvPr/>
          </p:nvSpPr>
          <p:spPr>
            <a:xfrm rot="2879798">
              <a:off x="1729884" y="3998962"/>
              <a:ext cx="22" cy="522"/>
            </a:xfrm>
            <a:custGeom>
              <a:avLst/>
              <a:gdLst/>
              <a:ahLst/>
              <a:cxnLst/>
              <a:rect l="l" t="t" r="r" b="b"/>
              <a:pathLst>
                <a:path w="1" h="24" extrusionOk="0">
                  <a:moveTo>
                    <a:pt x="1" y="1"/>
                  </a:moveTo>
                  <a:lnTo>
                    <a:pt x="1" y="23"/>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4"/>
            <p:cNvSpPr/>
            <p:nvPr/>
          </p:nvSpPr>
          <p:spPr>
            <a:xfrm rot="2879798">
              <a:off x="1640198" y="3981173"/>
              <a:ext cx="58859" cy="205212"/>
            </a:xfrm>
            <a:custGeom>
              <a:avLst/>
              <a:gdLst/>
              <a:ahLst/>
              <a:cxnLst/>
              <a:rect l="l" t="t" r="r" b="b"/>
              <a:pathLst>
                <a:path w="2707" h="9438" extrusionOk="0">
                  <a:moveTo>
                    <a:pt x="387" y="0"/>
                  </a:moveTo>
                  <a:lnTo>
                    <a:pt x="364" y="91"/>
                  </a:lnTo>
                  <a:cubicBezTo>
                    <a:pt x="366" y="91"/>
                    <a:pt x="367" y="91"/>
                    <a:pt x="369" y="91"/>
                  </a:cubicBezTo>
                  <a:lnTo>
                    <a:pt x="369" y="91"/>
                  </a:lnTo>
                  <a:lnTo>
                    <a:pt x="387" y="0"/>
                  </a:lnTo>
                  <a:close/>
                  <a:moveTo>
                    <a:pt x="2229" y="2956"/>
                  </a:moveTo>
                  <a:lnTo>
                    <a:pt x="2365" y="3002"/>
                  </a:lnTo>
                  <a:lnTo>
                    <a:pt x="2365" y="3002"/>
                  </a:lnTo>
                  <a:lnTo>
                    <a:pt x="2297" y="3047"/>
                  </a:lnTo>
                  <a:lnTo>
                    <a:pt x="2229" y="2956"/>
                  </a:lnTo>
                  <a:close/>
                  <a:moveTo>
                    <a:pt x="2525" y="9028"/>
                  </a:moveTo>
                  <a:lnTo>
                    <a:pt x="2525" y="9070"/>
                  </a:lnTo>
                  <a:lnTo>
                    <a:pt x="2525" y="9070"/>
                  </a:lnTo>
                  <a:cubicBezTo>
                    <a:pt x="2515" y="9048"/>
                    <a:pt x="2494" y="9043"/>
                    <a:pt x="2525" y="9028"/>
                  </a:cubicBezTo>
                  <a:close/>
                  <a:moveTo>
                    <a:pt x="319" y="68"/>
                  </a:moveTo>
                  <a:cubicBezTo>
                    <a:pt x="296" y="137"/>
                    <a:pt x="251" y="182"/>
                    <a:pt x="319" y="205"/>
                  </a:cubicBezTo>
                  <a:cubicBezTo>
                    <a:pt x="305" y="218"/>
                    <a:pt x="294" y="222"/>
                    <a:pt x="283" y="222"/>
                  </a:cubicBezTo>
                  <a:cubicBezTo>
                    <a:pt x="272" y="222"/>
                    <a:pt x="261" y="218"/>
                    <a:pt x="250" y="218"/>
                  </a:cubicBezTo>
                  <a:cubicBezTo>
                    <a:pt x="237" y="218"/>
                    <a:pt x="223" y="224"/>
                    <a:pt x="205" y="250"/>
                  </a:cubicBezTo>
                  <a:cubicBezTo>
                    <a:pt x="228" y="296"/>
                    <a:pt x="273" y="341"/>
                    <a:pt x="228" y="387"/>
                  </a:cubicBezTo>
                  <a:cubicBezTo>
                    <a:pt x="137" y="500"/>
                    <a:pt x="296" y="591"/>
                    <a:pt x="205" y="682"/>
                  </a:cubicBezTo>
                  <a:cubicBezTo>
                    <a:pt x="160" y="705"/>
                    <a:pt x="205" y="796"/>
                    <a:pt x="160" y="842"/>
                  </a:cubicBezTo>
                  <a:cubicBezTo>
                    <a:pt x="160" y="842"/>
                    <a:pt x="171" y="836"/>
                    <a:pt x="182" y="836"/>
                  </a:cubicBezTo>
                  <a:cubicBezTo>
                    <a:pt x="194" y="836"/>
                    <a:pt x="205" y="842"/>
                    <a:pt x="205" y="864"/>
                  </a:cubicBezTo>
                  <a:cubicBezTo>
                    <a:pt x="160" y="932"/>
                    <a:pt x="205" y="1001"/>
                    <a:pt x="137" y="1046"/>
                  </a:cubicBezTo>
                  <a:lnTo>
                    <a:pt x="205" y="1114"/>
                  </a:lnTo>
                  <a:cubicBezTo>
                    <a:pt x="160" y="1387"/>
                    <a:pt x="91" y="2479"/>
                    <a:pt x="114" y="2752"/>
                  </a:cubicBezTo>
                  <a:lnTo>
                    <a:pt x="91" y="2752"/>
                  </a:lnTo>
                  <a:cubicBezTo>
                    <a:pt x="91" y="3184"/>
                    <a:pt x="23" y="4048"/>
                    <a:pt x="91" y="4503"/>
                  </a:cubicBezTo>
                  <a:cubicBezTo>
                    <a:pt x="23" y="4548"/>
                    <a:pt x="23" y="4662"/>
                    <a:pt x="1" y="4730"/>
                  </a:cubicBezTo>
                  <a:cubicBezTo>
                    <a:pt x="20" y="4711"/>
                    <a:pt x="35" y="4704"/>
                    <a:pt x="46" y="4704"/>
                  </a:cubicBezTo>
                  <a:cubicBezTo>
                    <a:pt x="61" y="4704"/>
                    <a:pt x="69" y="4717"/>
                    <a:pt x="69" y="4730"/>
                  </a:cubicBezTo>
                  <a:cubicBezTo>
                    <a:pt x="46" y="4957"/>
                    <a:pt x="114" y="4753"/>
                    <a:pt x="137" y="4957"/>
                  </a:cubicBezTo>
                  <a:cubicBezTo>
                    <a:pt x="182" y="5230"/>
                    <a:pt x="114" y="6185"/>
                    <a:pt x="69" y="6413"/>
                  </a:cubicBezTo>
                  <a:cubicBezTo>
                    <a:pt x="137" y="6526"/>
                    <a:pt x="69" y="6686"/>
                    <a:pt x="137" y="6799"/>
                  </a:cubicBezTo>
                  <a:lnTo>
                    <a:pt x="114" y="6799"/>
                  </a:lnTo>
                  <a:cubicBezTo>
                    <a:pt x="137" y="6845"/>
                    <a:pt x="114" y="7072"/>
                    <a:pt x="114" y="7277"/>
                  </a:cubicBezTo>
                  <a:cubicBezTo>
                    <a:pt x="114" y="7482"/>
                    <a:pt x="114" y="7709"/>
                    <a:pt x="137" y="7777"/>
                  </a:cubicBezTo>
                  <a:lnTo>
                    <a:pt x="137" y="7754"/>
                  </a:lnTo>
                  <a:lnTo>
                    <a:pt x="137" y="7754"/>
                  </a:lnTo>
                  <a:cubicBezTo>
                    <a:pt x="205" y="7891"/>
                    <a:pt x="114" y="7868"/>
                    <a:pt x="91" y="7982"/>
                  </a:cubicBezTo>
                  <a:cubicBezTo>
                    <a:pt x="100" y="7980"/>
                    <a:pt x="108" y="7979"/>
                    <a:pt x="115" y="7979"/>
                  </a:cubicBezTo>
                  <a:cubicBezTo>
                    <a:pt x="194" y="7979"/>
                    <a:pt x="251" y="8077"/>
                    <a:pt x="251" y="8118"/>
                  </a:cubicBezTo>
                  <a:lnTo>
                    <a:pt x="228" y="8118"/>
                  </a:lnTo>
                  <a:cubicBezTo>
                    <a:pt x="251" y="8187"/>
                    <a:pt x="342" y="8323"/>
                    <a:pt x="364" y="8414"/>
                  </a:cubicBezTo>
                  <a:lnTo>
                    <a:pt x="319" y="8414"/>
                  </a:lnTo>
                  <a:cubicBezTo>
                    <a:pt x="364" y="8505"/>
                    <a:pt x="364" y="8664"/>
                    <a:pt x="364" y="8732"/>
                  </a:cubicBezTo>
                  <a:cubicBezTo>
                    <a:pt x="364" y="8869"/>
                    <a:pt x="273" y="9096"/>
                    <a:pt x="364" y="9278"/>
                  </a:cubicBezTo>
                  <a:lnTo>
                    <a:pt x="228" y="9437"/>
                  </a:lnTo>
                  <a:cubicBezTo>
                    <a:pt x="228" y="9437"/>
                    <a:pt x="2093" y="9437"/>
                    <a:pt x="2479" y="9164"/>
                  </a:cubicBezTo>
                  <a:lnTo>
                    <a:pt x="2525" y="9164"/>
                  </a:lnTo>
                  <a:lnTo>
                    <a:pt x="2525" y="9119"/>
                  </a:lnTo>
                  <a:cubicBezTo>
                    <a:pt x="2534" y="9092"/>
                    <a:pt x="2542" y="9083"/>
                    <a:pt x="2551" y="9083"/>
                  </a:cubicBezTo>
                  <a:cubicBezTo>
                    <a:pt x="2565" y="9083"/>
                    <a:pt x="2579" y="9105"/>
                    <a:pt x="2593" y="9119"/>
                  </a:cubicBezTo>
                  <a:lnTo>
                    <a:pt x="2616" y="9051"/>
                  </a:lnTo>
                  <a:lnTo>
                    <a:pt x="2593" y="9073"/>
                  </a:lnTo>
                  <a:cubicBezTo>
                    <a:pt x="2570" y="9028"/>
                    <a:pt x="2525" y="9005"/>
                    <a:pt x="2547" y="8960"/>
                  </a:cubicBezTo>
                  <a:cubicBezTo>
                    <a:pt x="2547" y="8914"/>
                    <a:pt x="2616" y="8960"/>
                    <a:pt x="2638" y="8891"/>
                  </a:cubicBezTo>
                  <a:cubicBezTo>
                    <a:pt x="2638" y="8528"/>
                    <a:pt x="2684" y="8187"/>
                    <a:pt x="2661" y="7823"/>
                  </a:cubicBezTo>
                  <a:lnTo>
                    <a:pt x="2661" y="7823"/>
                  </a:lnTo>
                  <a:lnTo>
                    <a:pt x="2684" y="7845"/>
                  </a:lnTo>
                  <a:cubicBezTo>
                    <a:pt x="2661" y="7732"/>
                    <a:pt x="2661" y="7641"/>
                    <a:pt x="2638" y="7550"/>
                  </a:cubicBezTo>
                  <a:lnTo>
                    <a:pt x="2707" y="7504"/>
                  </a:lnTo>
                  <a:lnTo>
                    <a:pt x="2707" y="7504"/>
                  </a:lnTo>
                  <a:cubicBezTo>
                    <a:pt x="2706" y="7505"/>
                    <a:pt x="2705" y="7505"/>
                    <a:pt x="2704" y="7505"/>
                  </a:cubicBezTo>
                  <a:cubicBezTo>
                    <a:pt x="2659" y="7505"/>
                    <a:pt x="2616" y="6959"/>
                    <a:pt x="2638" y="6959"/>
                  </a:cubicBezTo>
                  <a:lnTo>
                    <a:pt x="2547" y="6959"/>
                  </a:lnTo>
                  <a:cubicBezTo>
                    <a:pt x="2547" y="6845"/>
                    <a:pt x="2661" y="6913"/>
                    <a:pt x="2638" y="6822"/>
                  </a:cubicBezTo>
                  <a:cubicBezTo>
                    <a:pt x="2502" y="6777"/>
                    <a:pt x="2661" y="6663"/>
                    <a:pt x="2570" y="6617"/>
                  </a:cubicBezTo>
                  <a:cubicBezTo>
                    <a:pt x="2593" y="6617"/>
                    <a:pt x="2593" y="6572"/>
                    <a:pt x="2638" y="6572"/>
                  </a:cubicBezTo>
                  <a:cubicBezTo>
                    <a:pt x="2570" y="6572"/>
                    <a:pt x="2616" y="6526"/>
                    <a:pt x="2593" y="6504"/>
                  </a:cubicBezTo>
                  <a:lnTo>
                    <a:pt x="2593" y="6504"/>
                  </a:lnTo>
                  <a:lnTo>
                    <a:pt x="2547" y="6526"/>
                  </a:lnTo>
                  <a:lnTo>
                    <a:pt x="2525" y="6458"/>
                  </a:lnTo>
                  <a:lnTo>
                    <a:pt x="2616" y="6436"/>
                  </a:lnTo>
                  <a:cubicBezTo>
                    <a:pt x="2638" y="6254"/>
                    <a:pt x="2707" y="5389"/>
                    <a:pt x="2684" y="5208"/>
                  </a:cubicBezTo>
                  <a:lnTo>
                    <a:pt x="2684" y="5208"/>
                  </a:lnTo>
                  <a:cubicBezTo>
                    <a:pt x="2616" y="5230"/>
                    <a:pt x="2661" y="5276"/>
                    <a:pt x="2570" y="5299"/>
                  </a:cubicBezTo>
                  <a:cubicBezTo>
                    <a:pt x="2525" y="5253"/>
                    <a:pt x="2593" y="5230"/>
                    <a:pt x="2547" y="5208"/>
                  </a:cubicBezTo>
                  <a:cubicBezTo>
                    <a:pt x="2661" y="5185"/>
                    <a:pt x="2570" y="5094"/>
                    <a:pt x="2707" y="5048"/>
                  </a:cubicBezTo>
                  <a:lnTo>
                    <a:pt x="2638" y="5026"/>
                  </a:lnTo>
                  <a:lnTo>
                    <a:pt x="2684" y="5003"/>
                  </a:lnTo>
                  <a:cubicBezTo>
                    <a:pt x="2593" y="4776"/>
                    <a:pt x="2638" y="4957"/>
                    <a:pt x="2661" y="4753"/>
                  </a:cubicBezTo>
                  <a:cubicBezTo>
                    <a:pt x="2661" y="4639"/>
                    <a:pt x="2570" y="4571"/>
                    <a:pt x="2616" y="4525"/>
                  </a:cubicBezTo>
                  <a:lnTo>
                    <a:pt x="2547" y="4525"/>
                  </a:lnTo>
                  <a:cubicBezTo>
                    <a:pt x="2616" y="4525"/>
                    <a:pt x="2502" y="4434"/>
                    <a:pt x="2570" y="4434"/>
                  </a:cubicBezTo>
                  <a:cubicBezTo>
                    <a:pt x="2570" y="4394"/>
                    <a:pt x="2570" y="4317"/>
                    <a:pt x="2506" y="4317"/>
                  </a:cubicBezTo>
                  <a:cubicBezTo>
                    <a:pt x="2502" y="4317"/>
                    <a:pt x="2497" y="4317"/>
                    <a:pt x="2492" y="4318"/>
                  </a:cubicBezTo>
                  <a:lnTo>
                    <a:pt x="2492" y="4318"/>
                  </a:lnTo>
                  <a:cubicBezTo>
                    <a:pt x="2521" y="4307"/>
                    <a:pt x="2541" y="4263"/>
                    <a:pt x="2568" y="4263"/>
                  </a:cubicBezTo>
                  <a:cubicBezTo>
                    <a:pt x="2576" y="4263"/>
                    <a:pt x="2584" y="4266"/>
                    <a:pt x="2593" y="4275"/>
                  </a:cubicBezTo>
                  <a:lnTo>
                    <a:pt x="2593" y="4207"/>
                  </a:lnTo>
                  <a:lnTo>
                    <a:pt x="2570" y="4230"/>
                  </a:lnTo>
                  <a:cubicBezTo>
                    <a:pt x="2547" y="4139"/>
                    <a:pt x="2638" y="4093"/>
                    <a:pt x="2547" y="4025"/>
                  </a:cubicBezTo>
                  <a:lnTo>
                    <a:pt x="2525" y="4048"/>
                  </a:lnTo>
                  <a:cubicBezTo>
                    <a:pt x="2525" y="4002"/>
                    <a:pt x="2502" y="3934"/>
                    <a:pt x="2593" y="3934"/>
                  </a:cubicBezTo>
                  <a:lnTo>
                    <a:pt x="2616" y="3980"/>
                  </a:lnTo>
                  <a:cubicBezTo>
                    <a:pt x="2638" y="3889"/>
                    <a:pt x="2616" y="3820"/>
                    <a:pt x="2593" y="3752"/>
                  </a:cubicBezTo>
                  <a:lnTo>
                    <a:pt x="2570" y="3775"/>
                  </a:lnTo>
                  <a:cubicBezTo>
                    <a:pt x="2502" y="3661"/>
                    <a:pt x="2456" y="3116"/>
                    <a:pt x="2365" y="3002"/>
                  </a:cubicBezTo>
                  <a:lnTo>
                    <a:pt x="2365" y="3002"/>
                  </a:lnTo>
                  <a:lnTo>
                    <a:pt x="2434" y="3025"/>
                  </a:lnTo>
                  <a:cubicBezTo>
                    <a:pt x="2434" y="2843"/>
                    <a:pt x="2479" y="1933"/>
                    <a:pt x="2547" y="1774"/>
                  </a:cubicBezTo>
                  <a:cubicBezTo>
                    <a:pt x="2563" y="1751"/>
                    <a:pt x="2580" y="1744"/>
                    <a:pt x="2597" y="1744"/>
                  </a:cubicBezTo>
                  <a:cubicBezTo>
                    <a:pt x="2631" y="1744"/>
                    <a:pt x="2661" y="1774"/>
                    <a:pt x="2661" y="1774"/>
                  </a:cubicBezTo>
                  <a:cubicBezTo>
                    <a:pt x="2661" y="1683"/>
                    <a:pt x="2593" y="1728"/>
                    <a:pt x="2616" y="1660"/>
                  </a:cubicBezTo>
                  <a:lnTo>
                    <a:pt x="2616" y="1660"/>
                  </a:lnTo>
                  <a:lnTo>
                    <a:pt x="2684" y="1683"/>
                  </a:lnTo>
                  <a:lnTo>
                    <a:pt x="2661" y="1615"/>
                  </a:lnTo>
                  <a:cubicBezTo>
                    <a:pt x="2650" y="1637"/>
                    <a:pt x="2621" y="1643"/>
                    <a:pt x="2590" y="1643"/>
                  </a:cubicBezTo>
                  <a:cubicBezTo>
                    <a:pt x="2559" y="1643"/>
                    <a:pt x="2525" y="1637"/>
                    <a:pt x="2502" y="1637"/>
                  </a:cubicBezTo>
                  <a:lnTo>
                    <a:pt x="2525" y="1546"/>
                  </a:lnTo>
                  <a:lnTo>
                    <a:pt x="2570" y="1569"/>
                  </a:lnTo>
                  <a:cubicBezTo>
                    <a:pt x="2570" y="1546"/>
                    <a:pt x="2434" y="1501"/>
                    <a:pt x="2456" y="1410"/>
                  </a:cubicBezTo>
                  <a:cubicBezTo>
                    <a:pt x="2502" y="1274"/>
                    <a:pt x="2502" y="1114"/>
                    <a:pt x="2547" y="955"/>
                  </a:cubicBezTo>
                  <a:lnTo>
                    <a:pt x="2593" y="1046"/>
                  </a:lnTo>
                  <a:lnTo>
                    <a:pt x="2616" y="978"/>
                  </a:lnTo>
                  <a:lnTo>
                    <a:pt x="2616" y="978"/>
                  </a:lnTo>
                  <a:cubicBezTo>
                    <a:pt x="2610" y="981"/>
                    <a:pt x="2606" y="982"/>
                    <a:pt x="2603" y="982"/>
                  </a:cubicBezTo>
                  <a:cubicBezTo>
                    <a:pt x="2578" y="982"/>
                    <a:pt x="2587" y="929"/>
                    <a:pt x="2576" y="929"/>
                  </a:cubicBezTo>
                  <a:cubicBezTo>
                    <a:pt x="2575" y="929"/>
                    <a:pt x="2573" y="930"/>
                    <a:pt x="2570" y="932"/>
                  </a:cubicBezTo>
                  <a:cubicBezTo>
                    <a:pt x="2456" y="796"/>
                    <a:pt x="2593" y="682"/>
                    <a:pt x="2502" y="569"/>
                  </a:cubicBezTo>
                  <a:cubicBezTo>
                    <a:pt x="2389" y="546"/>
                    <a:pt x="538" y="100"/>
                    <a:pt x="369" y="91"/>
                  </a:cubicBezTo>
                  <a:lnTo>
                    <a:pt x="369" y="91"/>
                  </a:lnTo>
                  <a:lnTo>
                    <a:pt x="364" y="114"/>
                  </a:lnTo>
                  <a:lnTo>
                    <a:pt x="433" y="114"/>
                  </a:lnTo>
                  <a:cubicBezTo>
                    <a:pt x="455" y="205"/>
                    <a:pt x="387" y="137"/>
                    <a:pt x="387" y="205"/>
                  </a:cubicBezTo>
                  <a:cubicBezTo>
                    <a:pt x="319" y="205"/>
                    <a:pt x="319" y="137"/>
                    <a:pt x="319" y="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4"/>
            <p:cNvSpPr/>
            <p:nvPr/>
          </p:nvSpPr>
          <p:spPr>
            <a:xfrm rot="2879798">
              <a:off x="1955840" y="3887550"/>
              <a:ext cx="1500" cy="2000"/>
            </a:xfrm>
            <a:custGeom>
              <a:avLst/>
              <a:gdLst/>
              <a:ahLst/>
              <a:cxnLst/>
              <a:rect l="l" t="t" r="r" b="b"/>
              <a:pathLst>
                <a:path w="69" h="92" extrusionOk="0">
                  <a:moveTo>
                    <a:pt x="69" y="1"/>
                  </a:moveTo>
                  <a:lnTo>
                    <a:pt x="69" y="1"/>
                  </a:lnTo>
                  <a:cubicBezTo>
                    <a:pt x="23" y="23"/>
                    <a:pt x="1" y="69"/>
                    <a:pt x="1" y="92"/>
                  </a:cubicBezTo>
                  <a:cubicBezTo>
                    <a:pt x="46" y="92"/>
                    <a:pt x="69" y="46"/>
                    <a:pt x="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4"/>
            <p:cNvSpPr/>
            <p:nvPr/>
          </p:nvSpPr>
          <p:spPr>
            <a:xfrm rot="2879798">
              <a:off x="1957809" y="3888427"/>
              <a:ext cx="22" cy="22"/>
            </a:xfrm>
            <a:custGeom>
              <a:avLst/>
              <a:gdLst/>
              <a:ahLst/>
              <a:cxnLst/>
              <a:rect l="l" t="t" r="r" b="b"/>
              <a:pathLst>
                <a:path w="1" h="1" extrusionOk="0">
                  <a:moveTo>
                    <a:pt x="1" y="1"/>
                  </a:moveTo>
                  <a:lnTo>
                    <a:pt x="1" y="1"/>
                  </a:lnTo>
                  <a:lnTo>
                    <a:pt x="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4"/>
            <p:cNvSpPr/>
            <p:nvPr/>
          </p:nvSpPr>
          <p:spPr>
            <a:xfrm rot="2879798">
              <a:off x="2049570" y="3743684"/>
              <a:ext cx="22" cy="522"/>
            </a:xfrm>
            <a:custGeom>
              <a:avLst/>
              <a:gdLst/>
              <a:ahLst/>
              <a:cxnLst/>
              <a:rect l="l" t="t" r="r" b="b"/>
              <a:pathLst>
                <a:path w="1" h="24" extrusionOk="0">
                  <a:moveTo>
                    <a:pt x="0" y="0"/>
                  </a:moveTo>
                  <a:lnTo>
                    <a:pt x="0"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4"/>
            <p:cNvSpPr/>
            <p:nvPr/>
          </p:nvSpPr>
          <p:spPr>
            <a:xfrm rot="2879798">
              <a:off x="1974254" y="3733038"/>
              <a:ext cx="65273" cy="170532"/>
            </a:xfrm>
            <a:custGeom>
              <a:avLst/>
              <a:gdLst/>
              <a:ahLst/>
              <a:cxnLst/>
              <a:rect l="l" t="t" r="r" b="b"/>
              <a:pathLst>
                <a:path w="3002" h="7843" extrusionOk="0">
                  <a:moveTo>
                    <a:pt x="2783" y="5569"/>
                  </a:moveTo>
                  <a:cubicBezTo>
                    <a:pt x="2787" y="5571"/>
                    <a:pt x="2792" y="5573"/>
                    <a:pt x="2797" y="5575"/>
                  </a:cubicBezTo>
                  <a:cubicBezTo>
                    <a:pt x="2792" y="5572"/>
                    <a:pt x="2788" y="5570"/>
                    <a:pt x="2783" y="5569"/>
                  </a:cubicBezTo>
                  <a:close/>
                  <a:moveTo>
                    <a:pt x="2342" y="7689"/>
                  </a:moveTo>
                  <a:lnTo>
                    <a:pt x="2324" y="7745"/>
                  </a:lnTo>
                  <a:lnTo>
                    <a:pt x="2324" y="7745"/>
                  </a:lnTo>
                  <a:cubicBezTo>
                    <a:pt x="2330" y="7708"/>
                    <a:pt x="2281" y="7689"/>
                    <a:pt x="2342" y="7689"/>
                  </a:cubicBezTo>
                  <a:close/>
                  <a:moveTo>
                    <a:pt x="2446" y="1"/>
                  </a:moveTo>
                  <a:cubicBezTo>
                    <a:pt x="2108" y="1"/>
                    <a:pt x="467" y="120"/>
                    <a:pt x="341" y="162"/>
                  </a:cubicBezTo>
                  <a:lnTo>
                    <a:pt x="341" y="117"/>
                  </a:lnTo>
                  <a:lnTo>
                    <a:pt x="319" y="185"/>
                  </a:lnTo>
                  <a:lnTo>
                    <a:pt x="387" y="185"/>
                  </a:lnTo>
                  <a:cubicBezTo>
                    <a:pt x="432" y="231"/>
                    <a:pt x="341" y="208"/>
                    <a:pt x="364" y="253"/>
                  </a:cubicBezTo>
                  <a:cubicBezTo>
                    <a:pt x="296" y="253"/>
                    <a:pt x="273" y="208"/>
                    <a:pt x="273" y="185"/>
                  </a:cubicBezTo>
                  <a:lnTo>
                    <a:pt x="273" y="185"/>
                  </a:lnTo>
                  <a:cubicBezTo>
                    <a:pt x="273" y="208"/>
                    <a:pt x="228" y="253"/>
                    <a:pt x="296" y="253"/>
                  </a:cubicBezTo>
                  <a:cubicBezTo>
                    <a:pt x="273" y="299"/>
                    <a:pt x="228" y="276"/>
                    <a:pt x="205" y="322"/>
                  </a:cubicBezTo>
                  <a:cubicBezTo>
                    <a:pt x="228" y="344"/>
                    <a:pt x="273" y="367"/>
                    <a:pt x="250" y="390"/>
                  </a:cubicBezTo>
                  <a:lnTo>
                    <a:pt x="228" y="390"/>
                  </a:lnTo>
                  <a:cubicBezTo>
                    <a:pt x="182" y="481"/>
                    <a:pt x="341" y="504"/>
                    <a:pt x="296" y="595"/>
                  </a:cubicBezTo>
                  <a:lnTo>
                    <a:pt x="273" y="572"/>
                  </a:lnTo>
                  <a:lnTo>
                    <a:pt x="273" y="572"/>
                  </a:lnTo>
                  <a:cubicBezTo>
                    <a:pt x="228" y="617"/>
                    <a:pt x="296" y="640"/>
                    <a:pt x="250" y="708"/>
                  </a:cubicBezTo>
                  <a:lnTo>
                    <a:pt x="319" y="708"/>
                  </a:lnTo>
                  <a:cubicBezTo>
                    <a:pt x="296" y="754"/>
                    <a:pt x="341" y="776"/>
                    <a:pt x="273" y="822"/>
                  </a:cubicBezTo>
                  <a:lnTo>
                    <a:pt x="341" y="867"/>
                  </a:lnTo>
                  <a:cubicBezTo>
                    <a:pt x="341" y="1072"/>
                    <a:pt x="432" y="1913"/>
                    <a:pt x="410" y="2141"/>
                  </a:cubicBezTo>
                  <a:lnTo>
                    <a:pt x="387" y="2141"/>
                  </a:lnTo>
                  <a:cubicBezTo>
                    <a:pt x="410" y="2459"/>
                    <a:pt x="364" y="3164"/>
                    <a:pt x="410" y="3551"/>
                  </a:cubicBezTo>
                  <a:cubicBezTo>
                    <a:pt x="341" y="3596"/>
                    <a:pt x="341" y="3664"/>
                    <a:pt x="319" y="3733"/>
                  </a:cubicBezTo>
                  <a:lnTo>
                    <a:pt x="387" y="3733"/>
                  </a:lnTo>
                  <a:cubicBezTo>
                    <a:pt x="364" y="3915"/>
                    <a:pt x="432" y="3755"/>
                    <a:pt x="432" y="3937"/>
                  </a:cubicBezTo>
                  <a:cubicBezTo>
                    <a:pt x="478" y="4142"/>
                    <a:pt x="319" y="4938"/>
                    <a:pt x="250" y="5120"/>
                  </a:cubicBezTo>
                  <a:cubicBezTo>
                    <a:pt x="319" y="5211"/>
                    <a:pt x="250" y="5347"/>
                    <a:pt x="296" y="5438"/>
                  </a:cubicBezTo>
                  <a:lnTo>
                    <a:pt x="273" y="5438"/>
                  </a:lnTo>
                  <a:cubicBezTo>
                    <a:pt x="296" y="5529"/>
                    <a:pt x="137" y="6120"/>
                    <a:pt x="159" y="6257"/>
                  </a:cubicBezTo>
                  <a:lnTo>
                    <a:pt x="159" y="6234"/>
                  </a:lnTo>
                  <a:lnTo>
                    <a:pt x="159" y="6234"/>
                  </a:lnTo>
                  <a:cubicBezTo>
                    <a:pt x="205" y="6348"/>
                    <a:pt x="114" y="6325"/>
                    <a:pt x="68" y="6416"/>
                  </a:cubicBezTo>
                  <a:cubicBezTo>
                    <a:pt x="182" y="6416"/>
                    <a:pt x="228" y="6507"/>
                    <a:pt x="228" y="6552"/>
                  </a:cubicBezTo>
                  <a:lnTo>
                    <a:pt x="205" y="6552"/>
                  </a:lnTo>
                  <a:cubicBezTo>
                    <a:pt x="205" y="6598"/>
                    <a:pt x="296" y="6734"/>
                    <a:pt x="296" y="6825"/>
                  </a:cubicBezTo>
                  <a:lnTo>
                    <a:pt x="228" y="6803"/>
                  </a:lnTo>
                  <a:lnTo>
                    <a:pt x="228" y="6803"/>
                  </a:lnTo>
                  <a:cubicBezTo>
                    <a:pt x="273" y="6893"/>
                    <a:pt x="250" y="7030"/>
                    <a:pt x="250" y="7075"/>
                  </a:cubicBezTo>
                  <a:cubicBezTo>
                    <a:pt x="205" y="7212"/>
                    <a:pt x="114" y="7394"/>
                    <a:pt x="159" y="7576"/>
                  </a:cubicBezTo>
                  <a:lnTo>
                    <a:pt x="0" y="7667"/>
                  </a:lnTo>
                  <a:lnTo>
                    <a:pt x="0" y="7689"/>
                  </a:lnTo>
                  <a:cubicBezTo>
                    <a:pt x="0" y="7689"/>
                    <a:pt x="478" y="7758"/>
                    <a:pt x="978" y="7803"/>
                  </a:cubicBezTo>
                  <a:cubicBezTo>
                    <a:pt x="1240" y="7826"/>
                    <a:pt x="1507" y="7843"/>
                    <a:pt x="1734" y="7843"/>
                  </a:cubicBezTo>
                  <a:cubicBezTo>
                    <a:pt x="1962" y="7843"/>
                    <a:pt x="2149" y="7826"/>
                    <a:pt x="2251" y="7780"/>
                  </a:cubicBezTo>
                  <a:lnTo>
                    <a:pt x="2320" y="7803"/>
                  </a:lnTo>
                  <a:lnTo>
                    <a:pt x="2320" y="7758"/>
                  </a:lnTo>
                  <a:cubicBezTo>
                    <a:pt x="2329" y="7738"/>
                    <a:pt x="2339" y="7731"/>
                    <a:pt x="2349" y="7731"/>
                  </a:cubicBezTo>
                  <a:cubicBezTo>
                    <a:pt x="2362" y="7731"/>
                    <a:pt x="2375" y="7744"/>
                    <a:pt x="2388" y="7758"/>
                  </a:cubicBezTo>
                  <a:lnTo>
                    <a:pt x="2433" y="7712"/>
                  </a:lnTo>
                  <a:lnTo>
                    <a:pt x="2388" y="7712"/>
                  </a:lnTo>
                  <a:lnTo>
                    <a:pt x="2365" y="7621"/>
                  </a:lnTo>
                  <a:cubicBezTo>
                    <a:pt x="2365" y="7598"/>
                    <a:pt x="2382" y="7598"/>
                    <a:pt x="2402" y="7598"/>
                  </a:cubicBezTo>
                  <a:cubicBezTo>
                    <a:pt x="2422" y="7598"/>
                    <a:pt x="2445" y="7598"/>
                    <a:pt x="2456" y="7576"/>
                  </a:cubicBezTo>
                  <a:cubicBezTo>
                    <a:pt x="2524" y="7303"/>
                    <a:pt x="2615" y="7007"/>
                    <a:pt x="2638" y="6689"/>
                  </a:cubicBezTo>
                  <a:lnTo>
                    <a:pt x="2661" y="6689"/>
                  </a:lnTo>
                  <a:cubicBezTo>
                    <a:pt x="2661" y="6598"/>
                    <a:pt x="2684" y="6507"/>
                    <a:pt x="2661" y="6439"/>
                  </a:cubicBezTo>
                  <a:lnTo>
                    <a:pt x="2752" y="6393"/>
                  </a:lnTo>
                  <a:lnTo>
                    <a:pt x="2752" y="6393"/>
                  </a:lnTo>
                  <a:cubicBezTo>
                    <a:pt x="2751" y="6394"/>
                    <a:pt x="2750" y="6394"/>
                    <a:pt x="2749" y="6394"/>
                  </a:cubicBezTo>
                  <a:cubicBezTo>
                    <a:pt x="2708" y="6394"/>
                    <a:pt x="2752" y="5915"/>
                    <a:pt x="2752" y="5893"/>
                  </a:cubicBezTo>
                  <a:lnTo>
                    <a:pt x="2661" y="5893"/>
                  </a:lnTo>
                  <a:cubicBezTo>
                    <a:pt x="2684" y="5802"/>
                    <a:pt x="2775" y="5870"/>
                    <a:pt x="2775" y="5779"/>
                  </a:cubicBezTo>
                  <a:cubicBezTo>
                    <a:pt x="2638" y="5734"/>
                    <a:pt x="2797" y="5643"/>
                    <a:pt x="2729" y="5597"/>
                  </a:cubicBezTo>
                  <a:cubicBezTo>
                    <a:pt x="2747" y="5597"/>
                    <a:pt x="2751" y="5568"/>
                    <a:pt x="2775" y="5568"/>
                  </a:cubicBezTo>
                  <a:cubicBezTo>
                    <a:pt x="2777" y="5568"/>
                    <a:pt x="2780" y="5569"/>
                    <a:pt x="2783" y="5569"/>
                  </a:cubicBezTo>
                  <a:lnTo>
                    <a:pt x="2783" y="5569"/>
                  </a:lnTo>
                  <a:cubicBezTo>
                    <a:pt x="2736" y="5548"/>
                    <a:pt x="2775" y="5526"/>
                    <a:pt x="2775" y="5484"/>
                  </a:cubicBezTo>
                  <a:lnTo>
                    <a:pt x="2775" y="5484"/>
                  </a:lnTo>
                  <a:lnTo>
                    <a:pt x="2729" y="5506"/>
                  </a:lnTo>
                  <a:lnTo>
                    <a:pt x="2706" y="5438"/>
                  </a:lnTo>
                  <a:lnTo>
                    <a:pt x="2775" y="5438"/>
                  </a:lnTo>
                  <a:cubicBezTo>
                    <a:pt x="2820" y="5279"/>
                    <a:pt x="2979" y="4483"/>
                    <a:pt x="2956" y="4324"/>
                  </a:cubicBezTo>
                  <a:cubicBezTo>
                    <a:pt x="2911" y="4324"/>
                    <a:pt x="2934" y="4392"/>
                    <a:pt x="2843" y="4392"/>
                  </a:cubicBezTo>
                  <a:cubicBezTo>
                    <a:pt x="2797" y="4347"/>
                    <a:pt x="2865" y="4324"/>
                    <a:pt x="2820" y="4301"/>
                  </a:cubicBezTo>
                  <a:cubicBezTo>
                    <a:pt x="2956" y="4301"/>
                    <a:pt x="2865" y="4210"/>
                    <a:pt x="3002" y="4187"/>
                  </a:cubicBezTo>
                  <a:lnTo>
                    <a:pt x="2934" y="4165"/>
                  </a:lnTo>
                  <a:lnTo>
                    <a:pt x="2979" y="4142"/>
                  </a:lnTo>
                  <a:cubicBezTo>
                    <a:pt x="2911" y="3937"/>
                    <a:pt x="2934" y="4096"/>
                    <a:pt x="2979" y="3915"/>
                  </a:cubicBezTo>
                  <a:cubicBezTo>
                    <a:pt x="2979" y="3801"/>
                    <a:pt x="2865" y="3733"/>
                    <a:pt x="2911" y="3687"/>
                  </a:cubicBezTo>
                  <a:lnTo>
                    <a:pt x="2843" y="3687"/>
                  </a:lnTo>
                  <a:cubicBezTo>
                    <a:pt x="2911" y="3687"/>
                    <a:pt x="2820" y="3596"/>
                    <a:pt x="2888" y="3596"/>
                  </a:cubicBezTo>
                  <a:cubicBezTo>
                    <a:pt x="2868" y="3576"/>
                    <a:pt x="2884" y="3502"/>
                    <a:pt x="2823" y="3502"/>
                  </a:cubicBezTo>
                  <a:cubicBezTo>
                    <a:pt x="2816" y="3502"/>
                    <a:pt x="2807" y="3503"/>
                    <a:pt x="2797" y="3505"/>
                  </a:cubicBezTo>
                  <a:cubicBezTo>
                    <a:pt x="2832" y="3488"/>
                    <a:pt x="2853" y="3444"/>
                    <a:pt x="2881" y="3444"/>
                  </a:cubicBezTo>
                  <a:cubicBezTo>
                    <a:pt x="2890" y="3444"/>
                    <a:pt x="2900" y="3449"/>
                    <a:pt x="2911" y="3460"/>
                  </a:cubicBezTo>
                  <a:lnTo>
                    <a:pt x="2911" y="3392"/>
                  </a:lnTo>
                  <a:lnTo>
                    <a:pt x="2865" y="3437"/>
                  </a:lnTo>
                  <a:cubicBezTo>
                    <a:pt x="2865" y="3346"/>
                    <a:pt x="2934" y="3301"/>
                    <a:pt x="2865" y="3232"/>
                  </a:cubicBezTo>
                  <a:lnTo>
                    <a:pt x="2820" y="3255"/>
                  </a:lnTo>
                  <a:cubicBezTo>
                    <a:pt x="2820" y="3210"/>
                    <a:pt x="2820" y="3164"/>
                    <a:pt x="2911" y="3141"/>
                  </a:cubicBezTo>
                  <a:lnTo>
                    <a:pt x="2934" y="3210"/>
                  </a:lnTo>
                  <a:cubicBezTo>
                    <a:pt x="2956" y="3119"/>
                    <a:pt x="2934" y="3050"/>
                    <a:pt x="2911" y="2982"/>
                  </a:cubicBezTo>
                  <a:lnTo>
                    <a:pt x="2888" y="3005"/>
                  </a:lnTo>
                  <a:cubicBezTo>
                    <a:pt x="2820" y="2914"/>
                    <a:pt x="2775" y="2391"/>
                    <a:pt x="2661" y="2300"/>
                  </a:cubicBezTo>
                  <a:lnTo>
                    <a:pt x="2593" y="2345"/>
                  </a:lnTo>
                  <a:lnTo>
                    <a:pt x="2547" y="2255"/>
                  </a:lnTo>
                  <a:lnTo>
                    <a:pt x="2752" y="2323"/>
                  </a:lnTo>
                  <a:cubicBezTo>
                    <a:pt x="2752" y="2232"/>
                    <a:pt x="2752" y="1982"/>
                    <a:pt x="2752" y="1732"/>
                  </a:cubicBezTo>
                  <a:cubicBezTo>
                    <a:pt x="2729" y="1459"/>
                    <a:pt x="2729" y="1208"/>
                    <a:pt x="2752" y="1140"/>
                  </a:cubicBezTo>
                  <a:cubicBezTo>
                    <a:pt x="2771" y="1111"/>
                    <a:pt x="2795" y="1103"/>
                    <a:pt x="2816" y="1103"/>
                  </a:cubicBezTo>
                  <a:cubicBezTo>
                    <a:pt x="2843" y="1103"/>
                    <a:pt x="2865" y="1118"/>
                    <a:pt x="2865" y="1118"/>
                  </a:cubicBezTo>
                  <a:cubicBezTo>
                    <a:pt x="2843" y="1049"/>
                    <a:pt x="2797" y="1095"/>
                    <a:pt x="2797" y="1027"/>
                  </a:cubicBezTo>
                  <a:lnTo>
                    <a:pt x="2865" y="1027"/>
                  </a:lnTo>
                  <a:lnTo>
                    <a:pt x="2865" y="981"/>
                  </a:lnTo>
                  <a:cubicBezTo>
                    <a:pt x="2820" y="1004"/>
                    <a:pt x="2752" y="1004"/>
                    <a:pt x="2684" y="1027"/>
                  </a:cubicBezTo>
                  <a:lnTo>
                    <a:pt x="2706" y="936"/>
                  </a:lnTo>
                  <a:lnTo>
                    <a:pt x="2752" y="936"/>
                  </a:lnTo>
                  <a:cubicBezTo>
                    <a:pt x="2752" y="913"/>
                    <a:pt x="2593" y="890"/>
                    <a:pt x="2638" y="822"/>
                  </a:cubicBezTo>
                  <a:cubicBezTo>
                    <a:pt x="2661" y="685"/>
                    <a:pt x="2615" y="504"/>
                    <a:pt x="2615" y="367"/>
                  </a:cubicBezTo>
                  <a:lnTo>
                    <a:pt x="2615" y="367"/>
                  </a:lnTo>
                  <a:lnTo>
                    <a:pt x="2684" y="413"/>
                  </a:lnTo>
                  <a:lnTo>
                    <a:pt x="2706" y="344"/>
                  </a:lnTo>
                  <a:lnTo>
                    <a:pt x="2706" y="344"/>
                  </a:lnTo>
                  <a:cubicBezTo>
                    <a:pt x="2692" y="354"/>
                    <a:pt x="2682" y="357"/>
                    <a:pt x="2675" y="357"/>
                  </a:cubicBezTo>
                  <a:cubicBezTo>
                    <a:pt x="2650" y="357"/>
                    <a:pt x="2654" y="318"/>
                    <a:pt x="2644" y="318"/>
                  </a:cubicBezTo>
                  <a:cubicBezTo>
                    <a:pt x="2643" y="318"/>
                    <a:pt x="2641" y="319"/>
                    <a:pt x="2638" y="322"/>
                  </a:cubicBezTo>
                  <a:cubicBezTo>
                    <a:pt x="2502" y="231"/>
                    <a:pt x="2593" y="71"/>
                    <a:pt x="2502" y="3"/>
                  </a:cubicBezTo>
                  <a:cubicBezTo>
                    <a:pt x="2493" y="2"/>
                    <a:pt x="2474" y="1"/>
                    <a:pt x="24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4"/>
            <p:cNvSpPr/>
            <p:nvPr/>
          </p:nvSpPr>
          <p:spPr>
            <a:xfrm rot="2879798">
              <a:off x="1822492" y="4169874"/>
              <a:ext cx="2000" cy="2479"/>
            </a:xfrm>
            <a:custGeom>
              <a:avLst/>
              <a:gdLst/>
              <a:ahLst/>
              <a:cxnLst/>
              <a:rect l="l" t="t" r="r" b="b"/>
              <a:pathLst>
                <a:path w="92" h="114" extrusionOk="0">
                  <a:moveTo>
                    <a:pt x="91" y="0"/>
                  </a:moveTo>
                  <a:lnTo>
                    <a:pt x="91" y="0"/>
                  </a:lnTo>
                  <a:cubicBezTo>
                    <a:pt x="23" y="23"/>
                    <a:pt x="0" y="68"/>
                    <a:pt x="23" y="114"/>
                  </a:cubicBezTo>
                  <a:cubicBezTo>
                    <a:pt x="68" y="91"/>
                    <a:pt x="68" y="23"/>
                    <a:pt x="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4"/>
            <p:cNvSpPr/>
            <p:nvPr/>
          </p:nvSpPr>
          <p:spPr>
            <a:xfrm rot="2879798">
              <a:off x="1825242" y="4170598"/>
              <a:ext cx="22" cy="522"/>
            </a:xfrm>
            <a:custGeom>
              <a:avLst/>
              <a:gdLst/>
              <a:ahLst/>
              <a:cxnLst/>
              <a:rect l="l" t="t" r="r" b="b"/>
              <a:pathLst>
                <a:path w="1" h="24" extrusionOk="0">
                  <a:moveTo>
                    <a:pt x="0" y="0"/>
                  </a:moveTo>
                  <a:lnTo>
                    <a:pt x="0" y="0"/>
                  </a:lnTo>
                  <a:lnTo>
                    <a:pt x="0" y="23"/>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4"/>
            <p:cNvSpPr/>
            <p:nvPr/>
          </p:nvSpPr>
          <p:spPr>
            <a:xfrm rot="2879798">
              <a:off x="1925203" y="3998174"/>
              <a:ext cx="522" cy="522"/>
            </a:xfrm>
            <a:custGeom>
              <a:avLst/>
              <a:gdLst/>
              <a:ahLst/>
              <a:cxnLst/>
              <a:rect l="l" t="t" r="r" b="b"/>
              <a:pathLst>
                <a:path w="24" h="24" extrusionOk="0">
                  <a:moveTo>
                    <a:pt x="0" y="0"/>
                  </a:moveTo>
                  <a:lnTo>
                    <a:pt x="23" y="23"/>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44"/>
            <p:cNvSpPr/>
            <p:nvPr/>
          </p:nvSpPr>
          <p:spPr>
            <a:xfrm rot="2879798">
              <a:off x="1841351" y="3988458"/>
              <a:ext cx="66773" cy="195145"/>
            </a:xfrm>
            <a:custGeom>
              <a:avLst/>
              <a:gdLst/>
              <a:ahLst/>
              <a:cxnLst/>
              <a:rect l="l" t="t" r="r" b="b"/>
              <a:pathLst>
                <a:path w="3071" h="8975" extrusionOk="0">
                  <a:moveTo>
                    <a:pt x="182" y="1"/>
                  </a:moveTo>
                  <a:lnTo>
                    <a:pt x="160" y="69"/>
                  </a:lnTo>
                  <a:cubicBezTo>
                    <a:pt x="162" y="69"/>
                    <a:pt x="165" y="69"/>
                    <a:pt x="169" y="69"/>
                  </a:cubicBezTo>
                  <a:lnTo>
                    <a:pt x="169" y="69"/>
                  </a:lnTo>
                  <a:lnTo>
                    <a:pt x="182" y="1"/>
                  </a:lnTo>
                  <a:close/>
                  <a:moveTo>
                    <a:pt x="2388" y="2616"/>
                  </a:moveTo>
                  <a:lnTo>
                    <a:pt x="2516" y="2644"/>
                  </a:lnTo>
                  <a:lnTo>
                    <a:pt x="2516" y="2644"/>
                  </a:lnTo>
                  <a:lnTo>
                    <a:pt x="2456" y="2684"/>
                  </a:lnTo>
                  <a:lnTo>
                    <a:pt x="2388" y="2616"/>
                  </a:lnTo>
                  <a:close/>
                  <a:moveTo>
                    <a:pt x="2843" y="8710"/>
                  </a:moveTo>
                  <a:lnTo>
                    <a:pt x="2825" y="8766"/>
                  </a:lnTo>
                  <a:lnTo>
                    <a:pt x="2825" y="8766"/>
                  </a:lnTo>
                  <a:cubicBezTo>
                    <a:pt x="2831" y="8729"/>
                    <a:pt x="2782" y="8710"/>
                    <a:pt x="2843" y="8710"/>
                  </a:cubicBezTo>
                  <a:close/>
                  <a:moveTo>
                    <a:pt x="114" y="69"/>
                  </a:moveTo>
                  <a:cubicBezTo>
                    <a:pt x="91" y="137"/>
                    <a:pt x="46" y="183"/>
                    <a:pt x="114" y="206"/>
                  </a:cubicBezTo>
                  <a:cubicBezTo>
                    <a:pt x="103" y="228"/>
                    <a:pt x="86" y="228"/>
                    <a:pt x="69" y="228"/>
                  </a:cubicBezTo>
                  <a:cubicBezTo>
                    <a:pt x="52" y="228"/>
                    <a:pt x="35" y="228"/>
                    <a:pt x="23" y="251"/>
                  </a:cubicBezTo>
                  <a:cubicBezTo>
                    <a:pt x="46" y="296"/>
                    <a:pt x="91" y="342"/>
                    <a:pt x="69" y="387"/>
                  </a:cubicBezTo>
                  <a:lnTo>
                    <a:pt x="46" y="387"/>
                  </a:lnTo>
                  <a:cubicBezTo>
                    <a:pt x="1" y="501"/>
                    <a:pt x="160" y="569"/>
                    <a:pt x="91" y="660"/>
                  </a:cubicBezTo>
                  <a:lnTo>
                    <a:pt x="69" y="660"/>
                  </a:lnTo>
                  <a:cubicBezTo>
                    <a:pt x="46" y="706"/>
                    <a:pt x="91" y="774"/>
                    <a:pt x="46" y="842"/>
                  </a:cubicBezTo>
                  <a:cubicBezTo>
                    <a:pt x="59" y="829"/>
                    <a:pt x="80" y="816"/>
                    <a:pt x="95" y="816"/>
                  </a:cubicBezTo>
                  <a:cubicBezTo>
                    <a:pt x="106" y="816"/>
                    <a:pt x="114" y="823"/>
                    <a:pt x="114" y="842"/>
                  </a:cubicBezTo>
                  <a:cubicBezTo>
                    <a:pt x="69" y="910"/>
                    <a:pt x="114" y="956"/>
                    <a:pt x="69" y="1024"/>
                  </a:cubicBezTo>
                  <a:lnTo>
                    <a:pt x="137" y="1070"/>
                  </a:lnTo>
                  <a:cubicBezTo>
                    <a:pt x="114" y="1343"/>
                    <a:pt x="228" y="2366"/>
                    <a:pt x="251" y="2639"/>
                  </a:cubicBezTo>
                  <a:lnTo>
                    <a:pt x="228" y="2639"/>
                  </a:lnTo>
                  <a:cubicBezTo>
                    <a:pt x="273" y="3025"/>
                    <a:pt x="296" y="3867"/>
                    <a:pt x="387" y="4276"/>
                  </a:cubicBezTo>
                  <a:cubicBezTo>
                    <a:pt x="319" y="4344"/>
                    <a:pt x="342" y="4435"/>
                    <a:pt x="319" y="4503"/>
                  </a:cubicBezTo>
                  <a:cubicBezTo>
                    <a:pt x="328" y="4484"/>
                    <a:pt x="342" y="4477"/>
                    <a:pt x="355" y="4477"/>
                  </a:cubicBezTo>
                  <a:cubicBezTo>
                    <a:pt x="372" y="4477"/>
                    <a:pt x="387" y="4490"/>
                    <a:pt x="387" y="4503"/>
                  </a:cubicBezTo>
                  <a:cubicBezTo>
                    <a:pt x="387" y="4708"/>
                    <a:pt x="433" y="4503"/>
                    <a:pt x="455" y="4731"/>
                  </a:cubicBezTo>
                  <a:cubicBezTo>
                    <a:pt x="524" y="4958"/>
                    <a:pt x="478" y="5868"/>
                    <a:pt x="433" y="6095"/>
                  </a:cubicBezTo>
                  <a:cubicBezTo>
                    <a:pt x="524" y="6186"/>
                    <a:pt x="455" y="6345"/>
                    <a:pt x="524" y="6459"/>
                  </a:cubicBezTo>
                  <a:lnTo>
                    <a:pt x="501" y="6436"/>
                  </a:lnTo>
                  <a:lnTo>
                    <a:pt x="501" y="6436"/>
                  </a:lnTo>
                  <a:cubicBezTo>
                    <a:pt x="524" y="6550"/>
                    <a:pt x="455" y="7232"/>
                    <a:pt x="501" y="7369"/>
                  </a:cubicBezTo>
                  <a:cubicBezTo>
                    <a:pt x="569" y="7482"/>
                    <a:pt x="455" y="7460"/>
                    <a:pt x="433" y="7551"/>
                  </a:cubicBezTo>
                  <a:cubicBezTo>
                    <a:pt x="546" y="7551"/>
                    <a:pt x="592" y="7641"/>
                    <a:pt x="592" y="7687"/>
                  </a:cubicBezTo>
                  <a:cubicBezTo>
                    <a:pt x="592" y="7755"/>
                    <a:pt x="683" y="7869"/>
                    <a:pt x="705" y="7983"/>
                  </a:cubicBezTo>
                  <a:lnTo>
                    <a:pt x="637" y="7983"/>
                  </a:lnTo>
                  <a:cubicBezTo>
                    <a:pt x="705" y="8051"/>
                    <a:pt x="683" y="8210"/>
                    <a:pt x="705" y="8278"/>
                  </a:cubicBezTo>
                  <a:cubicBezTo>
                    <a:pt x="683" y="8415"/>
                    <a:pt x="592" y="8619"/>
                    <a:pt x="660" y="8801"/>
                  </a:cubicBezTo>
                  <a:lnTo>
                    <a:pt x="501" y="8915"/>
                  </a:lnTo>
                  <a:lnTo>
                    <a:pt x="524" y="8938"/>
                  </a:lnTo>
                  <a:cubicBezTo>
                    <a:pt x="524" y="8938"/>
                    <a:pt x="1031" y="8975"/>
                    <a:pt x="1572" y="8975"/>
                  </a:cubicBezTo>
                  <a:cubicBezTo>
                    <a:pt x="2067" y="8975"/>
                    <a:pt x="2590" y="8944"/>
                    <a:pt x="2775" y="8824"/>
                  </a:cubicBezTo>
                  <a:lnTo>
                    <a:pt x="2820" y="8824"/>
                  </a:lnTo>
                  <a:lnTo>
                    <a:pt x="2820" y="8778"/>
                  </a:lnTo>
                  <a:cubicBezTo>
                    <a:pt x="2828" y="8763"/>
                    <a:pt x="2835" y="8758"/>
                    <a:pt x="2844" y="8758"/>
                  </a:cubicBezTo>
                  <a:cubicBezTo>
                    <a:pt x="2861" y="8758"/>
                    <a:pt x="2881" y="8778"/>
                    <a:pt x="2911" y="8778"/>
                  </a:cubicBezTo>
                  <a:lnTo>
                    <a:pt x="2934" y="8710"/>
                  </a:lnTo>
                  <a:lnTo>
                    <a:pt x="2888" y="8733"/>
                  </a:lnTo>
                  <a:cubicBezTo>
                    <a:pt x="2888" y="8710"/>
                    <a:pt x="2820" y="8665"/>
                    <a:pt x="2843" y="8619"/>
                  </a:cubicBezTo>
                  <a:cubicBezTo>
                    <a:pt x="2866" y="8574"/>
                    <a:pt x="2934" y="8619"/>
                    <a:pt x="2934" y="8551"/>
                  </a:cubicBezTo>
                  <a:cubicBezTo>
                    <a:pt x="2979" y="8187"/>
                    <a:pt x="3025" y="7846"/>
                    <a:pt x="3002" y="7482"/>
                  </a:cubicBezTo>
                  <a:lnTo>
                    <a:pt x="3002" y="7482"/>
                  </a:lnTo>
                  <a:lnTo>
                    <a:pt x="3048" y="7505"/>
                  </a:lnTo>
                  <a:cubicBezTo>
                    <a:pt x="3025" y="7391"/>
                    <a:pt x="3025" y="7300"/>
                    <a:pt x="3002" y="7187"/>
                  </a:cubicBezTo>
                  <a:lnTo>
                    <a:pt x="3070" y="7141"/>
                  </a:lnTo>
                  <a:lnTo>
                    <a:pt x="3070" y="7141"/>
                  </a:lnTo>
                  <a:cubicBezTo>
                    <a:pt x="3070" y="7142"/>
                    <a:pt x="3069" y="7142"/>
                    <a:pt x="3068" y="7142"/>
                  </a:cubicBezTo>
                  <a:cubicBezTo>
                    <a:pt x="3025" y="7142"/>
                    <a:pt x="3025" y="6595"/>
                    <a:pt x="3025" y="6595"/>
                  </a:cubicBezTo>
                  <a:lnTo>
                    <a:pt x="2934" y="6573"/>
                  </a:lnTo>
                  <a:cubicBezTo>
                    <a:pt x="2934" y="6482"/>
                    <a:pt x="3048" y="6550"/>
                    <a:pt x="3025" y="6459"/>
                  </a:cubicBezTo>
                  <a:cubicBezTo>
                    <a:pt x="2888" y="6414"/>
                    <a:pt x="3025" y="6277"/>
                    <a:pt x="2957" y="6254"/>
                  </a:cubicBezTo>
                  <a:cubicBezTo>
                    <a:pt x="2957" y="6254"/>
                    <a:pt x="2957" y="6209"/>
                    <a:pt x="3002" y="6209"/>
                  </a:cubicBezTo>
                  <a:cubicBezTo>
                    <a:pt x="2934" y="6186"/>
                    <a:pt x="3002" y="6163"/>
                    <a:pt x="2979" y="6118"/>
                  </a:cubicBezTo>
                  <a:lnTo>
                    <a:pt x="2979" y="6118"/>
                  </a:lnTo>
                  <a:lnTo>
                    <a:pt x="2934" y="6141"/>
                  </a:lnTo>
                  <a:lnTo>
                    <a:pt x="2911" y="6072"/>
                  </a:lnTo>
                  <a:lnTo>
                    <a:pt x="2979" y="6072"/>
                  </a:lnTo>
                  <a:cubicBezTo>
                    <a:pt x="3002" y="5891"/>
                    <a:pt x="3048" y="5004"/>
                    <a:pt x="3002" y="4799"/>
                  </a:cubicBezTo>
                  <a:lnTo>
                    <a:pt x="3002" y="4799"/>
                  </a:lnTo>
                  <a:cubicBezTo>
                    <a:pt x="2957" y="4822"/>
                    <a:pt x="3002" y="4890"/>
                    <a:pt x="2911" y="4913"/>
                  </a:cubicBezTo>
                  <a:cubicBezTo>
                    <a:pt x="2866" y="4867"/>
                    <a:pt x="2934" y="4844"/>
                    <a:pt x="2866" y="4822"/>
                  </a:cubicBezTo>
                  <a:cubicBezTo>
                    <a:pt x="3002" y="4799"/>
                    <a:pt x="2888" y="4685"/>
                    <a:pt x="3025" y="4663"/>
                  </a:cubicBezTo>
                  <a:lnTo>
                    <a:pt x="2957" y="4640"/>
                  </a:lnTo>
                  <a:lnTo>
                    <a:pt x="3002" y="4617"/>
                  </a:lnTo>
                  <a:cubicBezTo>
                    <a:pt x="2911" y="4390"/>
                    <a:pt x="2957" y="4572"/>
                    <a:pt x="2979" y="4367"/>
                  </a:cubicBezTo>
                  <a:cubicBezTo>
                    <a:pt x="2957" y="4230"/>
                    <a:pt x="2866" y="4185"/>
                    <a:pt x="2888" y="4117"/>
                  </a:cubicBezTo>
                  <a:lnTo>
                    <a:pt x="2820" y="4117"/>
                  </a:lnTo>
                  <a:cubicBezTo>
                    <a:pt x="2888" y="4117"/>
                    <a:pt x="2775" y="4049"/>
                    <a:pt x="2843" y="4026"/>
                  </a:cubicBezTo>
                  <a:cubicBezTo>
                    <a:pt x="2843" y="4007"/>
                    <a:pt x="2843" y="3924"/>
                    <a:pt x="2790" y="3924"/>
                  </a:cubicBezTo>
                  <a:cubicBezTo>
                    <a:pt x="2779" y="3924"/>
                    <a:pt x="2767" y="3927"/>
                    <a:pt x="2752" y="3935"/>
                  </a:cubicBezTo>
                  <a:cubicBezTo>
                    <a:pt x="2786" y="3918"/>
                    <a:pt x="2807" y="3864"/>
                    <a:pt x="2834" y="3864"/>
                  </a:cubicBezTo>
                  <a:cubicBezTo>
                    <a:pt x="2843" y="3864"/>
                    <a:pt x="2854" y="3871"/>
                    <a:pt x="2866" y="3889"/>
                  </a:cubicBezTo>
                  <a:lnTo>
                    <a:pt x="2843" y="3798"/>
                  </a:lnTo>
                  <a:lnTo>
                    <a:pt x="2820" y="3844"/>
                  </a:lnTo>
                  <a:cubicBezTo>
                    <a:pt x="2820" y="3753"/>
                    <a:pt x="2888" y="3685"/>
                    <a:pt x="2798" y="3617"/>
                  </a:cubicBezTo>
                  <a:lnTo>
                    <a:pt x="2752" y="3662"/>
                  </a:lnTo>
                  <a:cubicBezTo>
                    <a:pt x="2752" y="3594"/>
                    <a:pt x="2752" y="3548"/>
                    <a:pt x="2843" y="3526"/>
                  </a:cubicBezTo>
                  <a:lnTo>
                    <a:pt x="2866" y="3594"/>
                  </a:lnTo>
                  <a:cubicBezTo>
                    <a:pt x="2866" y="3480"/>
                    <a:pt x="2843" y="3435"/>
                    <a:pt x="2798" y="3344"/>
                  </a:cubicBezTo>
                  <a:lnTo>
                    <a:pt x="2798" y="3389"/>
                  </a:lnTo>
                  <a:cubicBezTo>
                    <a:pt x="2709" y="3279"/>
                    <a:pt x="2643" y="2764"/>
                    <a:pt x="2535" y="2649"/>
                  </a:cubicBezTo>
                  <a:lnTo>
                    <a:pt x="2535" y="2649"/>
                  </a:lnTo>
                  <a:lnTo>
                    <a:pt x="2593" y="2661"/>
                  </a:lnTo>
                  <a:cubicBezTo>
                    <a:pt x="2570" y="2480"/>
                    <a:pt x="2502" y="1547"/>
                    <a:pt x="2547" y="1388"/>
                  </a:cubicBezTo>
                  <a:cubicBezTo>
                    <a:pt x="2563" y="1365"/>
                    <a:pt x="2580" y="1358"/>
                    <a:pt x="2597" y="1358"/>
                  </a:cubicBezTo>
                  <a:cubicBezTo>
                    <a:pt x="2631" y="1358"/>
                    <a:pt x="2661" y="1388"/>
                    <a:pt x="2661" y="1388"/>
                  </a:cubicBezTo>
                  <a:cubicBezTo>
                    <a:pt x="2638" y="1297"/>
                    <a:pt x="2593" y="1343"/>
                    <a:pt x="2593" y="1274"/>
                  </a:cubicBezTo>
                  <a:lnTo>
                    <a:pt x="2593" y="1274"/>
                  </a:lnTo>
                  <a:lnTo>
                    <a:pt x="2661" y="1297"/>
                  </a:lnTo>
                  <a:lnTo>
                    <a:pt x="2638" y="1229"/>
                  </a:lnTo>
                  <a:cubicBezTo>
                    <a:pt x="2616" y="1274"/>
                    <a:pt x="2547" y="1252"/>
                    <a:pt x="2479" y="1274"/>
                  </a:cubicBezTo>
                  <a:lnTo>
                    <a:pt x="2479" y="1183"/>
                  </a:lnTo>
                  <a:lnTo>
                    <a:pt x="2547" y="1183"/>
                  </a:lnTo>
                  <a:cubicBezTo>
                    <a:pt x="2547" y="1161"/>
                    <a:pt x="2388" y="1138"/>
                    <a:pt x="2411" y="1047"/>
                  </a:cubicBezTo>
                  <a:cubicBezTo>
                    <a:pt x="2434" y="910"/>
                    <a:pt x="2411" y="751"/>
                    <a:pt x="2434" y="615"/>
                  </a:cubicBezTo>
                  <a:lnTo>
                    <a:pt x="2502" y="660"/>
                  </a:lnTo>
                  <a:lnTo>
                    <a:pt x="2525" y="592"/>
                  </a:lnTo>
                  <a:lnTo>
                    <a:pt x="2525" y="592"/>
                  </a:lnTo>
                  <a:cubicBezTo>
                    <a:pt x="2511" y="601"/>
                    <a:pt x="2500" y="605"/>
                    <a:pt x="2493" y="605"/>
                  </a:cubicBezTo>
                  <a:cubicBezTo>
                    <a:pt x="2468" y="605"/>
                    <a:pt x="2472" y="566"/>
                    <a:pt x="2463" y="566"/>
                  </a:cubicBezTo>
                  <a:cubicBezTo>
                    <a:pt x="2461" y="566"/>
                    <a:pt x="2459" y="567"/>
                    <a:pt x="2456" y="569"/>
                  </a:cubicBezTo>
                  <a:cubicBezTo>
                    <a:pt x="2320" y="456"/>
                    <a:pt x="2434" y="319"/>
                    <a:pt x="2343" y="228"/>
                  </a:cubicBezTo>
                  <a:cubicBezTo>
                    <a:pt x="2231" y="228"/>
                    <a:pt x="365" y="75"/>
                    <a:pt x="169" y="69"/>
                  </a:cubicBezTo>
                  <a:lnTo>
                    <a:pt x="169" y="69"/>
                  </a:lnTo>
                  <a:lnTo>
                    <a:pt x="160" y="115"/>
                  </a:lnTo>
                  <a:lnTo>
                    <a:pt x="228" y="115"/>
                  </a:lnTo>
                  <a:cubicBezTo>
                    <a:pt x="239" y="149"/>
                    <a:pt x="228" y="149"/>
                    <a:pt x="214" y="149"/>
                  </a:cubicBezTo>
                  <a:cubicBezTo>
                    <a:pt x="199" y="149"/>
                    <a:pt x="182" y="149"/>
                    <a:pt x="182" y="183"/>
                  </a:cubicBezTo>
                  <a:cubicBezTo>
                    <a:pt x="176" y="186"/>
                    <a:pt x="171" y="187"/>
                    <a:pt x="165" y="187"/>
                  </a:cubicBezTo>
                  <a:cubicBezTo>
                    <a:pt x="131" y="187"/>
                    <a:pt x="114" y="128"/>
                    <a:pt x="114" y="69"/>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27"/>
          <p:cNvSpPr/>
          <p:nvPr/>
        </p:nvSpPr>
        <p:spPr>
          <a:xfrm rot="3405849">
            <a:off x="4961753" y="1046460"/>
            <a:ext cx="573177" cy="573177"/>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7"/>
          <p:cNvSpPr/>
          <p:nvPr/>
        </p:nvSpPr>
        <p:spPr>
          <a:xfrm rot="3406027">
            <a:off x="4492805" y="826430"/>
            <a:ext cx="335374" cy="335348"/>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7"/>
          <p:cNvSpPr/>
          <p:nvPr/>
        </p:nvSpPr>
        <p:spPr>
          <a:xfrm rot="3406226">
            <a:off x="5058892" y="681885"/>
            <a:ext cx="220872" cy="220872"/>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3" name="Google Shape;293;p27"/>
          <p:cNvGrpSpPr/>
          <p:nvPr/>
        </p:nvGrpSpPr>
        <p:grpSpPr>
          <a:xfrm>
            <a:off x="-338458" y="4250675"/>
            <a:ext cx="1090508" cy="1090400"/>
            <a:chOff x="-338458" y="4250675"/>
            <a:chExt cx="1090508" cy="1090400"/>
          </a:xfrm>
        </p:grpSpPr>
        <p:sp>
          <p:nvSpPr>
            <p:cNvPr id="294" name="Google Shape;294;p27"/>
            <p:cNvSpPr/>
            <p:nvPr/>
          </p:nvSpPr>
          <p:spPr>
            <a:xfrm rot="-2172824" flipH="1">
              <a:off x="490906" y="4891918"/>
              <a:ext cx="1365" cy="2729"/>
            </a:xfrm>
            <a:custGeom>
              <a:avLst/>
              <a:gdLst/>
              <a:ahLst/>
              <a:cxnLst/>
              <a:rect l="l" t="t" r="r" b="b"/>
              <a:pathLst>
                <a:path w="69" h="138" extrusionOk="0">
                  <a:moveTo>
                    <a:pt x="68" y="1"/>
                  </a:moveTo>
                  <a:lnTo>
                    <a:pt x="68" y="1"/>
                  </a:lnTo>
                  <a:cubicBezTo>
                    <a:pt x="23" y="46"/>
                    <a:pt x="0" y="69"/>
                    <a:pt x="23" y="137"/>
                  </a:cubicBezTo>
                  <a:cubicBezTo>
                    <a:pt x="68" y="92"/>
                    <a:pt x="68" y="46"/>
                    <a:pt x="6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7"/>
            <p:cNvSpPr/>
            <p:nvPr/>
          </p:nvSpPr>
          <p:spPr>
            <a:xfrm rot="-2172824" flipH="1">
              <a:off x="490236" y="4892577"/>
              <a:ext cx="20" cy="20"/>
            </a:xfrm>
            <a:custGeom>
              <a:avLst/>
              <a:gdLst/>
              <a:ahLst/>
              <a:cxnLst/>
              <a:rect l="l" t="t" r="r" b="b"/>
              <a:pathLst>
                <a:path w="1" h="1" extrusionOk="0">
                  <a:moveTo>
                    <a:pt x="0" y="1"/>
                  </a:moveTo>
                  <a:lnTo>
                    <a:pt x="0" y="1"/>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7"/>
            <p:cNvSpPr/>
            <p:nvPr/>
          </p:nvSpPr>
          <p:spPr>
            <a:xfrm rot="-2172824" flipH="1">
              <a:off x="432743" y="4720741"/>
              <a:ext cx="20" cy="930"/>
            </a:xfrm>
            <a:custGeom>
              <a:avLst/>
              <a:gdLst/>
              <a:ahLst/>
              <a:cxnLst/>
              <a:rect l="l" t="t" r="r" b="b"/>
              <a:pathLst>
                <a:path w="1" h="47" extrusionOk="0">
                  <a:moveTo>
                    <a:pt x="0" y="1"/>
                  </a:moveTo>
                  <a:lnTo>
                    <a:pt x="0" y="46"/>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7"/>
            <p:cNvSpPr/>
            <p:nvPr/>
          </p:nvSpPr>
          <p:spPr>
            <a:xfrm rot="-2172824" flipH="1">
              <a:off x="434715" y="4718775"/>
              <a:ext cx="58939" cy="181268"/>
            </a:xfrm>
            <a:custGeom>
              <a:avLst/>
              <a:gdLst/>
              <a:ahLst/>
              <a:cxnLst/>
              <a:rect l="l" t="t" r="r" b="b"/>
              <a:pathLst>
                <a:path w="2980" h="9165" extrusionOk="0">
                  <a:moveTo>
                    <a:pt x="56" y="823"/>
                  </a:moveTo>
                  <a:cubicBezTo>
                    <a:pt x="50" y="828"/>
                    <a:pt x="46" y="835"/>
                    <a:pt x="46" y="841"/>
                  </a:cubicBezTo>
                  <a:cubicBezTo>
                    <a:pt x="50" y="836"/>
                    <a:pt x="53" y="829"/>
                    <a:pt x="56" y="823"/>
                  </a:cubicBezTo>
                  <a:close/>
                  <a:moveTo>
                    <a:pt x="2275" y="2752"/>
                  </a:moveTo>
                  <a:lnTo>
                    <a:pt x="2402" y="2780"/>
                  </a:lnTo>
                  <a:lnTo>
                    <a:pt x="2402" y="2780"/>
                  </a:lnTo>
                  <a:lnTo>
                    <a:pt x="2343" y="2820"/>
                  </a:lnTo>
                  <a:lnTo>
                    <a:pt x="2275" y="2752"/>
                  </a:lnTo>
                  <a:close/>
                  <a:moveTo>
                    <a:pt x="2843" y="8687"/>
                  </a:moveTo>
                  <a:lnTo>
                    <a:pt x="2843" y="8717"/>
                  </a:lnTo>
                  <a:lnTo>
                    <a:pt x="2843" y="8717"/>
                  </a:lnTo>
                  <a:cubicBezTo>
                    <a:pt x="2833" y="8697"/>
                    <a:pt x="2813" y="8687"/>
                    <a:pt x="2843" y="8687"/>
                  </a:cubicBezTo>
                  <a:close/>
                  <a:moveTo>
                    <a:pt x="228" y="0"/>
                  </a:moveTo>
                  <a:lnTo>
                    <a:pt x="182" y="91"/>
                  </a:lnTo>
                  <a:lnTo>
                    <a:pt x="251" y="114"/>
                  </a:lnTo>
                  <a:cubicBezTo>
                    <a:pt x="273" y="148"/>
                    <a:pt x="262" y="148"/>
                    <a:pt x="248" y="148"/>
                  </a:cubicBezTo>
                  <a:cubicBezTo>
                    <a:pt x="234" y="148"/>
                    <a:pt x="217" y="148"/>
                    <a:pt x="228" y="182"/>
                  </a:cubicBezTo>
                  <a:cubicBezTo>
                    <a:pt x="160" y="182"/>
                    <a:pt x="137" y="114"/>
                    <a:pt x="137" y="68"/>
                  </a:cubicBezTo>
                  <a:lnTo>
                    <a:pt x="137" y="68"/>
                  </a:lnTo>
                  <a:cubicBezTo>
                    <a:pt x="137" y="114"/>
                    <a:pt x="92" y="159"/>
                    <a:pt x="160" y="182"/>
                  </a:cubicBezTo>
                  <a:cubicBezTo>
                    <a:pt x="137" y="205"/>
                    <a:pt x="114" y="205"/>
                    <a:pt x="94" y="205"/>
                  </a:cubicBezTo>
                  <a:cubicBezTo>
                    <a:pt x="74" y="205"/>
                    <a:pt x="57" y="205"/>
                    <a:pt x="46" y="227"/>
                  </a:cubicBezTo>
                  <a:cubicBezTo>
                    <a:pt x="69" y="273"/>
                    <a:pt x="114" y="341"/>
                    <a:pt x="92" y="387"/>
                  </a:cubicBezTo>
                  <a:lnTo>
                    <a:pt x="69" y="387"/>
                  </a:lnTo>
                  <a:cubicBezTo>
                    <a:pt x="1" y="500"/>
                    <a:pt x="160" y="569"/>
                    <a:pt x="92" y="659"/>
                  </a:cubicBezTo>
                  <a:lnTo>
                    <a:pt x="69" y="659"/>
                  </a:lnTo>
                  <a:cubicBezTo>
                    <a:pt x="48" y="680"/>
                    <a:pt x="84" y="758"/>
                    <a:pt x="56" y="823"/>
                  </a:cubicBezTo>
                  <a:lnTo>
                    <a:pt x="56" y="823"/>
                  </a:lnTo>
                  <a:cubicBezTo>
                    <a:pt x="62" y="818"/>
                    <a:pt x="70" y="815"/>
                    <a:pt x="78" y="815"/>
                  </a:cubicBezTo>
                  <a:cubicBezTo>
                    <a:pt x="91" y="815"/>
                    <a:pt x="105" y="822"/>
                    <a:pt x="114" y="841"/>
                  </a:cubicBezTo>
                  <a:cubicBezTo>
                    <a:pt x="69" y="910"/>
                    <a:pt x="92" y="978"/>
                    <a:pt x="46" y="1023"/>
                  </a:cubicBezTo>
                  <a:lnTo>
                    <a:pt x="114" y="1092"/>
                  </a:lnTo>
                  <a:cubicBezTo>
                    <a:pt x="92" y="1342"/>
                    <a:pt x="114" y="2410"/>
                    <a:pt x="137" y="2683"/>
                  </a:cubicBezTo>
                  <a:cubicBezTo>
                    <a:pt x="160" y="3093"/>
                    <a:pt x="160" y="3934"/>
                    <a:pt x="228" y="4366"/>
                  </a:cubicBezTo>
                  <a:cubicBezTo>
                    <a:pt x="182" y="4434"/>
                    <a:pt x="182" y="4525"/>
                    <a:pt x="160" y="4593"/>
                  </a:cubicBezTo>
                  <a:cubicBezTo>
                    <a:pt x="179" y="4574"/>
                    <a:pt x="194" y="4567"/>
                    <a:pt x="205" y="4567"/>
                  </a:cubicBezTo>
                  <a:cubicBezTo>
                    <a:pt x="220" y="4567"/>
                    <a:pt x="228" y="4580"/>
                    <a:pt x="228" y="4593"/>
                  </a:cubicBezTo>
                  <a:cubicBezTo>
                    <a:pt x="228" y="4798"/>
                    <a:pt x="273" y="4616"/>
                    <a:pt x="296" y="4821"/>
                  </a:cubicBezTo>
                  <a:cubicBezTo>
                    <a:pt x="364" y="5071"/>
                    <a:pt x="342" y="6003"/>
                    <a:pt x="296" y="6208"/>
                  </a:cubicBezTo>
                  <a:cubicBezTo>
                    <a:pt x="387" y="6322"/>
                    <a:pt x="319" y="6481"/>
                    <a:pt x="387" y="6595"/>
                  </a:cubicBezTo>
                  <a:lnTo>
                    <a:pt x="364" y="6572"/>
                  </a:lnTo>
                  <a:lnTo>
                    <a:pt x="364" y="6572"/>
                  </a:lnTo>
                  <a:cubicBezTo>
                    <a:pt x="387" y="6640"/>
                    <a:pt x="387" y="6845"/>
                    <a:pt x="387" y="7049"/>
                  </a:cubicBezTo>
                  <a:cubicBezTo>
                    <a:pt x="387" y="7254"/>
                    <a:pt x="387" y="7481"/>
                    <a:pt x="410" y="7550"/>
                  </a:cubicBezTo>
                  <a:lnTo>
                    <a:pt x="433" y="7527"/>
                  </a:lnTo>
                  <a:lnTo>
                    <a:pt x="433" y="7527"/>
                  </a:lnTo>
                  <a:cubicBezTo>
                    <a:pt x="501" y="7641"/>
                    <a:pt x="387" y="7641"/>
                    <a:pt x="364" y="7732"/>
                  </a:cubicBezTo>
                  <a:cubicBezTo>
                    <a:pt x="375" y="7730"/>
                    <a:pt x="384" y="7729"/>
                    <a:pt x="394" y="7729"/>
                  </a:cubicBezTo>
                  <a:cubicBezTo>
                    <a:pt x="490" y="7729"/>
                    <a:pt x="546" y="7827"/>
                    <a:pt x="546" y="7868"/>
                  </a:cubicBezTo>
                  <a:lnTo>
                    <a:pt x="524" y="7868"/>
                  </a:lnTo>
                  <a:cubicBezTo>
                    <a:pt x="546" y="7914"/>
                    <a:pt x="637" y="8050"/>
                    <a:pt x="660" y="8164"/>
                  </a:cubicBezTo>
                  <a:lnTo>
                    <a:pt x="615" y="8164"/>
                  </a:lnTo>
                  <a:cubicBezTo>
                    <a:pt x="683" y="8232"/>
                    <a:pt x="683" y="8391"/>
                    <a:pt x="683" y="8459"/>
                  </a:cubicBezTo>
                  <a:cubicBezTo>
                    <a:pt x="683" y="8596"/>
                    <a:pt x="592" y="8823"/>
                    <a:pt x="683" y="9005"/>
                  </a:cubicBezTo>
                  <a:lnTo>
                    <a:pt x="546" y="9141"/>
                  </a:lnTo>
                  <a:lnTo>
                    <a:pt x="569" y="9164"/>
                  </a:lnTo>
                  <a:cubicBezTo>
                    <a:pt x="569" y="9164"/>
                    <a:pt x="2434" y="9096"/>
                    <a:pt x="2798" y="8800"/>
                  </a:cubicBezTo>
                  <a:lnTo>
                    <a:pt x="2843" y="8800"/>
                  </a:lnTo>
                  <a:lnTo>
                    <a:pt x="2843" y="8755"/>
                  </a:lnTo>
                  <a:cubicBezTo>
                    <a:pt x="2853" y="8736"/>
                    <a:pt x="2862" y="8729"/>
                    <a:pt x="2872" y="8729"/>
                  </a:cubicBezTo>
                  <a:cubicBezTo>
                    <a:pt x="2885" y="8729"/>
                    <a:pt x="2898" y="8742"/>
                    <a:pt x="2911" y="8755"/>
                  </a:cubicBezTo>
                  <a:lnTo>
                    <a:pt x="2934" y="8687"/>
                  </a:lnTo>
                  <a:lnTo>
                    <a:pt x="2911" y="8709"/>
                  </a:lnTo>
                  <a:cubicBezTo>
                    <a:pt x="2889" y="8687"/>
                    <a:pt x="2843" y="8641"/>
                    <a:pt x="2866" y="8618"/>
                  </a:cubicBezTo>
                  <a:cubicBezTo>
                    <a:pt x="2866" y="8550"/>
                    <a:pt x="2934" y="8596"/>
                    <a:pt x="2934" y="8528"/>
                  </a:cubicBezTo>
                  <a:cubicBezTo>
                    <a:pt x="2957" y="8186"/>
                    <a:pt x="2980" y="7845"/>
                    <a:pt x="2934" y="7504"/>
                  </a:cubicBezTo>
                  <a:lnTo>
                    <a:pt x="2980" y="7504"/>
                  </a:lnTo>
                  <a:cubicBezTo>
                    <a:pt x="2934" y="7413"/>
                    <a:pt x="2934" y="7322"/>
                    <a:pt x="2911" y="7231"/>
                  </a:cubicBezTo>
                  <a:lnTo>
                    <a:pt x="2980" y="7186"/>
                  </a:lnTo>
                  <a:lnTo>
                    <a:pt x="2980" y="7186"/>
                  </a:lnTo>
                  <a:cubicBezTo>
                    <a:pt x="2979" y="7186"/>
                    <a:pt x="2978" y="7187"/>
                    <a:pt x="2977" y="7187"/>
                  </a:cubicBezTo>
                  <a:cubicBezTo>
                    <a:pt x="2932" y="7187"/>
                    <a:pt x="2889" y="6662"/>
                    <a:pt x="2911" y="6640"/>
                  </a:cubicBezTo>
                  <a:lnTo>
                    <a:pt x="2820" y="6640"/>
                  </a:lnTo>
                  <a:cubicBezTo>
                    <a:pt x="2798" y="6526"/>
                    <a:pt x="2911" y="6617"/>
                    <a:pt x="2889" y="6504"/>
                  </a:cubicBezTo>
                  <a:cubicBezTo>
                    <a:pt x="2752" y="6481"/>
                    <a:pt x="2889" y="6344"/>
                    <a:pt x="2820" y="6322"/>
                  </a:cubicBezTo>
                  <a:cubicBezTo>
                    <a:pt x="2843" y="6322"/>
                    <a:pt x="2843" y="6276"/>
                    <a:pt x="2889" y="6276"/>
                  </a:cubicBezTo>
                  <a:cubicBezTo>
                    <a:pt x="2798" y="6254"/>
                    <a:pt x="2866" y="6231"/>
                    <a:pt x="2843" y="6185"/>
                  </a:cubicBezTo>
                  <a:lnTo>
                    <a:pt x="2843" y="6185"/>
                  </a:lnTo>
                  <a:lnTo>
                    <a:pt x="2798" y="6208"/>
                  </a:lnTo>
                  <a:lnTo>
                    <a:pt x="2775" y="6140"/>
                  </a:lnTo>
                  <a:lnTo>
                    <a:pt x="2843" y="6140"/>
                  </a:lnTo>
                  <a:cubicBezTo>
                    <a:pt x="2866" y="5958"/>
                    <a:pt x="2911" y="5094"/>
                    <a:pt x="2866" y="4912"/>
                  </a:cubicBezTo>
                  <a:lnTo>
                    <a:pt x="2866" y="4912"/>
                  </a:lnTo>
                  <a:cubicBezTo>
                    <a:pt x="2798" y="4935"/>
                    <a:pt x="2843" y="5003"/>
                    <a:pt x="2752" y="5026"/>
                  </a:cubicBezTo>
                  <a:cubicBezTo>
                    <a:pt x="2707" y="4957"/>
                    <a:pt x="2775" y="4935"/>
                    <a:pt x="2707" y="4912"/>
                  </a:cubicBezTo>
                  <a:cubicBezTo>
                    <a:pt x="2843" y="4889"/>
                    <a:pt x="2752" y="4798"/>
                    <a:pt x="2866" y="4775"/>
                  </a:cubicBezTo>
                  <a:lnTo>
                    <a:pt x="2798" y="4753"/>
                  </a:lnTo>
                  <a:lnTo>
                    <a:pt x="2843" y="4730"/>
                  </a:lnTo>
                  <a:cubicBezTo>
                    <a:pt x="2775" y="4503"/>
                    <a:pt x="2798" y="4684"/>
                    <a:pt x="2820" y="4480"/>
                  </a:cubicBezTo>
                  <a:cubicBezTo>
                    <a:pt x="2820" y="4366"/>
                    <a:pt x="2707" y="4298"/>
                    <a:pt x="2752" y="4230"/>
                  </a:cubicBezTo>
                  <a:lnTo>
                    <a:pt x="2752" y="4230"/>
                  </a:lnTo>
                  <a:lnTo>
                    <a:pt x="2684" y="4252"/>
                  </a:lnTo>
                  <a:cubicBezTo>
                    <a:pt x="2752" y="4230"/>
                    <a:pt x="2638" y="4161"/>
                    <a:pt x="2707" y="4161"/>
                  </a:cubicBezTo>
                  <a:cubicBezTo>
                    <a:pt x="2707" y="4125"/>
                    <a:pt x="2707" y="4058"/>
                    <a:pt x="2658" y="4058"/>
                  </a:cubicBezTo>
                  <a:cubicBezTo>
                    <a:pt x="2647" y="4058"/>
                    <a:pt x="2633" y="4062"/>
                    <a:pt x="2616" y="4070"/>
                  </a:cubicBezTo>
                  <a:cubicBezTo>
                    <a:pt x="2652" y="4052"/>
                    <a:pt x="2674" y="3990"/>
                    <a:pt x="2693" y="3990"/>
                  </a:cubicBezTo>
                  <a:cubicBezTo>
                    <a:pt x="2698" y="3990"/>
                    <a:pt x="2702" y="3993"/>
                    <a:pt x="2707" y="4002"/>
                  </a:cubicBezTo>
                  <a:lnTo>
                    <a:pt x="2707" y="3934"/>
                  </a:lnTo>
                  <a:lnTo>
                    <a:pt x="2684" y="3957"/>
                  </a:lnTo>
                  <a:cubicBezTo>
                    <a:pt x="2684" y="3866"/>
                    <a:pt x="2752" y="3820"/>
                    <a:pt x="2661" y="3752"/>
                  </a:cubicBezTo>
                  <a:lnTo>
                    <a:pt x="2638" y="3798"/>
                  </a:lnTo>
                  <a:cubicBezTo>
                    <a:pt x="2616" y="3729"/>
                    <a:pt x="2616" y="3684"/>
                    <a:pt x="2707" y="3661"/>
                  </a:cubicBezTo>
                  <a:lnTo>
                    <a:pt x="2729" y="3729"/>
                  </a:lnTo>
                  <a:cubicBezTo>
                    <a:pt x="2729" y="3616"/>
                    <a:pt x="2729" y="3570"/>
                    <a:pt x="2684" y="3479"/>
                  </a:cubicBezTo>
                  <a:lnTo>
                    <a:pt x="2684" y="3525"/>
                  </a:lnTo>
                  <a:cubicBezTo>
                    <a:pt x="2595" y="3414"/>
                    <a:pt x="2528" y="2914"/>
                    <a:pt x="2420" y="2784"/>
                  </a:cubicBezTo>
                  <a:lnTo>
                    <a:pt x="2420" y="2784"/>
                  </a:lnTo>
                  <a:lnTo>
                    <a:pt x="2479" y="2797"/>
                  </a:lnTo>
                  <a:cubicBezTo>
                    <a:pt x="2456" y="2615"/>
                    <a:pt x="2456" y="1706"/>
                    <a:pt x="2502" y="1546"/>
                  </a:cubicBezTo>
                  <a:cubicBezTo>
                    <a:pt x="2517" y="1531"/>
                    <a:pt x="2535" y="1526"/>
                    <a:pt x="2552" y="1526"/>
                  </a:cubicBezTo>
                  <a:cubicBezTo>
                    <a:pt x="2585" y="1526"/>
                    <a:pt x="2616" y="1546"/>
                    <a:pt x="2616" y="1546"/>
                  </a:cubicBezTo>
                  <a:cubicBezTo>
                    <a:pt x="2593" y="1478"/>
                    <a:pt x="2547" y="1501"/>
                    <a:pt x="2547" y="1433"/>
                  </a:cubicBezTo>
                  <a:lnTo>
                    <a:pt x="2547" y="1433"/>
                  </a:lnTo>
                  <a:lnTo>
                    <a:pt x="2616" y="1455"/>
                  </a:lnTo>
                  <a:lnTo>
                    <a:pt x="2616" y="1410"/>
                  </a:lnTo>
                  <a:cubicBezTo>
                    <a:pt x="2593" y="1421"/>
                    <a:pt x="2565" y="1421"/>
                    <a:pt x="2533" y="1421"/>
                  </a:cubicBezTo>
                  <a:cubicBezTo>
                    <a:pt x="2502" y="1421"/>
                    <a:pt x="2468" y="1421"/>
                    <a:pt x="2434" y="1433"/>
                  </a:cubicBezTo>
                  <a:lnTo>
                    <a:pt x="2456" y="1342"/>
                  </a:lnTo>
                  <a:lnTo>
                    <a:pt x="2502" y="1342"/>
                  </a:lnTo>
                  <a:cubicBezTo>
                    <a:pt x="2502" y="1342"/>
                    <a:pt x="2366" y="1296"/>
                    <a:pt x="2388" y="1205"/>
                  </a:cubicBezTo>
                  <a:cubicBezTo>
                    <a:pt x="2411" y="1069"/>
                    <a:pt x="2411" y="910"/>
                    <a:pt x="2434" y="773"/>
                  </a:cubicBezTo>
                  <a:lnTo>
                    <a:pt x="2502" y="841"/>
                  </a:lnTo>
                  <a:lnTo>
                    <a:pt x="2525" y="773"/>
                  </a:lnTo>
                  <a:lnTo>
                    <a:pt x="2525" y="773"/>
                  </a:lnTo>
                  <a:cubicBezTo>
                    <a:pt x="2517" y="776"/>
                    <a:pt x="2510" y="777"/>
                    <a:pt x="2505" y="777"/>
                  </a:cubicBezTo>
                  <a:cubicBezTo>
                    <a:pt x="2467" y="777"/>
                    <a:pt x="2474" y="724"/>
                    <a:pt x="2463" y="724"/>
                  </a:cubicBezTo>
                  <a:cubicBezTo>
                    <a:pt x="2461" y="724"/>
                    <a:pt x="2459" y="725"/>
                    <a:pt x="2456" y="728"/>
                  </a:cubicBezTo>
                  <a:cubicBezTo>
                    <a:pt x="2320" y="614"/>
                    <a:pt x="2456" y="500"/>
                    <a:pt x="2366" y="387"/>
                  </a:cubicBezTo>
                  <a:cubicBezTo>
                    <a:pt x="2252" y="387"/>
                    <a:pt x="342" y="68"/>
                    <a:pt x="205" y="68"/>
                  </a:cubicBezTo>
                  <a:lnTo>
                    <a:pt x="22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7"/>
            <p:cNvSpPr/>
            <p:nvPr/>
          </p:nvSpPr>
          <p:spPr>
            <a:xfrm rot="-2172824" flipH="1">
              <a:off x="51084" y="4522618"/>
              <a:ext cx="1820" cy="2710"/>
            </a:xfrm>
            <a:custGeom>
              <a:avLst/>
              <a:gdLst/>
              <a:ahLst/>
              <a:cxnLst/>
              <a:rect l="l" t="t" r="r" b="b"/>
              <a:pathLst>
                <a:path w="92" h="137" extrusionOk="0">
                  <a:moveTo>
                    <a:pt x="91" y="0"/>
                  </a:moveTo>
                  <a:lnTo>
                    <a:pt x="91" y="0"/>
                  </a:lnTo>
                  <a:cubicBezTo>
                    <a:pt x="23" y="46"/>
                    <a:pt x="0" y="91"/>
                    <a:pt x="23" y="137"/>
                  </a:cubicBezTo>
                  <a:cubicBezTo>
                    <a:pt x="68" y="91"/>
                    <a:pt x="68" y="46"/>
                    <a:pt x="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7"/>
            <p:cNvSpPr/>
            <p:nvPr/>
          </p:nvSpPr>
          <p:spPr>
            <a:xfrm rot="-2172824" flipH="1">
              <a:off x="50463" y="4523410"/>
              <a:ext cx="20" cy="20"/>
            </a:xfrm>
            <a:custGeom>
              <a:avLst/>
              <a:gdLst/>
              <a:ahLst/>
              <a:cxnLst/>
              <a:rect l="l" t="t" r="r" b="b"/>
              <a:pathLst>
                <a:path w="1" h="1" extrusionOk="0">
                  <a:moveTo>
                    <a:pt x="0" y="0"/>
                  </a:moveTo>
                  <a:lnTo>
                    <a:pt x="0" y="0"/>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7"/>
            <p:cNvSpPr/>
            <p:nvPr/>
          </p:nvSpPr>
          <p:spPr>
            <a:xfrm rot="-2172824" flipH="1">
              <a:off x="-6534" y="4351717"/>
              <a:ext cx="20" cy="455"/>
            </a:xfrm>
            <a:custGeom>
              <a:avLst/>
              <a:gdLst/>
              <a:ahLst/>
              <a:cxnLst/>
              <a:rect l="l" t="t" r="r" b="b"/>
              <a:pathLst>
                <a:path w="1" h="23" extrusionOk="0">
                  <a:moveTo>
                    <a:pt x="0" y="0"/>
                  </a:moveTo>
                  <a:lnTo>
                    <a:pt x="0" y="23"/>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7"/>
            <p:cNvSpPr/>
            <p:nvPr/>
          </p:nvSpPr>
          <p:spPr>
            <a:xfrm rot="-2172824" flipH="1">
              <a:off x="-4702" y="4349322"/>
              <a:ext cx="58939" cy="181268"/>
            </a:xfrm>
            <a:custGeom>
              <a:avLst/>
              <a:gdLst/>
              <a:ahLst/>
              <a:cxnLst/>
              <a:rect l="l" t="t" r="r" b="b"/>
              <a:pathLst>
                <a:path w="2980" h="9165" extrusionOk="0">
                  <a:moveTo>
                    <a:pt x="54" y="829"/>
                  </a:moveTo>
                  <a:lnTo>
                    <a:pt x="54" y="829"/>
                  </a:lnTo>
                  <a:cubicBezTo>
                    <a:pt x="49" y="832"/>
                    <a:pt x="46" y="836"/>
                    <a:pt x="46" y="842"/>
                  </a:cubicBezTo>
                  <a:cubicBezTo>
                    <a:pt x="49" y="838"/>
                    <a:pt x="52" y="833"/>
                    <a:pt x="54" y="829"/>
                  </a:cubicBezTo>
                  <a:close/>
                  <a:moveTo>
                    <a:pt x="2843" y="8687"/>
                  </a:moveTo>
                  <a:lnTo>
                    <a:pt x="2843" y="8724"/>
                  </a:lnTo>
                  <a:lnTo>
                    <a:pt x="2843" y="8724"/>
                  </a:lnTo>
                  <a:cubicBezTo>
                    <a:pt x="2833" y="8697"/>
                    <a:pt x="2813" y="8687"/>
                    <a:pt x="2843" y="8687"/>
                  </a:cubicBezTo>
                  <a:close/>
                  <a:moveTo>
                    <a:pt x="228" y="1"/>
                  </a:moveTo>
                  <a:lnTo>
                    <a:pt x="183" y="114"/>
                  </a:lnTo>
                  <a:lnTo>
                    <a:pt x="274" y="114"/>
                  </a:lnTo>
                  <a:cubicBezTo>
                    <a:pt x="296" y="182"/>
                    <a:pt x="228" y="137"/>
                    <a:pt x="228" y="205"/>
                  </a:cubicBezTo>
                  <a:cubicBezTo>
                    <a:pt x="160" y="205"/>
                    <a:pt x="160" y="137"/>
                    <a:pt x="137" y="69"/>
                  </a:cubicBezTo>
                  <a:lnTo>
                    <a:pt x="137" y="69"/>
                  </a:lnTo>
                  <a:cubicBezTo>
                    <a:pt x="137" y="137"/>
                    <a:pt x="92" y="182"/>
                    <a:pt x="160" y="205"/>
                  </a:cubicBezTo>
                  <a:cubicBezTo>
                    <a:pt x="153" y="219"/>
                    <a:pt x="142" y="222"/>
                    <a:pt x="130" y="222"/>
                  </a:cubicBezTo>
                  <a:cubicBezTo>
                    <a:pt x="117" y="222"/>
                    <a:pt x="102" y="218"/>
                    <a:pt x="88" y="218"/>
                  </a:cubicBezTo>
                  <a:cubicBezTo>
                    <a:pt x="71" y="218"/>
                    <a:pt x="55" y="224"/>
                    <a:pt x="46" y="251"/>
                  </a:cubicBezTo>
                  <a:cubicBezTo>
                    <a:pt x="69" y="296"/>
                    <a:pt x="137" y="342"/>
                    <a:pt x="92" y="387"/>
                  </a:cubicBezTo>
                  <a:lnTo>
                    <a:pt x="69" y="387"/>
                  </a:lnTo>
                  <a:cubicBezTo>
                    <a:pt x="1" y="501"/>
                    <a:pt x="160" y="569"/>
                    <a:pt x="92" y="683"/>
                  </a:cubicBezTo>
                  <a:lnTo>
                    <a:pt x="69" y="660"/>
                  </a:lnTo>
                  <a:lnTo>
                    <a:pt x="69" y="660"/>
                  </a:lnTo>
                  <a:cubicBezTo>
                    <a:pt x="48" y="703"/>
                    <a:pt x="86" y="765"/>
                    <a:pt x="54" y="829"/>
                  </a:cubicBezTo>
                  <a:lnTo>
                    <a:pt x="54" y="829"/>
                  </a:lnTo>
                  <a:cubicBezTo>
                    <a:pt x="58" y="826"/>
                    <a:pt x="65" y="825"/>
                    <a:pt x="72" y="825"/>
                  </a:cubicBezTo>
                  <a:cubicBezTo>
                    <a:pt x="86" y="825"/>
                    <a:pt x="103" y="831"/>
                    <a:pt x="114" y="842"/>
                  </a:cubicBezTo>
                  <a:cubicBezTo>
                    <a:pt x="69" y="933"/>
                    <a:pt x="92" y="978"/>
                    <a:pt x="46" y="1024"/>
                  </a:cubicBezTo>
                  <a:lnTo>
                    <a:pt x="114" y="1092"/>
                  </a:lnTo>
                  <a:cubicBezTo>
                    <a:pt x="92" y="1365"/>
                    <a:pt x="114" y="2434"/>
                    <a:pt x="137" y="2707"/>
                  </a:cubicBezTo>
                  <a:lnTo>
                    <a:pt x="137" y="2684"/>
                  </a:lnTo>
                  <a:cubicBezTo>
                    <a:pt x="160" y="3093"/>
                    <a:pt x="160" y="3957"/>
                    <a:pt x="228" y="4367"/>
                  </a:cubicBezTo>
                  <a:cubicBezTo>
                    <a:pt x="183" y="4435"/>
                    <a:pt x="183" y="4526"/>
                    <a:pt x="183" y="4594"/>
                  </a:cubicBezTo>
                  <a:cubicBezTo>
                    <a:pt x="192" y="4575"/>
                    <a:pt x="202" y="4568"/>
                    <a:pt x="210" y="4568"/>
                  </a:cubicBezTo>
                  <a:cubicBezTo>
                    <a:pt x="221" y="4568"/>
                    <a:pt x="228" y="4581"/>
                    <a:pt x="228" y="4594"/>
                  </a:cubicBezTo>
                  <a:cubicBezTo>
                    <a:pt x="228" y="4821"/>
                    <a:pt x="274" y="4617"/>
                    <a:pt x="296" y="4821"/>
                  </a:cubicBezTo>
                  <a:cubicBezTo>
                    <a:pt x="365" y="5072"/>
                    <a:pt x="342" y="6004"/>
                    <a:pt x="296" y="6231"/>
                  </a:cubicBezTo>
                  <a:cubicBezTo>
                    <a:pt x="387" y="6345"/>
                    <a:pt x="342" y="6481"/>
                    <a:pt x="387" y="6595"/>
                  </a:cubicBezTo>
                  <a:lnTo>
                    <a:pt x="365" y="6595"/>
                  </a:lnTo>
                  <a:cubicBezTo>
                    <a:pt x="387" y="6641"/>
                    <a:pt x="387" y="6845"/>
                    <a:pt x="387" y="7050"/>
                  </a:cubicBezTo>
                  <a:cubicBezTo>
                    <a:pt x="387" y="7277"/>
                    <a:pt x="387" y="7482"/>
                    <a:pt x="410" y="7550"/>
                  </a:cubicBezTo>
                  <a:lnTo>
                    <a:pt x="433" y="7527"/>
                  </a:lnTo>
                  <a:lnTo>
                    <a:pt x="433" y="7527"/>
                  </a:lnTo>
                  <a:cubicBezTo>
                    <a:pt x="501" y="7664"/>
                    <a:pt x="387" y="7641"/>
                    <a:pt x="365" y="7755"/>
                  </a:cubicBezTo>
                  <a:cubicBezTo>
                    <a:pt x="377" y="7752"/>
                    <a:pt x="389" y="7751"/>
                    <a:pt x="400" y="7751"/>
                  </a:cubicBezTo>
                  <a:cubicBezTo>
                    <a:pt x="492" y="7751"/>
                    <a:pt x="547" y="7828"/>
                    <a:pt x="547" y="7869"/>
                  </a:cubicBezTo>
                  <a:lnTo>
                    <a:pt x="524" y="7869"/>
                  </a:lnTo>
                  <a:cubicBezTo>
                    <a:pt x="547" y="7937"/>
                    <a:pt x="637" y="8050"/>
                    <a:pt x="683" y="8164"/>
                  </a:cubicBezTo>
                  <a:lnTo>
                    <a:pt x="615" y="8164"/>
                  </a:lnTo>
                  <a:cubicBezTo>
                    <a:pt x="683" y="8232"/>
                    <a:pt x="683" y="8414"/>
                    <a:pt x="683" y="8460"/>
                  </a:cubicBezTo>
                  <a:cubicBezTo>
                    <a:pt x="683" y="8596"/>
                    <a:pt x="615" y="8824"/>
                    <a:pt x="706" y="9006"/>
                  </a:cubicBezTo>
                  <a:lnTo>
                    <a:pt x="547" y="9165"/>
                  </a:lnTo>
                  <a:lnTo>
                    <a:pt x="569" y="9165"/>
                  </a:lnTo>
                  <a:cubicBezTo>
                    <a:pt x="569" y="9165"/>
                    <a:pt x="2434" y="9097"/>
                    <a:pt x="2798" y="8824"/>
                  </a:cubicBezTo>
                  <a:lnTo>
                    <a:pt x="2843" y="8824"/>
                  </a:lnTo>
                  <a:lnTo>
                    <a:pt x="2843" y="8778"/>
                  </a:lnTo>
                  <a:cubicBezTo>
                    <a:pt x="2853" y="8749"/>
                    <a:pt x="2863" y="8741"/>
                    <a:pt x="2874" y="8741"/>
                  </a:cubicBezTo>
                  <a:cubicBezTo>
                    <a:pt x="2890" y="8741"/>
                    <a:pt x="2908" y="8755"/>
                    <a:pt x="2934" y="8755"/>
                  </a:cubicBezTo>
                  <a:lnTo>
                    <a:pt x="2957" y="8687"/>
                  </a:lnTo>
                  <a:lnTo>
                    <a:pt x="2911" y="8710"/>
                  </a:lnTo>
                  <a:cubicBezTo>
                    <a:pt x="2889" y="8687"/>
                    <a:pt x="2843" y="8664"/>
                    <a:pt x="2866" y="8619"/>
                  </a:cubicBezTo>
                  <a:cubicBezTo>
                    <a:pt x="2866" y="8551"/>
                    <a:pt x="2957" y="8596"/>
                    <a:pt x="2957" y="8528"/>
                  </a:cubicBezTo>
                  <a:cubicBezTo>
                    <a:pt x="2957" y="8187"/>
                    <a:pt x="2980" y="7846"/>
                    <a:pt x="2934" y="7505"/>
                  </a:cubicBezTo>
                  <a:lnTo>
                    <a:pt x="2934" y="7505"/>
                  </a:lnTo>
                  <a:lnTo>
                    <a:pt x="2980" y="7527"/>
                  </a:lnTo>
                  <a:cubicBezTo>
                    <a:pt x="2934" y="7414"/>
                    <a:pt x="2934" y="7323"/>
                    <a:pt x="2911" y="7232"/>
                  </a:cubicBezTo>
                  <a:lnTo>
                    <a:pt x="2980" y="7186"/>
                  </a:lnTo>
                  <a:lnTo>
                    <a:pt x="2980" y="7186"/>
                  </a:lnTo>
                  <a:cubicBezTo>
                    <a:pt x="2979" y="7187"/>
                    <a:pt x="2978" y="7187"/>
                    <a:pt x="2977" y="7187"/>
                  </a:cubicBezTo>
                  <a:cubicBezTo>
                    <a:pt x="2932" y="7187"/>
                    <a:pt x="2889" y="6663"/>
                    <a:pt x="2911" y="6663"/>
                  </a:cubicBezTo>
                  <a:lnTo>
                    <a:pt x="2821" y="6663"/>
                  </a:lnTo>
                  <a:cubicBezTo>
                    <a:pt x="2798" y="6550"/>
                    <a:pt x="2911" y="6618"/>
                    <a:pt x="2889" y="6527"/>
                  </a:cubicBezTo>
                  <a:cubicBezTo>
                    <a:pt x="2752" y="6481"/>
                    <a:pt x="2911" y="6368"/>
                    <a:pt x="2821" y="6322"/>
                  </a:cubicBezTo>
                  <a:cubicBezTo>
                    <a:pt x="2843" y="6322"/>
                    <a:pt x="2843" y="6277"/>
                    <a:pt x="2889" y="6277"/>
                  </a:cubicBezTo>
                  <a:cubicBezTo>
                    <a:pt x="2798" y="6277"/>
                    <a:pt x="2866" y="6231"/>
                    <a:pt x="2843" y="6209"/>
                  </a:cubicBezTo>
                  <a:lnTo>
                    <a:pt x="2843" y="6209"/>
                  </a:lnTo>
                  <a:lnTo>
                    <a:pt x="2798" y="6231"/>
                  </a:lnTo>
                  <a:lnTo>
                    <a:pt x="2775" y="6163"/>
                  </a:lnTo>
                  <a:lnTo>
                    <a:pt x="2843" y="6140"/>
                  </a:lnTo>
                  <a:cubicBezTo>
                    <a:pt x="2866" y="5958"/>
                    <a:pt x="2911" y="5117"/>
                    <a:pt x="2866" y="4912"/>
                  </a:cubicBezTo>
                  <a:lnTo>
                    <a:pt x="2866" y="4912"/>
                  </a:lnTo>
                  <a:cubicBezTo>
                    <a:pt x="2798" y="4935"/>
                    <a:pt x="2843" y="5003"/>
                    <a:pt x="2752" y="5026"/>
                  </a:cubicBezTo>
                  <a:cubicBezTo>
                    <a:pt x="2707" y="4981"/>
                    <a:pt x="2775" y="4958"/>
                    <a:pt x="2730" y="4935"/>
                  </a:cubicBezTo>
                  <a:cubicBezTo>
                    <a:pt x="2843" y="4912"/>
                    <a:pt x="2752" y="4821"/>
                    <a:pt x="2889" y="4776"/>
                  </a:cubicBezTo>
                  <a:lnTo>
                    <a:pt x="2798" y="4753"/>
                  </a:lnTo>
                  <a:lnTo>
                    <a:pt x="2843" y="4730"/>
                  </a:lnTo>
                  <a:cubicBezTo>
                    <a:pt x="2775" y="4503"/>
                    <a:pt x="2821" y="4685"/>
                    <a:pt x="2821" y="4480"/>
                  </a:cubicBezTo>
                  <a:cubicBezTo>
                    <a:pt x="2821" y="4367"/>
                    <a:pt x="2707" y="4321"/>
                    <a:pt x="2752" y="4253"/>
                  </a:cubicBezTo>
                  <a:lnTo>
                    <a:pt x="2684" y="4253"/>
                  </a:lnTo>
                  <a:cubicBezTo>
                    <a:pt x="2752" y="4253"/>
                    <a:pt x="2639" y="4185"/>
                    <a:pt x="2707" y="4162"/>
                  </a:cubicBezTo>
                  <a:cubicBezTo>
                    <a:pt x="2707" y="4143"/>
                    <a:pt x="2707" y="4060"/>
                    <a:pt x="2654" y="4060"/>
                  </a:cubicBezTo>
                  <a:cubicBezTo>
                    <a:pt x="2643" y="4060"/>
                    <a:pt x="2631" y="4064"/>
                    <a:pt x="2616" y="4071"/>
                  </a:cubicBezTo>
                  <a:cubicBezTo>
                    <a:pt x="2649" y="4054"/>
                    <a:pt x="2670" y="4001"/>
                    <a:pt x="2697" y="4001"/>
                  </a:cubicBezTo>
                  <a:cubicBezTo>
                    <a:pt x="2707" y="4001"/>
                    <a:pt x="2718" y="4007"/>
                    <a:pt x="2730" y="4026"/>
                  </a:cubicBezTo>
                  <a:lnTo>
                    <a:pt x="2707" y="3935"/>
                  </a:lnTo>
                  <a:lnTo>
                    <a:pt x="2684" y="3980"/>
                  </a:lnTo>
                  <a:cubicBezTo>
                    <a:pt x="2684" y="3889"/>
                    <a:pt x="2752" y="3821"/>
                    <a:pt x="2661" y="3775"/>
                  </a:cubicBezTo>
                  <a:lnTo>
                    <a:pt x="2639" y="3798"/>
                  </a:lnTo>
                  <a:cubicBezTo>
                    <a:pt x="2616" y="3753"/>
                    <a:pt x="2616" y="3684"/>
                    <a:pt x="2707" y="3662"/>
                  </a:cubicBezTo>
                  <a:lnTo>
                    <a:pt x="2730" y="3730"/>
                  </a:lnTo>
                  <a:cubicBezTo>
                    <a:pt x="2730" y="3639"/>
                    <a:pt x="2730" y="3571"/>
                    <a:pt x="2684" y="3502"/>
                  </a:cubicBezTo>
                  <a:lnTo>
                    <a:pt x="2684" y="3525"/>
                  </a:lnTo>
                  <a:cubicBezTo>
                    <a:pt x="2593" y="3434"/>
                    <a:pt x="2525" y="2889"/>
                    <a:pt x="2411" y="2798"/>
                  </a:cubicBezTo>
                  <a:lnTo>
                    <a:pt x="2343" y="2843"/>
                  </a:lnTo>
                  <a:lnTo>
                    <a:pt x="2275" y="2752"/>
                  </a:lnTo>
                  <a:lnTo>
                    <a:pt x="2479" y="2798"/>
                  </a:lnTo>
                  <a:cubicBezTo>
                    <a:pt x="2457" y="2638"/>
                    <a:pt x="2457" y="1729"/>
                    <a:pt x="2502" y="1570"/>
                  </a:cubicBezTo>
                  <a:cubicBezTo>
                    <a:pt x="2522" y="1540"/>
                    <a:pt x="2545" y="1532"/>
                    <a:pt x="2566" y="1532"/>
                  </a:cubicBezTo>
                  <a:cubicBezTo>
                    <a:pt x="2594" y="1532"/>
                    <a:pt x="2616" y="1547"/>
                    <a:pt x="2616" y="1547"/>
                  </a:cubicBezTo>
                  <a:cubicBezTo>
                    <a:pt x="2593" y="1479"/>
                    <a:pt x="2548" y="1524"/>
                    <a:pt x="2570" y="1456"/>
                  </a:cubicBezTo>
                  <a:lnTo>
                    <a:pt x="2570" y="1456"/>
                  </a:lnTo>
                  <a:lnTo>
                    <a:pt x="2616" y="1479"/>
                  </a:lnTo>
                  <a:lnTo>
                    <a:pt x="2616" y="1410"/>
                  </a:lnTo>
                  <a:cubicBezTo>
                    <a:pt x="2605" y="1433"/>
                    <a:pt x="2576" y="1439"/>
                    <a:pt x="2542" y="1439"/>
                  </a:cubicBezTo>
                  <a:cubicBezTo>
                    <a:pt x="2508" y="1439"/>
                    <a:pt x="2468" y="1433"/>
                    <a:pt x="2434" y="1433"/>
                  </a:cubicBezTo>
                  <a:lnTo>
                    <a:pt x="2457" y="1365"/>
                  </a:lnTo>
                  <a:lnTo>
                    <a:pt x="2502" y="1365"/>
                  </a:lnTo>
                  <a:cubicBezTo>
                    <a:pt x="2502" y="1342"/>
                    <a:pt x="2366" y="1297"/>
                    <a:pt x="2388" y="1229"/>
                  </a:cubicBezTo>
                  <a:cubicBezTo>
                    <a:pt x="2434" y="1069"/>
                    <a:pt x="2411" y="933"/>
                    <a:pt x="2434" y="774"/>
                  </a:cubicBezTo>
                  <a:lnTo>
                    <a:pt x="2502" y="842"/>
                  </a:lnTo>
                  <a:lnTo>
                    <a:pt x="2525" y="774"/>
                  </a:lnTo>
                  <a:lnTo>
                    <a:pt x="2525" y="774"/>
                  </a:lnTo>
                  <a:cubicBezTo>
                    <a:pt x="2511" y="783"/>
                    <a:pt x="2501" y="787"/>
                    <a:pt x="2493" y="787"/>
                  </a:cubicBezTo>
                  <a:cubicBezTo>
                    <a:pt x="2468" y="787"/>
                    <a:pt x="2473" y="747"/>
                    <a:pt x="2463" y="747"/>
                  </a:cubicBezTo>
                  <a:cubicBezTo>
                    <a:pt x="2461" y="747"/>
                    <a:pt x="2459" y="748"/>
                    <a:pt x="2457" y="751"/>
                  </a:cubicBezTo>
                  <a:cubicBezTo>
                    <a:pt x="2320" y="637"/>
                    <a:pt x="2457" y="501"/>
                    <a:pt x="2366" y="410"/>
                  </a:cubicBezTo>
                  <a:cubicBezTo>
                    <a:pt x="2252" y="387"/>
                    <a:pt x="342" y="92"/>
                    <a:pt x="205" y="69"/>
                  </a:cubicBezTo>
                  <a:lnTo>
                    <a:pt x="22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7"/>
            <p:cNvSpPr/>
            <p:nvPr/>
          </p:nvSpPr>
          <p:spPr>
            <a:xfrm rot="-2172824" flipH="1">
              <a:off x="458000" y="5078555"/>
              <a:ext cx="1820" cy="2275"/>
            </a:xfrm>
            <a:custGeom>
              <a:avLst/>
              <a:gdLst/>
              <a:ahLst/>
              <a:cxnLst/>
              <a:rect l="l" t="t" r="r" b="b"/>
              <a:pathLst>
                <a:path w="92" h="115" extrusionOk="0">
                  <a:moveTo>
                    <a:pt x="91" y="1"/>
                  </a:moveTo>
                  <a:lnTo>
                    <a:pt x="91" y="1"/>
                  </a:lnTo>
                  <a:cubicBezTo>
                    <a:pt x="23" y="24"/>
                    <a:pt x="0" y="69"/>
                    <a:pt x="0" y="115"/>
                  </a:cubicBezTo>
                  <a:cubicBezTo>
                    <a:pt x="68" y="92"/>
                    <a:pt x="68" y="46"/>
                    <a:pt x="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7"/>
            <p:cNvSpPr/>
            <p:nvPr/>
          </p:nvSpPr>
          <p:spPr>
            <a:xfrm rot="-2172824" flipH="1">
              <a:off x="457508" y="5079305"/>
              <a:ext cx="20" cy="20"/>
            </a:xfrm>
            <a:custGeom>
              <a:avLst/>
              <a:gdLst/>
              <a:ahLst/>
              <a:cxnLst/>
              <a:rect l="l" t="t" r="r" b="b"/>
              <a:pathLst>
                <a:path w="1" h="1" extrusionOk="0">
                  <a:moveTo>
                    <a:pt x="0" y="1"/>
                  </a:moveTo>
                  <a:lnTo>
                    <a:pt x="0" y="1"/>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7"/>
            <p:cNvSpPr/>
            <p:nvPr/>
          </p:nvSpPr>
          <p:spPr>
            <a:xfrm rot="-2172824" flipH="1">
              <a:off x="402490" y="4924008"/>
              <a:ext cx="20" cy="455"/>
            </a:xfrm>
            <a:custGeom>
              <a:avLst/>
              <a:gdLst/>
              <a:ahLst/>
              <a:cxnLst/>
              <a:rect l="l" t="t" r="r" b="b"/>
              <a:pathLst>
                <a:path w="1" h="23" extrusionOk="0">
                  <a:moveTo>
                    <a:pt x="1" y="0"/>
                  </a:moveTo>
                  <a:lnTo>
                    <a:pt x="1" y="23"/>
                  </a:ln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7"/>
            <p:cNvSpPr/>
            <p:nvPr/>
          </p:nvSpPr>
          <p:spPr>
            <a:xfrm rot="-2172824" flipH="1">
              <a:off x="400800" y="4923226"/>
              <a:ext cx="56230" cy="160204"/>
            </a:xfrm>
            <a:custGeom>
              <a:avLst/>
              <a:gdLst/>
              <a:ahLst/>
              <a:cxnLst/>
              <a:rect l="l" t="t" r="r" b="b"/>
              <a:pathLst>
                <a:path w="2843" h="8100" extrusionOk="0">
                  <a:moveTo>
                    <a:pt x="57" y="714"/>
                  </a:moveTo>
                  <a:cubicBezTo>
                    <a:pt x="50" y="716"/>
                    <a:pt x="46" y="721"/>
                    <a:pt x="46" y="728"/>
                  </a:cubicBezTo>
                  <a:cubicBezTo>
                    <a:pt x="50" y="724"/>
                    <a:pt x="54" y="719"/>
                    <a:pt x="57" y="714"/>
                  </a:cubicBezTo>
                  <a:close/>
                  <a:moveTo>
                    <a:pt x="2431" y="7931"/>
                  </a:moveTo>
                  <a:cubicBezTo>
                    <a:pt x="2436" y="7931"/>
                    <a:pt x="2443" y="7933"/>
                    <a:pt x="2456" y="7937"/>
                  </a:cubicBezTo>
                  <a:lnTo>
                    <a:pt x="2437" y="7993"/>
                  </a:lnTo>
                  <a:lnTo>
                    <a:pt x="2437" y="7993"/>
                  </a:lnTo>
                  <a:cubicBezTo>
                    <a:pt x="2443" y="7960"/>
                    <a:pt x="2412" y="7931"/>
                    <a:pt x="2431" y="7931"/>
                  </a:cubicBezTo>
                  <a:close/>
                  <a:moveTo>
                    <a:pt x="205" y="1"/>
                  </a:moveTo>
                  <a:lnTo>
                    <a:pt x="182" y="91"/>
                  </a:lnTo>
                  <a:lnTo>
                    <a:pt x="250" y="91"/>
                  </a:lnTo>
                  <a:cubicBezTo>
                    <a:pt x="273" y="160"/>
                    <a:pt x="205" y="114"/>
                    <a:pt x="205" y="160"/>
                  </a:cubicBezTo>
                  <a:cubicBezTo>
                    <a:pt x="159" y="160"/>
                    <a:pt x="137" y="114"/>
                    <a:pt x="137" y="46"/>
                  </a:cubicBezTo>
                  <a:lnTo>
                    <a:pt x="137" y="46"/>
                  </a:lnTo>
                  <a:cubicBezTo>
                    <a:pt x="137" y="91"/>
                    <a:pt x="91" y="137"/>
                    <a:pt x="159" y="160"/>
                  </a:cubicBezTo>
                  <a:cubicBezTo>
                    <a:pt x="137" y="182"/>
                    <a:pt x="114" y="182"/>
                    <a:pt x="94" y="182"/>
                  </a:cubicBezTo>
                  <a:cubicBezTo>
                    <a:pt x="74" y="182"/>
                    <a:pt x="57" y="182"/>
                    <a:pt x="46" y="205"/>
                  </a:cubicBezTo>
                  <a:cubicBezTo>
                    <a:pt x="68" y="251"/>
                    <a:pt x="114" y="296"/>
                    <a:pt x="91" y="342"/>
                  </a:cubicBezTo>
                  <a:lnTo>
                    <a:pt x="68" y="342"/>
                  </a:lnTo>
                  <a:cubicBezTo>
                    <a:pt x="0" y="433"/>
                    <a:pt x="159" y="501"/>
                    <a:pt x="91" y="592"/>
                  </a:cubicBezTo>
                  <a:lnTo>
                    <a:pt x="68" y="569"/>
                  </a:lnTo>
                  <a:lnTo>
                    <a:pt x="68" y="569"/>
                  </a:lnTo>
                  <a:cubicBezTo>
                    <a:pt x="48" y="610"/>
                    <a:pt x="82" y="669"/>
                    <a:pt x="57" y="714"/>
                  </a:cubicBezTo>
                  <a:lnTo>
                    <a:pt x="57" y="714"/>
                  </a:lnTo>
                  <a:cubicBezTo>
                    <a:pt x="61" y="712"/>
                    <a:pt x="66" y="711"/>
                    <a:pt x="71" y="711"/>
                  </a:cubicBezTo>
                  <a:cubicBezTo>
                    <a:pt x="85" y="711"/>
                    <a:pt x="102" y="717"/>
                    <a:pt x="114" y="728"/>
                  </a:cubicBezTo>
                  <a:cubicBezTo>
                    <a:pt x="68" y="796"/>
                    <a:pt x="114" y="842"/>
                    <a:pt x="46" y="887"/>
                  </a:cubicBezTo>
                  <a:lnTo>
                    <a:pt x="114" y="956"/>
                  </a:lnTo>
                  <a:cubicBezTo>
                    <a:pt x="91" y="1183"/>
                    <a:pt x="159" y="2138"/>
                    <a:pt x="159" y="2365"/>
                  </a:cubicBezTo>
                  <a:lnTo>
                    <a:pt x="137" y="2365"/>
                  </a:lnTo>
                  <a:cubicBezTo>
                    <a:pt x="159" y="2729"/>
                    <a:pt x="137" y="3457"/>
                    <a:pt x="205" y="3844"/>
                  </a:cubicBezTo>
                  <a:cubicBezTo>
                    <a:pt x="137" y="3889"/>
                    <a:pt x="159" y="3980"/>
                    <a:pt x="137" y="4048"/>
                  </a:cubicBezTo>
                  <a:lnTo>
                    <a:pt x="205" y="4048"/>
                  </a:lnTo>
                  <a:cubicBezTo>
                    <a:pt x="182" y="4230"/>
                    <a:pt x="227" y="4048"/>
                    <a:pt x="250" y="4253"/>
                  </a:cubicBezTo>
                  <a:cubicBezTo>
                    <a:pt x="296" y="4458"/>
                    <a:pt x="227" y="5253"/>
                    <a:pt x="159" y="5435"/>
                  </a:cubicBezTo>
                  <a:cubicBezTo>
                    <a:pt x="250" y="5549"/>
                    <a:pt x="182" y="5663"/>
                    <a:pt x="227" y="5776"/>
                  </a:cubicBezTo>
                  <a:lnTo>
                    <a:pt x="205" y="5754"/>
                  </a:lnTo>
                  <a:lnTo>
                    <a:pt x="205" y="5754"/>
                  </a:lnTo>
                  <a:cubicBezTo>
                    <a:pt x="250" y="5867"/>
                    <a:pt x="137" y="6459"/>
                    <a:pt x="182" y="6572"/>
                  </a:cubicBezTo>
                  <a:cubicBezTo>
                    <a:pt x="227" y="6663"/>
                    <a:pt x="137" y="6663"/>
                    <a:pt x="114" y="6732"/>
                  </a:cubicBezTo>
                  <a:cubicBezTo>
                    <a:pt x="205" y="6732"/>
                    <a:pt x="273" y="6822"/>
                    <a:pt x="273" y="6868"/>
                  </a:cubicBezTo>
                  <a:lnTo>
                    <a:pt x="250" y="6868"/>
                  </a:lnTo>
                  <a:cubicBezTo>
                    <a:pt x="273" y="6913"/>
                    <a:pt x="341" y="7027"/>
                    <a:pt x="364" y="7118"/>
                  </a:cubicBezTo>
                  <a:lnTo>
                    <a:pt x="296" y="7118"/>
                  </a:lnTo>
                  <a:cubicBezTo>
                    <a:pt x="364" y="7186"/>
                    <a:pt x="341" y="7323"/>
                    <a:pt x="341" y="7368"/>
                  </a:cubicBezTo>
                  <a:cubicBezTo>
                    <a:pt x="318" y="7505"/>
                    <a:pt x="205" y="7664"/>
                    <a:pt x="273" y="7846"/>
                  </a:cubicBezTo>
                  <a:lnTo>
                    <a:pt x="114" y="7937"/>
                  </a:lnTo>
                  <a:lnTo>
                    <a:pt x="137" y="7937"/>
                  </a:lnTo>
                  <a:cubicBezTo>
                    <a:pt x="137" y="7937"/>
                    <a:pt x="1153" y="8100"/>
                    <a:pt x="1844" y="8100"/>
                  </a:cubicBezTo>
                  <a:cubicBezTo>
                    <a:pt x="2083" y="8100"/>
                    <a:pt x="2283" y="8080"/>
                    <a:pt x="2388" y="8028"/>
                  </a:cubicBezTo>
                  <a:lnTo>
                    <a:pt x="2433" y="8050"/>
                  </a:lnTo>
                  <a:lnTo>
                    <a:pt x="2433" y="8005"/>
                  </a:lnTo>
                  <a:cubicBezTo>
                    <a:pt x="2443" y="7986"/>
                    <a:pt x="2452" y="7979"/>
                    <a:pt x="2464" y="7979"/>
                  </a:cubicBezTo>
                  <a:cubicBezTo>
                    <a:pt x="2479" y="7979"/>
                    <a:pt x="2498" y="7992"/>
                    <a:pt x="2524" y="8005"/>
                  </a:cubicBezTo>
                  <a:lnTo>
                    <a:pt x="2547" y="7959"/>
                  </a:lnTo>
                  <a:lnTo>
                    <a:pt x="2524" y="7959"/>
                  </a:lnTo>
                  <a:lnTo>
                    <a:pt x="2479" y="7869"/>
                  </a:lnTo>
                  <a:cubicBezTo>
                    <a:pt x="2479" y="7834"/>
                    <a:pt x="2501" y="7834"/>
                    <a:pt x="2524" y="7834"/>
                  </a:cubicBezTo>
                  <a:cubicBezTo>
                    <a:pt x="2547" y="7834"/>
                    <a:pt x="2570" y="7834"/>
                    <a:pt x="2570" y="7800"/>
                  </a:cubicBezTo>
                  <a:cubicBezTo>
                    <a:pt x="2615" y="7482"/>
                    <a:pt x="2683" y="7164"/>
                    <a:pt x="2683" y="6845"/>
                  </a:cubicBezTo>
                  <a:lnTo>
                    <a:pt x="2706" y="6845"/>
                  </a:lnTo>
                  <a:cubicBezTo>
                    <a:pt x="2706" y="6754"/>
                    <a:pt x="2706" y="6663"/>
                    <a:pt x="2683" y="6572"/>
                  </a:cubicBezTo>
                  <a:lnTo>
                    <a:pt x="2774" y="6550"/>
                  </a:lnTo>
                  <a:cubicBezTo>
                    <a:pt x="2729" y="6550"/>
                    <a:pt x="2729" y="6049"/>
                    <a:pt x="2752" y="6027"/>
                  </a:cubicBezTo>
                  <a:lnTo>
                    <a:pt x="2638" y="6027"/>
                  </a:lnTo>
                  <a:cubicBezTo>
                    <a:pt x="2638" y="5936"/>
                    <a:pt x="2752" y="6004"/>
                    <a:pt x="2729" y="5913"/>
                  </a:cubicBezTo>
                  <a:cubicBezTo>
                    <a:pt x="2592" y="5867"/>
                    <a:pt x="2752" y="5754"/>
                    <a:pt x="2683" y="5731"/>
                  </a:cubicBezTo>
                  <a:cubicBezTo>
                    <a:pt x="2683" y="5731"/>
                    <a:pt x="2706" y="5685"/>
                    <a:pt x="2752" y="5685"/>
                  </a:cubicBezTo>
                  <a:cubicBezTo>
                    <a:pt x="2661" y="5663"/>
                    <a:pt x="2729" y="5640"/>
                    <a:pt x="2706" y="5617"/>
                  </a:cubicBezTo>
                  <a:lnTo>
                    <a:pt x="2661" y="5617"/>
                  </a:lnTo>
                  <a:lnTo>
                    <a:pt x="2638" y="5572"/>
                  </a:lnTo>
                  <a:lnTo>
                    <a:pt x="2706" y="5572"/>
                  </a:lnTo>
                  <a:cubicBezTo>
                    <a:pt x="2752" y="5390"/>
                    <a:pt x="2843" y="4594"/>
                    <a:pt x="2797" y="4412"/>
                  </a:cubicBezTo>
                  <a:lnTo>
                    <a:pt x="2797" y="4412"/>
                  </a:lnTo>
                  <a:cubicBezTo>
                    <a:pt x="2752" y="4435"/>
                    <a:pt x="2774" y="4503"/>
                    <a:pt x="2683" y="4526"/>
                  </a:cubicBezTo>
                  <a:cubicBezTo>
                    <a:pt x="2638" y="4458"/>
                    <a:pt x="2706" y="4458"/>
                    <a:pt x="2661" y="4435"/>
                  </a:cubicBezTo>
                  <a:cubicBezTo>
                    <a:pt x="2797" y="4412"/>
                    <a:pt x="2706" y="4321"/>
                    <a:pt x="2843" y="4298"/>
                  </a:cubicBezTo>
                  <a:lnTo>
                    <a:pt x="2752" y="4276"/>
                  </a:lnTo>
                  <a:lnTo>
                    <a:pt x="2797" y="4253"/>
                  </a:lnTo>
                  <a:cubicBezTo>
                    <a:pt x="2729" y="4048"/>
                    <a:pt x="2774" y="4207"/>
                    <a:pt x="2797" y="4025"/>
                  </a:cubicBezTo>
                  <a:cubicBezTo>
                    <a:pt x="2774" y="3935"/>
                    <a:pt x="2683" y="3866"/>
                    <a:pt x="2729" y="3821"/>
                  </a:cubicBezTo>
                  <a:lnTo>
                    <a:pt x="2661" y="3821"/>
                  </a:lnTo>
                  <a:cubicBezTo>
                    <a:pt x="2729" y="3821"/>
                    <a:pt x="2615" y="3753"/>
                    <a:pt x="2683" y="3730"/>
                  </a:cubicBezTo>
                  <a:cubicBezTo>
                    <a:pt x="2665" y="3712"/>
                    <a:pt x="2676" y="3649"/>
                    <a:pt x="2634" y="3649"/>
                  </a:cubicBezTo>
                  <a:cubicBezTo>
                    <a:pt x="2624" y="3649"/>
                    <a:pt x="2610" y="3653"/>
                    <a:pt x="2592" y="3662"/>
                  </a:cubicBezTo>
                  <a:cubicBezTo>
                    <a:pt x="2627" y="3644"/>
                    <a:pt x="2648" y="3601"/>
                    <a:pt x="2667" y="3601"/>
                  </a:cubicBezTo>
                  <a:cubicBezTo>
                    <a:pt x="2672" y="3601"/>
                    <a:pt x="2678" y="3605"/>
                    <a:pt x="2683" y="3616"/>
                  </a:cubicBezTo>
                  <a:lnTo>
                    <a:pt x="2683" y="3548"/>
                  </a:lnTo>
                  <a:lnTo>
                    <a:pt x="2661" y="3571"/>
                  </a:lnTo>
                  <a:cubicBezTo>
                    <a:pt x="2661" y="3480"/>
                    <a:pt x="2729" y="3434"/>
                    <a:pt x="2638" y="3389"/>
                  </a:cubicBezTo>
                  <a:lnTo>
                    <a:pt x="2615" y="3411"/>
                  </a:lnTo>
                  <a:cubicBezTo>
                    <a:pt x="2615" y="3366"/>
                    <a:pt x="2592" y="3321"/>
                    <a:pt x="2683" y="3298"/>
                  </a:cubicBezTo>
                  <a:lnTo>
                    <a:pt x="2706" y="3343"/>
                  </a:lnTo>
                  <a:cubicBezTo>
                    <a:pt x="2706" y="3275"/>
                    <a:pt x="2706" y="3207"/>
                    <a:pt x="2661" y="3139"/>
                  </a:cubicBezTo>
                  <a:lnTo>
                    <a:pt x="2661" y="3161"/>
                  </a:lnTo>
                  <a:cubicBezTo>
                    <a:pt x="2570" y="3070"/>
                    <a:pt x="2524" y="2593"/>
                    <a:pt x="2411" y="2502"/>
                  </a:cubicBezTo>
                  <a:lnTo>
                    <a:pt x="2342" y="2547"/>
                  </a:lnTo>
                  <a:lnTo>
                    <a:pt x="2297" y="2456"/>
                  </a:lnTo>
                  <a:lnTo>
                    <a:pt x="2297" y="2456"/>
                  </a:lnTo>
                  <a:lnTo>
                    <a:pt x="2479" y="2525"/>
                  </a:lnTo>
                  <a:cubicBezTo>
                    <a:pt x="2479" y="2365"/>
                    <a:pt x="2456" y="1547"/>
                    <a:pt x="2501" y="1410"/>
                  </a:cubicBezTo>
                  <a:cubicBezTo>
                    <a:pt x="2517" y="1388"/>
                    <a:pt x="2534" y="1380"/>
                    <a:pt x="2552" y="1380"/>
                  </a:cubicBezTo>
                  <a:cubicBezTo>
                    <a:pt x="2587" y="1380"/>
                    <a:pt x="2623" y="1410"/>
                    <a:pt x="2638" y="1410"/>
                  </a:cubicBezTo>
                  <a:cubicBezTo>
                    <a:pt x="2615" y="1319"/>
                    <a:pt x="2570" y="1365"/>
                    <a:pt x="2570" y="1297"/>
                  </a:cubicBezTo>
                  <a:lnTo>
                    <a:pt x="2570" y="1297"/>
                  </a:lnTo>
                  <a:lnTo>
                    <a:pt x="2638" y="1319"/>
                  </a:lnTo>
                  <a:lnTo>
                    <a:pt x="2615" y="1274"/>
                  </a:lnTo>
                  <a:cubicBezTo>
                    <a:pt x="2604" y="1285"/>
                    <a:pt x="2575" y="1285"/>
                    <a:pt x="2544" y="1285"/>
                  </a:cubicBezTo>
                  <a:cubicBezTo>
                    <a:pt x="2513" y="1285"/>
                    <a:pt x="2479" y="1285"/>
                    <a:pt x="2456" y="1297"/>
                  </a:cubicBezTo>
                  <a:lnTo>
                    <a:pt x="2456" y="1228"/>
                  </a:lnTo>
                  <a:lnTo>
                    <a:pt x="2501" y="1228"/>
                  </a:lnTo>
                  <a:cubicBezTo>
                    <a:pt x="2524" y="1206"/>
                    <a:pt x="2365" y="1183"/>
                    <a:pt x="2388" y="1092"/>
                  </a:cubicBezTo>
                  <a:cubicBezTo>
                    <a:pt x="2433" y="978"/>
                    <a:pt x="2411" y="842"/>
                    <a:pt x="2433" y="705"/>
                  </a:cubicBezTo>
                  <a:lnTo>
                    <a:pt x="2501" y="774"/>
                  </a:lnTo>
                  <a:lnTo>
                    <a:pt x="2524" y="705"/>
                  </a:lnTo>
                  <a:lnTo>
                    <a:pt x="2524" y="705"/>
                  </a:lnTo>
                  <a:cubicBezTo>
                    <a:pt x="2514" y="709"/>
                    <a:pt x="2507" y="710"/>
                    <a:pt x="2500" y="710"/>
                  </a:cubicBezTo>
                  <a:cubicBezTo>
                    <a:pt x="2462" y="710"/>
                    <a:pt x="2476" y="660"/>
                    <a:pt x="2456" y="660"/>
                  </a:cubicBezTo>
                  <a:cubicBezTo>
                    <a:pt x="2320" y="569"/>
                    <a:pt x="2456" y="455"/>
                    <a:pt x="2365" y="364"/>
                  </a:cubicBezTo>
                  <a:cubicBezTo>
                    <a:pt x="2251" y="364"/>
                    <a:pt x="341" y="69"/>
                    <a:pt x="205" y="69"/>
                  </a:cubicBezTo>
                  <a:lnTo>
                    <a:pt x="20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7"/>
            <p:cNvSpPr/>
            <p:nvPr/>
          </p:nvSpPr>
          <p:spPr>
            <a:xfrm rot="-2172824" flipH="1">
              <a:off x="290138" y="5173597"/>
              <a:ext cx="1820" cy="2275"/>
            </a:xfrm>
            <a:custGeom>
              <a:avLst/>
              <a:gdLst/>
              <a:ahLst/>
              <a:cxnLst/>
              <a:rect l="l" t="t" r="r" b="b"/>
              <a:pathLst>
                <a:path w="92" h="115" extrusionOk="0">
                  <a:moveTo>
                    <a:pt x="91" y="1"/>
                  </a:moveTo>
                  <a:lnTo>
                    <a:pt x="91" y="1"/>
                  </a:lnTo>
                  <a:cubicBezTo>
                    <a:pt x="23" y="46"/>
                    <a:pt x="0" y="69"/>
                    <a:pt x="0" y="115"/>
                  </a:cubicBezTo>
                  <a:cubicBezTo>
                    <a:pt x="69" y="92"/>
                    <a:pt x="69" y="46"/>
                    <a:pt x="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7"/>
            <p:cNvSpPr/>
            <p:nvPr/>
          </p:nvSpPr>
          <p:spPr>
            <a:xfrm rot="-2172824" flipH="1">
              <a:off x="289646" y="5174346"/>
              <a:ext cx="20" cy="20"/>
            </a:xfrm>
            <a:custGeom>
              <a:avLst/>
              <a:gdLst/>
              <a:ahLst/>
              <a:cxnLst/>
              <a:rect l="l" t="t" r="r" b="b"/>
              <a:pathLst>
                <a:path w="1" h="1" extrusionOk="0">
                  <a:moveTo>
                    <a:pt x="0" y="1"/>
                  </a:moveTo>
                  <a:lnTo>
                    <a:pt x="0" y="1"/>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7"/>
            <p:cNvSpPr/>
            <p:nvPr/>
          </p:nvSpPr>
          <p:spPr>
            <a:xfrm rot="-2172824" flipH="1">
              <a:off x="240558" y="5026402"/>
              <a:ext cx="20" cy="475"/>
            </a:xfrm>
            <a:custGeom>
              <a:avLst/>
              <a:gdLst/>
              <a:ahLst/>
              <a:cxnLst/>
              <a:rect l="l" t="t" r="r" b="b"/>
              <a:pathLst>
                <a:path w="1" h="24" extrusionOk="0">
                  <a:moveTo>
                    <a:pt x="0" y="1"/>
                  </a:moveTo>
                  <a:lnTo>
                    <a:pt x="0" y="24"/>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7"/>
            <p:cNvSpPr/>
            <p:nvPr/>
          </p:nvSpPr>
          <p:spPr>
            <a:xfrm rot="-2172824" flipH="1">
              <a:off x="235635" y="5026691"/>
              <a:ext cx="56685" cy="150572"/>
            </a:xfrm>
            <a:custGeom>
              <a:avLst/>
              <a:gdLst/>
              <a:ahLst/>
              <a:cxnLst/>
              <a:rect l="l" t="t" r="r" b="b"/>
              <a:pathLst>
                <a:path w="2866" h="7613" extrusionOk="0">
                  <a:moveTo>
                    <a:pt x="205" y="0"/>
                  </a:moveTo>
                  <a:lnTo>
                    <a:pt x="182" y="46"/>
                  </a:lnTo>
                  <a:cubicBezTo>
                    <a:pt x="185" y="46"/>
                    <a:pt x="187" y="46"/>
                    <a:pt x="190" y="47"/>
                  </a:cubicBezTo>
                  <a:lnTo>
                    <a:pt x="190" y="47"/>
                  </a:lnTo>
                  <a:lnTo>
                    <a:pt x="205" y="0"/>
                  </a:lnTo>
                  <a:close/>
                  <a:moveTo>
                    <a:pt x="2479" y="7459"/>
                  </a:moveTo>
                  <a:lnTo>
                    <a:pt x="2461" y="7514"/>
                  </a:lnTo>
                  <a:lnTo>
                    <a:pt x="2461" y="7514"/>
                  </a:lnTo>
                  <a:cubicBezTo>
                    <a:pt x="2467" y="7477"/>
                    <a:pt x="2418" y="7459"/>
                    <a:pt x="2479" y="7459"/>
                  </a:cubicBezTo>
                  <a:close/>
                  <a:moveTo>
                    <a:pt x="137" y="46"/>
                  </a:moveTo>
                  <a:cubicBezTo>
                    <a:pt x="114" y="91"/>
                    <a:pt x="69" y="136"/>
                    <a:pt x="137" y="159"/>
                  </a:cubicBezTo>
                  <a:cubicBezTo>
                    <a:pt x="126" y="182"/>
                    <a:pt x="109" y="182"/>
                    <a:pt x="92" y="182"/>
                  </a:cubicBezTo>
                  <a:cubicBezTo>
                    <a:pt x="74" y="182"/>
                    <a:pt x="57" y="182"/>
                    <a:pt x="46" y="205"/>
                  </a:cubicBezTo>
                  <a:cubicBezTo>
                    <a:pt x="46" y="227"/>
                    <a:pt x="114" y="273"/>
                    <a:pt x="69" y="318"/>
                  </a:cubicBezTo>
                  <a:cubicBezTo>
                    <a:pt x="1" y="409"/>
                    <a:pt x="160" y="478"/>
                    <a:pt x="92" y="546"/>
                  </a:cubicBezTo>
                  <a:lnTo>
                    <a:pt x="69" y="546"/>
                  </a:lnTo>
                  <a:cubicBezTo>
                    <a:pt x="23" y="569"/>
                    <a:pt x="69" y="637"/>
                    <a:pt x="46" y="682"/>
                  </a:cubicBezTo>
                  <a:lnTo>
                    <a:pt x="114" y="705"/>
                  </a:lnTo>
                  <a:cubicBezTo>
                    <a:pt x="69" y="750"/>
                    <a:pt x="92" y="796"/>
                    <a:pt x="46" y="841"/>
                  </a:cubicBezTo>
                  <a:lnTo>
                    <a:pt x="114" y="910"/>
                  </a:lnTo>
                  <a:cubicBezTo>
                    <a:pt x="92" y="1114"/>
                    <a:pt x="160" y="2001"/>
                    <a:pt x="160" y="2229"/>
                  </a:cubicBezTo>
                  <a:lnTo>
                    <a:pt x="137" y="2229"/>
                  </a:lnTo>
                  <a:cubicBezTo>
                    <a:pt x="160" y="2570"/>
                    <a:pt x="137" y="3275"/>
                    <a:pt x="228" y="3616"/>
                  </a:cubicBezTo>
                  <a:cubicBezTo>
                    <a:pt x="160" y="3684"/>
                    <a:pt x="160" y="3752"/>
                    <a:pt x="160" y="3820"/>
                  </a:cubicBezTo>
                  <a:lnTo>
                    <a:pt x="205" y="3820"/>
                  </a:lnTo>
                  <a:cubicBezTo>
                    <a:pt x="205" y="3980"/>
                    <a:pt x="251" y="3820"/>
                    <a:pt x="273" y="4002"/>
                  </a:cubicBezTo>
                  <a:cubicBezTo>
                    <a:pt x="319" y="4207"/>
                    <a:pt x="251" y="4957"/>
                    <a:pt x="182" y="5117"/>
                  </a:cubicBezTo>
                  <a:cubicBezTo>
                    <a:pt x="273" y="5207"/>
                    <a:pt x="205" y="5344"/>
                    <a:pt x="251" y="5435"/>
                  </a:cubicBezTo>
                  <a:lnTo>
                    <a:pt x="228" y="5412"/>
                  </a:lnTo>
                  <a:lnTo>
                    <a:pt x="228" y="5412"/>
                  </a:lnTo>
                  <a:cubicBezTo>
                    <a:pt x="273" y="5526"/>
                    <a:pt x="160" y="6072"/>
                    <a:pt x="205" y="6185"/>
                  </a:cubicBezTo>
                  <a:lnTo>
                    <a:pt x="205" y="6163"/>
                  </a:lnTo>
                  <a:lnTo>
                    <a:pt x="205" y="6163"/>
                  </a:lnTo>
                  <a:cubicBezTo>
                    <a:pt x="251" y="6276"/>
                    <a:pt x="160" y="6254"/>
                    <a:pt x="137" y="6344"/>
                  </a:cubicBezTo>
                  <a:cubicBezTo>
                    <a:pt x="147" y="6342"/>
                    <a:pt x="156" y="6341"/>
                    <a:pt x="165" y="6341"/>
                  </a:cubicBezTo>
                  <a:cubicBezTo>
                    <a:pt x="238" y="6341"/>
                    <a:pt x="276" y="6418"/>
                    <a:pt x="296" y="6458"/>
                  </a:cubicBezTo>
                  <a:lnTo>
                    <a:pt x="273" y="6458"/>
                  </a:lnTo>
                  <a:cubicBezTo>
                    <a:pt x="273" y="6504"/>
                    <a:pt x="364" y="6617"/>
                    <a:pt x="387" y="6686"/>
                  </a:cubicBezTo>
                  <a:lnTo>
                    <a:pt x="319" y="6686"/>
                  </a:lnTo>
                  <a:cubicBezTo>
                    <a:pt x="387" y="6754"/>
                    <a:pt x="342" y="6890"/>
                    <a:pt x="364" y="6936"/>
                  </a:cubicBezTo>
                  <a:cubicBezTo>
                    <a:pt x="342" y="7049"/>
                    <a:pt x="228" y="7209"/>
                    <a:pt x="296" y="7368"/>
                  </a:cubicBezTo>
                  <a:lnTo>
                    <a:pt x="137" y="7459"/>
                  </a:lnTo>
                  <a:lnTo>
                    <a:pt x="160" y="7459"/>
                  </a:lnTo>
                  <a:cubicBezTo>
                    <a:pt x="160" y="7459"/>
                    <a:pt x="1196" y="7612"/>
                    <a:pt x="1887" y="7612"/>
                  </a:cubicBezTo>
                  <a:cubicBezTo>
                    <a:pt x="2117" y="7612"/>
                    <a:pt x="2309" y="7595"/>
                    <a:pt x="2411" y="7550"/>
                  </a:cubicBezTo>
                  <a:lnTo>
                    <a:pt x="2456" y="7572"/>
                  </a:lnTo>
                  <a:lnTo>
                    <a:pt x="2456" y="7527"/>
                  </a:lnTo>
                  <a:cubicBezTo>
                    <a:pt x="2466" y="7508"/>
                    <a:pt x="2476" y="7501"/>
                    <a:pt x="2487" y="7501"/>
                  </a:cubicBezTo>
                  <a:cubicBezTo>
                    <a:pt x="2503" y="7501"/>
                    <a:pt x="2521" y="7514"/>
                    <a:pt x="2547" y="7527"/>
                  </a:cubicBezTo>
                  <a:lnTo>
                    <a:pt x="2570" y="7481"/>
                  </a:lnTo>
                  <a:lnTo>
                    <a:pt x="2525" y="7504"/>
                  </a:lnTo>
                  <a:lnTo>
                    <a:pt x="2502" y="7391"/>
                  </a:lnTo>
                  <a:cubicBezTo>
                    <a:pt x="2502" y="7368"/>
                    <a:pt x="2519" y="7368"/>
                    <a:pt x="2539" y="7368"/>
                  </a:cubicBezTo>
                  <a:cubicBezTo>
                    <a:pt x="2559" y="7368"/>
                    <a:pt x="2582" y="7368"/>
                    <a:pt x="2593" y="7345"/>
                  </a:cubicBezTo>
                  <a:cubicBezTo>
                    <a:pt x="2638" y="7049"/>
                    <a:pt x="2707" y="6754"/>
                    <a:pt x="2707" y="6435"/>
                  </a:cubicBezTo>
                  <a:lnTo>
                    <a:pt x="2729" y="6458"/>
                  </a:lnTo>
                  <a:cubicBezTo>
                    <a:pt x="2707" y="6344"/>
                    <a:pt x="2729" y="6276"/>
                    <a:pt x="2707" y="6185"/>
                  </a:cubicBezTo>
                  <a:lnTo>
                    <a:pt x="2775" y="6163"/>
                  </a:lnTo>
                  <a:cubicBezTo>
                    <a:pt x="2729" y="6163"/>
                    <a:pt x="2752" y="5685"/>
                    <a:pt x="2752" y="5685"/>
                  </a:cubicBezTo>
                  <a:lnTo>
                    <a:pt x="2661" y="5662"/>
                  </a:lnTo>
                  <a:cubicBezTo>
                    <a:pt x="2661" y="5571"/>
                    <a:pt x="2775" y="5640"/>
                    <a:pt x="2752" y="5549"/>
                  </a:cubicBezTo>
                  <a:cubicBezTo>
                    <a:pt x="2616" y="5526"/>
                    <a:pt x="2775" y="5412"/>
                    <a:pt x="2707" y="5389"/>
                  </a:cubicBezTo>
                  <a:cubicBezTo>
                    <a:pt x="2707" y="5389"/>
                    <a:pt x="2707" y="5344"/>
                    <a:pt x="2752" y="5344"/>
                  </a:cubicBezTo>
                  <a:cubicBezTo>
                    <a:pt x="2684" y="5344"/>
                    <a:pt x="2752" y="5298"/>
                    <a:pt x="2729" y="5276"/>
                  </a:cubicBezTo>
                  <a:lnTo>
                    <a:pt x="2729" y="5276"/>
                  </a:lnTo>
                  <a:lnTo>
                    <a:pt x="2684" y="5298"/>
                  </a:lnTo>
                  <a:lnTo>
                    <a:pt x="2661" y="5230"/>
                  </a:lnTo>
                  <a:lnTo>
                    <a:pt x="2729" y="5230"/>
                  </a:lnTo>
                  <a:cubicBezTo>
                    <a:pt x="2752" y="5071"/>
                    <a:pt x="2866" y="4321"/>
                    <a:pt x="2820" y="4161"/>
                  </a:cubicBezTo>
                  <a:lnTo>
                    <a:pt x="2820" y="4161"/>
                  </a:lnTo>
                  <a:cubicBezTo>
                    <a:pt x="2775" y="4184"/>
                    <a:pt x="2798" y="4230"/>
                    <a:pt x="2707" y="4252"/>
                  </a:cubicBezTo>
                  <a:cubicBezTo>
                    <a:pt x="2661" y="4207"/>
                    <a:pt x="2729" y="4184"/>
                    <a:pt x="2684" y="4161"/>
                  </a:cubicBezTo>
                  <a:cubicBezTo>
                    <a:pt x="2820" y="4139"/>
                    <a:pt x="2707" y="4070"/>
                    <a:pt x="2843" y="4025"/>
                  </a:cubicBezTo>
                  <a:lnTo>
                    <a:pt x="2775" y="4025"/>
                  </a:lnTo>
                  <a:lnTo>
                    <a:pt x="2820" y="4002"/>
                  </a:lnTo>
                  <a:cubicBezTo>
                    <a:pt x="2752" y="3798"/>
                    <a:pt x="2775" y="3957"/>
                    <a:pt x="2798" y="3775"/>
                  </a:cubicBezTo>
                  <a:cubicBezTo>
                    <a:pt x="2798" y="3684"/>
                    <a:pt x="2707" y="3638"/>
                    <a:pt x="2729" y="3593"/>
                  </a:cubicBezTo>
                  <a:lnTo>
                    <a:pt x="2661" y="3593"/>
                  </a:lnTo>
                  <a:cubicBezTo>
                    <a:pt x="2729" y="3593"/>
                    <a:pt x="2616" y="3525"/>
                    <a:pt x="2684" y="3502"/>
                  </a:cubicBezTo>
                  <a:cubicBezTo>
                    <a:pt x="2684" y="3482"/>
                    <a:pt x="2701" y="3429"/>
                    <a:pt x="2647" y="3429"/>
                  </a:cubicBezTo>
                  <a:cubicBezTo>
                    <a:pt x="2639" y="3429"/>
                    <a:pt x="2628" y="3431"/>
                    <a:pt x="2616" y="3434"/>
                  </a:cubicBezTo>
                  <a:cubicBezTo>
                    <a:pt x="2650" y="3417"/>
                    <a:pt x="2659" y="3373"/>
                    <a:pt x="2680" y="3373"/>
                  </a:cubicBezTo>
                  <a:cubicBezTo>
                    <a:pt x="2687" y="3373"/>
                    <a:pt x="2696" y="3377"/>
                    <a:pt x="2707" y="3388"/>
                  </a:cubicBezTo>
                  <a:lnTo>
                    <a:pt x="2707" y="3320"/>
                  </a:lnTo>
                  <a:lnTo>
                    <a:pt x="2684" y="3343"/>
                  </a:lnTo>
                  <a:cubicBezTo>
                    <a:pt x="2661" y="3275"/>
                    <a:pt x="2729" y="3229"/>
                    <a:pt x="2661" y="3184"/>
                  </a:cubicBezTo>
                  <a:lnTo>
                    <a:pt x="2616" y="3206"/>
                  </a:lnTo>
                  <a:cubicBezTo>
                    <a:pt x="2616" y="3161"/>
                    <a:pt x="2616" y="3115"/>
                    <a:pt x="2707" y="3093"/>
                  </a:cubicBezTo>
                  <a:lnTo>
                    <a:pt x="2729" y="3138"/>
                  </a:lnTo>
                  <a:cubicBezTo>
                    <a:pt x="2729" y="3070"/>
                    <a:pt x="2729" y="3024"/>
                    <a:pt x="2684" y="2956"/>
                  </a:cubicBezTo>
                  <a:lnTo>
                    <a:pt x="2684" y="2979"/>
                  </a:lnTo>
                  <a:cubicBezTo>
                    <a:pt x="2593" y="2888"/>
                    <a:pt x="2525" y="2433"/>
                    <a:pt x="2411" y="2365"/>
                  </a:cubicBezTo>
                  <a:lnTo>
                    <a:pt x="2343" y="2388"/>
                  </a:lnTo>
                  <a:lnTo>
                    <a:pt x="2297" y="2320"/>
                  </a:lnTo>
                  <a:lnTo>
                    <a:pt x="2502" y="2365"/>
                  </a:lnTo>
                  <a:cubicBezTo>
                    <a:pt x="2502" y="2229"/>
                    <a:pt x="2456" y="1455"/>
                    <a:pt x="2502" y="1319"/>
                  </a:cubicBezTo>
                  <a:cubicBezTo>
                    <a:pt x="2517" y="1304"/>
                    <a:pt x="2535" y="1299"/>
                    <a:pt x="2552" y="1299"/>
                  </a:cubicBezTo>
                  <a:cubicBezTo>
                    <a:pt x="2588" y="1299"/>
                    <a:pt x="2623" y="1319"/>
                    <a:pt x="2638" y="1319"/>
                  </a:cubicBezTo>
                  <a:cubicBezTo>
                    <a:pt x="2616" y="1251"/>
                    <a:pt x="2570" y="1296"/>
                    <a:pt x="2570" y="1228"/>
                  </a:cubicBezTo>
                  <a:lnTo>
                    <a:pt x="2570" y="1228"/>
                  </a:lnTo>
                  <a:lnTo>
                    <a:pt x="2638" y="1251"/>
                  </a:lnTo>
                  <a:lnTo>
                    <a:pt x="2616" y="1205"/>
                  </a:lnTo>
                  <a:cubicBezTo>
                    <a:pt x="2604" y="1217"/>
                    <a:pt x="2576" y="1217"/>
                    <a:pt x="2545" y="1217"/>
                  </a:cubicBezTo>
                  <a:cubicBezTo>
                    <a:pt x="2513" y="1217"/>
                    <a:pt x="2479" y="1217"/>
                    <a:pt x="2456" y="1228"/>
                  </a:cubicBezTo>
                  <a:lnTo>
                    <a:pt x="2456" y="1160"/>
                  </a:lnTo>
                  <a:lnTo>
                    <a:pt x="2502" y="1160"/>
                  </a:lnTo>
                  <a:cubicBezTo>
                    <a:pt x="2525" y="1137"/>
                    <a:pt x="2366" y="1114"/>
                    <a:pt x="2388" y="1046"/>
                  </a:cubicBezTo>
                  <a:cubicBezTo>
                    <a:pt x="2434" y="910"/>
                    <a:pt x="2411" y="796"/>
                    <a:pt x="2434" y="660"/>
                  </a:cubicBezTo>
                  <a:lnTo>
                    <a:pt x="2502" y="728"/>
                  </a:lnTo>
                  <a:lnTo>
                    <a:pt x="2502" y="682"/>
                  </a:lnTo>
                  <a:cubicBezTo>
                    <a:pt x="2497" y="685"/>
                    <a:pt x="2493" y="686"/>
                    <a:pt x="2489" y="686"/>
                  </a:cubicBezTo>
                  <a:cubicBezTo>
                    <a:pt x="2465" y="686"/>
                    <a:pt x="2473" y="633"/>
                    <a:pt x="2463" y="633"/>
                  </a:cubicBezTo>
                  <a:cubicBezTo>
                    <a:pt x="2461" y="633"/>
                    <a:pt x="2459" y="634"/>
                    <a:pt x="2456" y="637"/>
                  </a:cubicBezTo>
                  <a:cubicBezTo>
                    <a:pt x="2320" y="546"/>
                    <a:pt x="2434" y="432"/>
                    <a:pt x="2366" y="364"/>
                  </a:cubicBezTo>
                  <a:cubicBezTo>
                    <a:pt x="2231" y="341"/>
                    <a:pt x="375" y="76"/>
                    <a:pt x="190" y="47"/>
                  </a:cubicBezTo>
                  <a:lnTo>
                    <a:pt x="190" y="47"/>
                  </a:lnTo>
                  <a:lnTo>
                    <a:pt x="182" y="68"/>
                  </a:lnTo>
                  <a:lnTo>
                    <a:pt x="251" y="91"/>
                  </a:lnTo>
                  <a:cubicBezTo>
                    <a:pt x="262" y="125"/>
                    <a:pt x="251" y="125"/>
                    <a:pt x="236" y="125"/>
                  </a:cubicBezTo>
                  <a:cubicBezTo>
                    <a:pt x="222" y="125"/>
                    <a:pt x="205" y="125"/>
                    <a:pt x="205" y="159"/>
                  </a:cubicBezTo>
                  <a:cubicBezTo>
                    <a:pt x="137" y="159"/>
                    <a:pt x="137" y="114"/>
                    <a:pt x="137" y="4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7"/>
            <p:cNvSpPr/>
            <p:nvPr/>
          </p:nvSpPr>
          <p:spPr>
            <a:xfrm rot="-2172824" flipH="1">
              <a:off x="627215" y="4796252"/>
              <a:ext cx="20" cy="455"/>
            </a:xfrm>
            <a:custGeom>
              <a:avLst/>
              <a:gdLst/>
              <a:ahLst/>
              <a:cxnLst/>
              <a:rect l="l" t="t" r="r" b="b"/>
              <a:pathLst>
                <a:path w="1" h="23" extrusionOk="0">
                  <a:moveTo>
                    <a:pt x="0" y="0"/>
                  </a:moveTo>
                  <a:lnTo>
                    <a:pt x="0" y="23"/>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7"/>
            <p:cNvSpPr/>
            <p:nvPr/>
          </p:nvSpPr>
          <p:spPr>
            <a:xfrm rot="-2172824" flipH="1">
              <a:off x="622285" y="4796523"/>
              <a:ext cx="56685" cy="150572"/>
            </a:xfrm>
            <a:custGeom>
              <a:avLst/>
              <a:gdLst/>
              <a:ahLst/>
              <a:cxnLst/>
              <a:rect l="l" t="t" r="r" b="b"/>
              <a:pathLst>
                <a:path w="2866" h="7613" extrusionOk="0">
                  <a:moveTo>
                    <a:pt x="228" y="0"/>
                  </a:moveTo>
                  <a:lnTo>
                    <a:pt x="183" y="69"/>
                  </a:lnTo>
                  <a:lnTo>
                    <a:pt x="251" y="69"/>
                  </a:lnTo>
                  <a:cubicBezTo>
                    <a:pt x="296" y="137"/>
                    <a:pt x="205" y="91"/>
                    <a:pt x="228" y="137"/>
                  </a:cubicBezTo>
                  <a:cubicBezTo>
                    <a:pt x="160" y="137"/>
                    <a:pt x="137" y="91"/>
                    <a:pt x="137" y="46"/>
                  </a:cubicBezTo>
                  <a:lnTo>
                    <a:pt x="137" y="46"/>
                  </a:lnTo>
                  <a:cubicBezTo>
                    <a:pt x="137" y="91"/>
                    <a:pt x="92" y="137"/>
                    <a:pt x="160" y="137"/>
                  </a:cubicBezTo>
                  <a:cubicBezTo>
                    <a:pt x="148" y="160"/>
                    <a:pt x="126" y="160"/>
                    <a:pt x="103" y="160"/>
                  </a:cubicBezTo>
                  <a:cubicBezTo>
                    <a:pt x="80" y="160"/>
                    <a:pt x="57" y="160"/>
                    <a:pt x="46" y="182"/>
                  </a:cubicBezTo>
                  <a:cubicBezTo>
                    <a:pt x="69" y="228"/>
                    <a:pt x="137" y="273"/>
                    <a:pt x="92" y="319"/>
                  </a:cubicBezTo>
                  <a:lnTo>
                    <a:pt x="69" y="296"/>
                  </a:lnTo>
                  <a:lnTo>
                    <a:pt x="69" y="296"/>
                  </a:lnTo>
                  <a:cubicBezTo>
                    <a:pt x="1" y="410"/>
                    <a:pt x="160" y="455"/>
                    <a:pt x="92" y="546"/>
                  </a:cubicBezTo>
                  <a:lnTo>
                    <a:pt x="92" y="523"/>
                  </a:lnTo>
                  <a:cubicBezTo>
                    <a:pt x="46" y="569"/>
                    <a:pt x="92" y="614"/>
                    <a:pt x="46" y="683"/>
                  </a:cubicBezTo>
                  <a:lnTo>
                    <a:pt x="114" y="683"/>
                  </a:lnTo>
                  <a:cubicBezTo>
                    <a:pt x="69" y="751"/>
                    <a:pt x="114" y="796"/>
                    <a:pt x="69" y="842"/>
                  </a:cubicBezTo>
                  <a:lnTo>
                    <a:pt x="114" y="887"/>
                  </a:lnTo>
                  <a:cubicBezTo>
                    <a:pt x="114" y="1115"/>
                    <a:pt x="160" y="2001"/>
                    <a:pt x="160" y="2229"/>
                  </a:cubicBezTo>
                  <a:lnTo>
                    <a:pt x="160" y="2206"/>
                  </a:lnTo>
                  <a:cubicBezTo>
                    <a:pt x="183" y="2547"/>
                    <a:pt x="160" y="3252"/>
                    <a:pt x="228" y="3616"/>
                  </a:cubicBezTo>
                  <a:cubicBezTo>
                    <a:pt x="160" y="3661"/>
                    <a:pt x="183" y="3752"/>
                    <a:pt x="160" y="3798"/>
                  </a:cubicBezTo>
                  <a:lnTo>
                    <a:pt x="228" y="3798"/>
                  </a:lnTo>
                  <a:cubicBezTo>
                    <a:pt x="205" y="3980"/>
                    <a:pt x="273" y="3821"/>
                    <a:pt x="296" y="3980"/>
                  </a:cubicBezTo>
                  <a:cubicBezTo>
                    <a:pt x="342" y="4184"/>
                    <a:pt x="251" y="4935"/>
                    <a:pt x="205" y="5117"/>
                  </a:cubicBezTo>
                  <a:cubicBezTo>
                    <a:pt x="273" y="5208"/>
                    <a:pt x="205" y="5321"/>
                    <a:pt x="273" y="5412"/>
                  </a:cubicBezTo>
                  <a:lnTo>
                    <a:pt x="251" y="5412"/>
                  </a:lnTo>
                  <a:cubicBezTo>
                    <a:pt x="273" y="5503"/>
                    <a:pt x="183" y="6072"/>
                    <a:pt x="205" y="6186"/>
                  </a:cubicBezTo>
                  <a:lnTo>
                    <a:pt x="228" y="6163"/>
                  </a:lnTo>
                  <a:lnTo>
                    <a:pt x="228" y="6163"/>
                  </a:lnTo>
                  <a:cubicBezTo>
                    <a:pt x="273" y="6254"/>
                    <a:pt x="183" y="6254"/>
                    <a:pt x="137" y="6322"/>
                  </a:cubicBezTo>
                  <a:cubicBezTo>
                    <a:pt x="251" y="6322"/>
                    <a:pt x="296" y="6413"/>
                    <a:pt x="296" y="6436"/>
                  </a:cubicBezTo>
                  <a:lnTo>
                    <a:pt x="273" y="6436"/>
                  </a:lnTo>
                  <a:cubicBezTo>
                    <a:pt x="296" y="6481"/>
                    <a:pt x="387" y="6595"/>
                    <a:pt x="387" y="6686"/>
                  </a:cubicBezTo>
                  <a:lnTo>
                    <a:pt x="342" y="6686"/>
                  </a:lnTo>
                  <a:cubicBezTo>
                    <a:pt x="387" y="6754"/>
                    <a:pt x="364" y="6868"/>
                    <a:pt x="364" y="6936"/>
                  </a:cubicBezTo>
                  <a:cubicBezTo>
                    <a:pt x="342" y="7027"/>
                    <a:pt x="251" y="7209"/>
                    <a:pt x="319" y="7345"/>
                  </a:cubicBezTo>
                  <a:lnTo>
                    <a:pt x="160" y="7436"/>
                  </a:lnTo>
                  <a:lnTo>
                    <a:pt x="160" y="7459"/>
                  </a:lnTo>
                  <a:cubicBezTo>
                    <a:pt x="160" y="7459"/>
                    <a:pt x="1209" y="7613"/>
                    <a:pt x="1896" y="7613"/>
                  </a:cubicBezTo>
                  <a:cubicBezTo>
                    <a:pt x="2125" y="7613"/>
                    <a:pt x="2314" y="7595"/>
                    <a:pt x="2411" y="7550"/>
                  </a:cubicBezTo>
                  <a:lnTo>
                    <a:pt x="2479" y="7550"/>
                  </a:lnTo>
                  <a:lnTo>
                    <a:pt x="2457" y="7505"/>
                  </a:lnTo>
                  <a:cubicBezTo>
                    <a:pt x="2490" y="7471"/>
                    <a:pt x="2462" y="7450"/>
                    <a:pt x="2463" y="7450"/>
                  </a:cubicBezTo>
                  <a:lnTo>
                    <a:pt x="2463" y="7450"/>
                  </a:lnTo>
                  <a:cubicBezTo>
                    <a:pt x="2463" y="7450"/>
                    <a:pt x="2467" y="7453"/>
                    <a:pt x="2479" y="7459"/>
                  </a:cubicBezTo>
                  <a:lnTo>
                    <a:pt x="2479" y="7505"/>
                  </a:lnTo>
                  <a:cubicBezTo>
                    <a:pt x="2486" y="7490"/>
                    <a:pt x="2493" y="7485"/>
                    <a:pt x="2500" y="7485"/>
                  </a:cubicBezTo>
                  <a:cubicBezTo>
                    <a:pt x="2516" y="7485"/>
                    <a:pt x="2532" y="7512"/>
                    <a:pt x="2547" y="7527"/>
                  </a:cubicBezTo>
                  <a:lnTo>
                    <a:pt x="2570" y="7459"/>
                  </a:lnTo>
                  <a:lnTo>
                    <a:pt x="2547" y="7482"/>
                  </a:lnTo>
                  <a:lnTo>
                    <a:pt x="2502" y="7391"/>
                  </a:lnTo>
                  <a:cubicBezTo>
                    <a:pt x="2502" y="7345"/>
                    <a:pt x="2593" y="7391"/>
                    <a:pt x="2593" y="7323"/>
                  </a:cubicBezTo>
                  <a:cubicBezTo>
                    <a:pt x="2638" y="7027"/>
                    <a:pt x="2729" y="6731"/>
                    <a:pt x="2707" y="6436"/>
                  </a:cubicBezTo>
                  <a:lnTo>
                    <a:pt x="2752" y="6436"/>
                  </a:lnTo>
                  <a:cubicBezTo>
                    <a:pt x="2729" y="6345"/>
                    <a:pt x="2729" y="6254"/>
                    <a:pt x="2707" y="6186"/>
                  </a:cubicBezTo>
                  <a:lnTo>
                    <a:pt x="2798" y="6140"/>
                  </a:lnTo>
                  <a:lnTo>
                    <a:pt x="2798" y="6140"/>
                  </a:lnTo>
                  <a:cubicBezTo>
                    <a:pt x="2797" y="6141"/>
                    <a:pt x="2796" y="6141"/>
                    <a:pt x="2795" y="6141"/>
                  </a:cubicBezTo>
                  <a:cubicBezTo>
                    <a:pt x="2752" y="6141"/>
                    <a:pt x="2753" y="5663"/>
                    <a:pt x="2775" y="5663"/>
                  </a:cubicBezTo>
                  <a:lnTo>
                    <a:pt x="2684" y="5663"/>
                  </a:lnTo>
                  <a:cubicBezTo>
                    <a:pt x="2684" y="5572"/>
                    <a:pt x="2798" y="5640"/>
                    <a:pt x="2775" y="5549"/>
                  </a:cubicBezTo>
                  <a:cubicBezTo>
                    <a:pt x="2638" y="5503"/>
                    <a:pt x="2775" y="5412"/>
                    <a:pt x="2707" y="5367"/>
                  </a:cubicBezTo>
                  <a:cubicBezTo>
                    <a:pt x="2729" y="5367"/>
                    <a:pt x="2729" y="5344"/>
                    <a:pt x="2775" y="5344"/>
                  </a:cubicBezTo>
                  <a:cubicBezTo>
                    <a:pt x="2707" y="5321"/>
                    <a:pt x="2752" y="5299"/>
                    <a:pt x="2729" y="5276"/>
                  </a:cubicBezTo>
                  <a:lnTo>
                    <a:pt x="2684" y="5276"/>
                  </a:lnTo>
                  <a:lnTo>
                    <a:pt x="2661" y="5231"/>
                  </a:lnTo>
                  <a:lnTo>
                    <a:pt x="2752" y="5231"/>
                  </a:lnTo>
                  <a:cubicBezTo>
                    <a:pt x="2775" y="5071"/>
                    <a:pt x="2866" y="4321"/>
                    <a:pt x="2843" y="4139"/>
                  </a:cubicBezTo>
                  <a:lnTo>
                    <a:pt x="2843" y="4139"/>
                  </a:lnTo>
                  <a:cubicBezTo>
                    <a:pt x="2775" y="4162"/>
                    <a:pt x="2820" y="4207"/>
                    <a:pt x="2729" y="4230"/>
                  </a:cubicBezTo>
                  <a:cubicBezTo>
                    <a:pt x="2684" y="4184"/>
                    <a:pt x="2752" y="4162"/>
                    <a:pt x="2684" y="4162"/>
                  </a:cubicBezTo>
                  <a:cubicBezTo>
                    <a:pt x="2820" y="4139"/>
                    <a:pt x="2729" y="4048"/>
                    <a:pt x="2866" y="4025"/>
                  </a:cubicBezTo>
                  <a:lnTo>
                    <a:pt x="2798" y="4003"/>
                  </a:lnTo>
                  <a:lnTo>
                    <a:pt x="2843" y="3980"/>
                  </a:lnTo>
                  <a:cubicBezTo>
                    <a:pt x="2752" y="3798"/>
                    <a:pt x="2798" y="3934"/>
                    <a:pt x="2820" y="3775"/>
                  </a:cubicBezTo>
                  <a:cubicBezTo>
                    <a:pt x="2820" y="3684"/>
                    <a:pt x="2707" y="3616"/>
                    <a:pt x="2752" y="3571"/>
                  </a:cubicBezTo>
                  <a:lnTo>
                    <a:pt x="2684" y="3571"/>
                  </a:lnTo>
                  <a:cubicBezTo>
                    <a:pt x="2752" y="3571"/>
                    <a:pt x="2638" y="3502"/>
                    <a:pt x="2707" y="3502"/>
                  </a:cubicBezTo>
                  <a:cubicBezTo>
                    <a:pt x="2707" y="3482"/>
                    <a:pt x="2707" y="3408"/>
                    <a:pt x="2642" y="3408"/>
                  </a:cubicBezTo>
                  <a:cubicBezTo>
                    <a:pt x="2639" y="3408"/>
                    <a:pt x="2636" y="3408"/>
                    <a:pt x="2632" y="3408"/>
                  </a:cubicBezTo>
                  <a:lnTo>
                    <a:pt x="2632" y="3408"/>
                  </a:lnTo>
                  <a:cubicBezTo>
                    <a:pt x="2662" y="3397"/>
                    <a:pt x="2682" y="3361"/>
                    <a:pt x="2711" y="3361"/>
                  </a:cubicBezTo>
                  <a:cubicBezTo>
                    <a:pt x="2717" y="3361"/>
                    <a:pt x="2723" y="3363"/>
                    <a:pt x="2729" y="3366"/>
                  </a:cubicBezTo>
                  <a:lnTo>
                    <a:pt x="2707" y="3320"/>
                  </a:lnTo>
                  <a:lnTo>
                    <a:pt x="2684" y="3343"/>
                  </a:lnTo>
                  <a:cubicBezTo>
                    <a:pt x="2684" y="3252"/>
                    <a:pt x="2752" y="3229"/>
                    <a:pt x="2661" y="3161"/>
                  </a:cubicBezTo>
                  <a:lnTo>
                    <a:pt x="2638" y="3184"/>
                  </a:lnTo>
                  <a:cubicBezTo>
                    <a:pt x="2638" y="3138"/>
                    <a:pt x="2616" y="3093"/>
                    <a:pt x="2707" y="3093"/>
                  </a:cubicBezTo>
                  <a:lnTo>
                    <a:pt x="2729" y="3138"/>
                  </a:lnTo>
                  <a:cubicBezTo>
                    <a:pt x="2752" y="3047"/>
                    <a:pt x="2729" y="3002"/>
                    <a:pt x="2684" y="2934"/>
                  </a:cubicBezTo>
                  <a:lnTo>
                    <a:pt x="2684" y="2957"/>
                  </a:lnTo>
                  <a:cubicBezTo>
                    <a:pt x="2593" y="2866"/>
                    <a:pt x="2547" y="2434"/>
                    <a:pt x="2434" y="2343"/>
                  </a:cubicBezTo>
                  <a:lnTo>
                    <a:pt x="2366" y="2388"/>
                  </a:lnTo>
                  <a:lnTo>
                    <a:pt x="2297" y="2297"/>
                  </a:lnTo>
                  <a:lnTo>
                    <a:pt x="2502" y="2343"/>
                  </a:lnTo>
                  <a:cubicBezTo>
                    <a:pt x="2502" y="2206"/>
                    <a:pt x="2479" y="1456"/>
                    <a:pt x="2525" y="1319"/>
                  </a:cubicBezTo>
                  <a:cubicBezTo>
                    <a:pt x="2540" y="1297"/>
                    <a:pt x="2558" y="1289"/>
                    <a:pt x="2574" y="1289"/>
                  </a:cubicBezTo>
                  <a:cubicBezTo>
                    <a:pt x="2608" y="1289"/>
                    <a:pt x="2638" y="1319"/>
                    <a:pt x="2638" y="1319"/>
                  </a:cubicBezTo>
                  <a:cubicBezTo>
                    <a:pt x="2616" y="1251"/>
                    <a:pt x="2570" y="1274"/>
                    <a:pt x="2570" y="1228"/>
                  </a:cubicBezTo>
                  <a:lnTo>
                    <a:pt x="2638" y="1228"/>
                  </a:lnTo>
                  <a:lnTo>
                    <a:pt x="2616" y="1183"/>
                  </a:lnTo>
                  <a:cubicBezTo>
                    <a:pt x="2604" y="1206"/>
                    <a:pt x="2582" y="1211"/>
                    <a:pt x="2553" y="1211"/>
                  </a:cubicBezTo>
                  <a:cubicBezTo>
                    <a:pt x="2525" y="1211"/>
                    <a:pt x="2491" y="1206"/>
                    <a:pt x="2457" y="1206"/>
                  </a:cubicBezTo>
                  <a:lnTo>
                    <a:pt x="2479" y="1137"/>
                  </a:lnTo>
                  <a:lnTo>
                    <a:pt x="2525" y="1137"/>
                  </a:lnTo>
                  <a:cubicBezTo>
                    <a:pt x="2525" y="1137"/>
                    <a:pt x="2366" y="1092"/>
                    <a:pt x="2411" y="1024"/>
                  </a:cubicBezTo>
                  <a:cubicBezTo>
                    <a:pt x="2434" y="910"/>
                    <a:pt x="2411" y="773"/>
                    <a:pt x="2434" y="660"/>
                  </a:cubicBezTo>
                  <a:lnTo>
                    <a:pt x="2502" y="705"/>
                  </a:lnTo>
                  <a:lnTo>
                    <a:pt x="2525" y="660"/>
                  </a:lnTo>
                  <a:lnTo>
                    <a:pt x="2525" y="660"/>
                  </a:lnTo>
                  <a:cubicBezTo>
                    <a:pt x="2515" y="663"/>
                    <a:pt x="2507" y="665"/>
                    <a:pt x="2500" y="665"/>
                  </a:cubicBezTo>
                  <a:cubicBezTo>
                    <a:pt x="2469" y="665"/>
                    <a:pt x="2473" y="632"/>
                    <a:pt x="2464" y="632"/>
                  </a:cubicBezTo>
                  <a:cubicBezTo>
                    <a:pt x="2462" y="632"/>
                    <a:pt x="2460" y="634"/>
                    <a:pt x="2457" y="637"/>
                  </a:cubicBezTo>
                  <a:cubicBezTo>
                    <a:pt x="2320" y="523"/>
                    <a:pt x="2457" y="432"/>
                    <a:pt x="2366" y="341"/>
                  </a:cubicBezTo>
                  <a:cubicBezTo>
                    <a:pt x="2252" y="319"/>
                    <a:pt x="342" y="69"/>
                    <a:pt x="205" y="46"/>
                  </a:cubicBezTo>
                  <a:lnTo>
                    <a:pt x="22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7"/>
            <p:cNvSpPr/>
            <p:nvPr/>
          </p:nvSpPr>
          <p:spPr>
            <a:xfrm rot="-2172824" flipH="1">
              <a:off x="-132354" y="4720930"/>
              <a:ext cx="1820" cy="1820"/>
            </a:xfrm>
            <a:custGeom>
              <a:avLst/>
              <a:gdLst/>
              <a:ahLst/>
              <a:cxnLst/>
              <a:rect l="l" t="t" r="r" b="b"/>
              <a:pathLst>
                <a:path w="92" h="92" extrusionOk="0">
                  <a:moveTo>
                    <a:pt x="91" y="1"/>
                  </a:moveTo>
                  <a:lnTo>
                    <a:pt x="91" y="1"/>
                  </a:lnTo>
                  <a:cubicBezTo>
                    <a:pt x="23" y="23"/>
                    <a:pt x="0" y="46"/>
                    <a:pt x="0" y="91"/>
                  </a:cubicBezTo>
                  <a:cubicBezTo>
                    <a:pt x="68" y="69"/>
                    <a:pt x="68" y="46"/>
                    <a:pt x="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7"/>
            <p:cNvSpPr/>
            <p:nvPr/>
          </p:nvSpPr>
          <p:spPr>
            <a:xfrm rot="-2172824" flipH="1">
              <a:off x="-132712" y="4721635"/>
              <a:ext cx="20" cy="20"/>
            </a:xfrm>
            <a:custGeom>
              <a:avLst/>
              <a:gdLst/>
              <a:ahLst/>
              <a:cxnLst/>
              <a:rect l="l" t="t" r="r" b="b"/>
              <a:pathLst>
                <a:path w="1" h="1" extrusionOk="0">
                  <a:moveTo>
                    <a:pt x="0" y="1"/>
                  </a:moveTo>
                  <a:lnTo>
                    <a:pt x="0" y="1"/>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7"/>
            <p:cNvSpPr/>
            <p:nvPr/>
          </p:nvSpPr>
          <p:spPr>
            <a:xfrm rot="-2172824" flipH="1">
              <a:off x="-181827" y="4573545"/>
              <a:ext cx="475" cy="475"/>
            </a:xfrm>
            <a:custGeom>
              <a:avLst/>
              <a:gdLst/>
              <a:ahLst/>
              <a:cxnLst/>
              <a:rect l="l" t="t" r="r" b="b"/>
              <a:pathLst>
                <a:path w="24" h="24" extrusionOk="0">
                  <a:moveTo>
                    <a:pt x="1" y="0"/>
                  </a:moveTo>
                  <a:lnTo>
                    <a:pt x="24" y="23"/>
                  </a:ln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7"/>
            <p:cNvSpPr/>
            <p:nvPr/>
          </p:nvSpPr>
          <p:spPr>
            <a:xfrm rot="-2172824" flipH="1">
              <a:off x="-186324" y="4573829"/>
              <a:ext cx="56230" cy="150572"/>
            </a:xfrm>
            <a:custGeom>
              <a:avLst/>
              <a:gdLst/>
              <a:ahLst/>
              <a:cxnLst/>
              <a:rect l="l" t="t" r="r" b="b"/>
              <a:pathLst>
                <a:path w="2843" h="7613" extrusionOk="0">
                  <a:moveTo>
                    <a:pt x="205" y="1"/>
                  </a:moveTo>
                  <a:lnTo>
                    <a:pt x="182" y="46"/>
                  </a:lnTo>
                  <a:cubicBezTo>
                    <a:pt x="184" y="46"/>
                    <a:pt x="187" y="47"/>
                    <a:pt x="189" y="47"/>
                  </a:cubicBezTo>
                  <a:lnTo>
                    <a:pt x="189" y="47"/>
                  </a:lnTo>
                  <a:lnTo>
                    <a:pt x="205" y="1"/>
                  </a:lnTo>
                  <a:close/>
                  <a:moveTo>
                    <a:pt x="2454" y="7453"/>
                  </a:moveTo>
                  <a:cubicBezTo>
                    <a:pt x="2458" y="7453"/>
                    <a:pt x="2466" y="7455"/>
                    <a:pt x="2479" y="7459"/>
                  </a:cubicBezTo>
                  <a:lnTo>
                    <a:pt x="2460" y="7515"/>
                  </a:lnTo>
                  <a:lnTo>
                    <a:pt x="2460" y="7515"/>
                  </a:lnTo>
                  <a:cubicBezTo>
                    <a:pt x="2466" y="7483"/>
                    <a:pt x="2435" y="7453"/>
                    <a:pt x="2454" y="7453"/>
                  </a:cubicBezTo>
                  <a:close/>
                  <a:moveTo>
                    <a:pt x="137" y="46"/>
                  </a:moveTo>
                  <a:cubicBezTo>
                    <a:pt x="114" y="92"/>
                    <a:pt x="68" y="137"/>
                    <a:pt x="137" y="160"/>
                  </a:cubicBezTo>
                  <a:cubicBezTo>
                    <a:pt x="131" y="165"/>
                    <a:pt x="125" y="167"/>
                    <a:pt x="118" y="167"/>
                  </a:cubicBezTo>
                  <a:cubicBezTo>
                    <a:pt x="106" y="167"/>
                    <a:pt x="91" y="161"/>
                    <a:pt x="78" y="161"/>
                  </a:cubicBezTo>
                  <a:cubicBezTo>
                    <a:pt x="66" y="161"/>
                    <a:pt x="54" y="166"/>
                    <a:pt x="46" y="183"/>
                  </a:cubicBezTo>
                  <a:cubicBezTo>
                    <a:pt x="46" y="228"/>
                    <a:pt x="114" y="273"/>
                    <a:pt x="68" y="319"/>
                  </a:cubicBezTo>
                  <a:cubicBezTo>
                    <a:pt x="0" y="410"/>
                    <a:pt x="159" y="455"/>
                    <a:pt x="91" y="546"/>
                  </a:cubicBezTo>
                  <a:lnTo>
                    <a:pt x="68" y="524"/>
                  </a:lnTo>
                  <a:cubicBezTo>
                    <a:pt x="23" y="569"/>
                    <a:pt x="68" y="637"/>
                    <a:pt x="46" y="683"/>
                  </a:cubicBezTo>
                  <a:lnTo>
                    <a:pt x="91" y="683"/>
                  </a:lnTo>
                  <a:cubicBezTo>
                    <a:pt x="68" y="751"/>
                    <a:pt x="91" y="796"/>
                    <a:pt x="46" y="842"/>
                  </a:cubicBezTo>
                  <a:lnTo>
                    <a:pt x="114" y="887"/>
                  </a:lnTo>
                  <a:cubicBezTo>
                    <a:pt x="91" y="1115"/>
                    <a:pt x="159" y="2002"/>
                    <a:pt x="159" y="2229"/>
                  </a:cubicBezTo>
                  <a:lnTo>
                    <a:pt x="137" y="2206"/>
                  </a:lnTo>
                  <a:lnTo>
                    <a:pt x="137" y="2206"/>
                  </a:lnTo>
                  <a:cubicBezTo>
                    <a:pt x="159" y="2570"/>
                    <a:pt x="137" y="3252"/>
                    <a:pt x="205" y="3616"/>
                  </a:cubicBezTo>
                  <a:cubicBezTo>
                    <a:pt x="159" y="3662"/>
                    <a:pt x="159" y="3753"/>
                    <a:pt x="137" y="3798"/>
                  </a:cubicBezTo>
                  <a:lnTo>
                    <a:pt x="205" y="3798"/>
                  </a:lnTo>
                  <a:cubicBezTo>
                    <a:pt x="205" y="3980"/>
                    <a:pt x="250" y="3821"/>
                    <a:pt x="273" y="3980"/>
                  </a:cubicBezTo>
                  <a:cubicBezTo>
                    <a:pt x="319" y="4185"/>
                    <a:pt x="228" y="4935"/>
                    <a:pt x="182" y="5117"/>
                  </a:cubicBezTo>
                  <a:cubicBezTo>
                    <a:pt x="273" y="5208"/>
                    <a:pt x="205" y="5322"/>
                    <a:pt x="250" y="5413"/>
                  </a:cubicBezTo>
                  <a:lnTo>
                    <a:pt x="228" y="5413"/>
                  </a:lnTo>
                  <a:cubicBezTo>
                    <a:pt x="250" y="5504"/>
                    <a:pt x="159" y="6072"/>
                    <a:pt x="182" y="6186"/>
                  </a:cubicBezTo>
                  <a:lnTo>
                    <a:pt x="205" y="6163"/>
                  </a:lnTo>
                  <a:lnTo>
                    <a:pt x="205" y="6163"/>
                  </a:lnTo>
                  <a:cubicBezTo>
                    <a:pt x="250" y="6254"/>
                    <a:pt x="159" y="6254"/>
                    <a:pt x="137" y="6322"/>
                  </a:cubicBezTo>
                  <a:cubicBezTo>
                    <a:pt x="228" y="6322"/>
                    <a:pt x="273" y="6413"/>
                    <a:pt x="296" y="6436"/>
                  </a:cubicBezTo>
                  <a:lnTo>
                    <a:pt x="273" y="6436"/>
                  </a:lnTo>
                  <a:cubicBezTo>
                    <a:pt x="273" y="6481"/>
                    <a:pt x="364" y="6595"/>
                    <a:pt x="364" y="6686"/>
                  </a:cubicBezTo>
                  <a:lnTo>
                    <a:pt x="319" y="6686"/>
                  </a:lnTo>
                  <a:cubicBezTo>
                    <a:pt x="387" y="6754"/>
                    <a:pt x="341" y="6868"/>
                    <a:pt x="364" y="6936"/>
                  </a:cubicBezTo>
                  <a:cubicBezTo>
                    <a:pt x="319" y="7027"/>
                    <a:pt x="228" y="7209"/>
                    <a:pt x="296" y="7368"/>
                  </a:cubicBezTo>
                  <a:lnTo>
                    <a:pt x="137" y="7437"/>
                  </a:lnTo>
                  <a:lnTo>
                    <a:pt x="159" y="7459"/>
                  </a:lnTo>
                  <a:cubicBezTo>
                    <a:pt x="159" y="7459"/>
                    <a:pt x="1195" y="7613"/>
                    <a:pt x="1886" y="7613"/>
                  </a:cubicBezTo>
                  <a:cubicBezTo>
                    <a:pt x="2116" y="7613"/>
                    <a:pt x="2308" y="7596"/>
                    <a:pt x="2411" y="7550"/>
                  </a:cubicBezTo>
                  <a:lnTo>
                    <a:pt x="2456" y="7550"/>
                  </a:lnTo>
                  <a:lnTo>
                    <a:pt x="2456" y="7528"/>
                  </a:lnTo>
                  <a:cubicBezTo>
                    <a:pt x="2458" y="7524"/>
                    <a:pt x="2459" y="7521"/>
                    <a:pt x="2460" y="7518"/>
                  </a:cubicBezTo>
                  <a:lnTo>
                    <a:pt x="2460" y="7518"/>
                  </a:lnTo>
                  <a:cubicBezTo>
                    <a:pt x="2467" y="7498"/>
                    <a:pt x="2475" y="7491"/>
                    <a:pt x="2484" y="7491"/>
                  </a:cubicBezTo>
                  <a:cubicBezTo>
                    <a:pt x="2500" y="7491"/>
                    <a:pt x="2519" y="7514"/>
                    <a:pt x="2547" y="7528"/>
                  </a:cubicBezTo>
                  <a:lnTo>
                    <a:pt x="2570" y="7482"/>
                  </a:lnTo>
                  <a:lnTo>
                    <a:pt x="2524" y="7482"/>
                  </a:lnTo>
                  <a:lnTo>
                    <a:pt x="2479" y="7391"/>
                  </a:lnTo>
                  <a:cubicBezTo>
                    <a:pt x="2502" y="7346"/>
                    <a:pt x="2570" y="7391"/>
                    <a:pt x="2593" y="7323"/>
                  </a:cubicBezTo>
                  <a:cubicBezTo>
                    <a:pt x="2638" y="7027"/>
                    <a:pt x="2706" y="6732"/>
                    <a:pt x="2706" y="6436"/>
                  </a:cubicBezTo>
                  <a:lnTo>
                    <a:pt x="2729" y="6436"/>
                  </a:lnTo>
                  <a:cubicBezTo>
                    <a:pt x="2706" y="6345"/>
                    <a:pt x="2729" y="6254"/>
                    <a:pt x="2706" y="6186"/>
                  </a:cubicBezTo>
                  <a:lnTo>
                    <a:pt x="2774" y="6140"/>
                  </a:lnTo>
                  <a:lnTo>
                    <a:pt x="2774" y="6140"/>
                  </a:lnTo>
                  <a:cubicBezTo>
                    <a:pt x="2773" y="6141"/>
                    <a:pt x="2772" y="6141"/>
                    <a:pt x="2771" y="6141"/>
                  </a:cubicBezTo>
                  <a:cubicBezTo>
                    <a:pt x="2730" y="6141"/>
                    <a:pt x="2752" y="5685"/>
                    <a:pt x="2752" y="5663"/>
                  </a:cubicBezTo>
                  <a:lnTo>
                    <a:pt x="2661" y="5663"/>
                  </a:lnTo>
                  <a:cubicBezTo>
                    <a:pt x="2661" y="5572"/>
                    <a:pt x="2774" y="5640"/>
                    <a:pt x="2752" y="5549"/>
                  </a:cubicBezTo>
                  <a:cubicBezTo>
                    <a:pt x="2615" y="5504"/>
                    <a:pt x="2774" y="5413"/>
                    <a:pt x="2706" y="5367"/>
                  </a:cubicBezTo>
                  <a:cubicBezTo>
                    <a:pt x="2706" y="5367"/>
                    <a:pt x="2706" y="5344"/>
                    <a:pt x="2752" y="5344"/>
                  </a:cubicBezTo>
                  <a:cubicBezTo>
                    <a:pt x="2683" y="5322"/>
                    <a:pt x="2752" y="5299"/>
                    <a:pt x="2729" y="5276"/>
                  </a:cubicBezTo>
                  <a:lnTo>
                    <a:pt x="2683" y="5276"/>
                  </a:lnTo>
                  <a:lnTo>
                    <a:pt x="2661" y="5231"/>
                  </a:lnTo>
                  <a:lnTo>
                    <a:pt x="2729" y="5231"/>
                  </a:lnTo>
                  <a:cubicBezTo>
                    <a:pt x="2752" y="5072"/>
                    <a:pt x="2843" y="4321"/>
                    <a:pt x="2820" y="4139"/>
                  </a:cubicBezTo>
                  <a:lnTo>
                    <a:pt x="2820" y="4139"/>
                  </a:lnTo>
                  <a:cubicBezTo>
                    <a:pt x="2774" y="4162"/>
                    <a:pt x="2797" y="4230"/>
                    <a:pt x="2706" y="4230"/>
                  </a:cubicBezTo>
                  <a:cubicBezTo>
                    <a:pt x="2661" y="4185"/>
                    <a:pt x="2729" y="4162"/>
                    <a:pt x="2683" y="4162"/>
                  </a:cubicBezTo>
                  <a:cubicBezTo>
                    <a:pt x="2820" y="4139"/>
                    <a:pt x="2706" y="4048"/>
                    <a:pt x="2843" y="4026"/>
                  </a:cubicBezTo>
                  <a:lnTo>
                    <a:pt x="2774" y="4003"/>
                  </a:lnTo>
                  <a:lnTo>
                    <a:pt x="2820" y="3980"/>
                  </a:lnTo>
                  <a:cubicBezTo>
                    <a:pt x="2752" y="3798"/>
                    <a:pt x="2774" y="3935"/>
                    <a:pt x="2797" y="3775"/>
                  </a:cubicBezTo>
                  <a:cubicBezTo>
                    <a:pt x="2797" y="3684"/>
                    <a:pt x="2683" y="3639"/>
                    <a:pt x="2729" y="3571"/>
                  </a:cubicBezTo>
                  <a:lnTo>
                    <a:pt x="2661" y="3571"/>
                  </a:lnTo>
                  <a:cubicBezTo>
                    <a:pt x="2729" y="3571"/>
                    <a:pt x="2615" y="3503"/>
                    <a:pt x="2683" y="3503"/>
                  </a:cubicBezTo>
                  <a:cubicBezTo>
                    <a:pt x="2683" y="3482"/>
                    <a:pt x="2683" y="3408"/>
                    <a:pt x="2619" y="3408"/>
                  </a:cubicBezTo>
                  <a:cubicBezTo>
                    <a:pt x="2616" y="3408"/>
                    <a:pt x="2613" y="3408"/>
                    <a:pt x="2609" y="3409"/>
                  </a:cubicBezTo>
                  <a:lnTo>
                    <a:pt x="2609" y="3409"/>
                  </a:lnTo>
                  <a:cubicBezTo>
                    <a:pt x="2634" y="3399"/>
                    <a:pt x="2653" y="3373"/>
                    <a:pt x="2676" y="3373"/>
                  </a:cubicBezTo>
                  <a:cubicBezTo>
                    <a:pt x="2685" y="3373"/>
                    <a:pt x="2695" y="3377"/>
                    <a:pt x="2706" y="3389"/>
                  </a:cubicBezTo>
                  <a:lnTo>
                    <a:pt x="2706" y="3321"/>
                  </a:lnTo>
                  <a:lnTo>
                    <a:pt x="2683" y="3343"/>
                  </a:lnTo>
                  <a:cubicBezTo>
                    <a:pt x="2661" y="3252"/>
                    <a:pt x="2729" y="3230"/>
                    <a:pt x="2661" y="3161"/>
                  </a:cubicBezTo>
                  <a:lnTo>
                    <a:pt x="2615" y="3184"/>
                  </a:lnTo>
                  <a:cubicBezTo>
                    <a:pt x="2615" y="3139"/>
                    <a:pt x="2615" y="3116"/>
                    <a:pt x="2706" y="3093"/>
                  </a:cubicBezTo>
                  <a:lnTo>
                    <a:pt x="2729" y="3139"/>
                  </a:lnTo>
                  <a:cubicBezTo>
                    <a:pt x="2729" y="3048"/>
                    <a:pt x="2729" y="3002"/>
                    <a:pt x="2683" y="2934"/>
                  </a:cubicBezTo>
                  <a:lnTo>
                    <a:pt x="2683" y="2957"/>
                  </a:lnTo>
                  <a:cubicBezTo>
                    <a:pt x="2593" y="2866"/>
                    <a:pt x="2524" y="2434"/>
                    <a:pt x="2411" y="2343"/>
                  </a:cubicBezTo>
                  <a:lnTo>
                    <a:pt x="2342" y="2388"/>
                  </a:lnTo>
                  <a:lnTo>
                    <a:pt x="2297" y="2297"/>
                  </a:lnTo>
                  <a:lnTo>
                    <a:pt x="2502" y="2366"/>
                  </a:lnTo>
                  <a:cubicBezTo>
                    <a:pt x="2502" y="2206"/>
                    <a:pt x="2456" y="1456"/>
                    <a:pt x="2502" y="1320"/>
                  </a:cubicBezTo>
                  <a:cubicBezTo>
                    <a:pt x="2517" y="1304"/>
                    <a:pt x="2534" y="1299"/>
                    <a:pt x="2552" y="1299"/>
                  </a:cubicBezTo>
                  <a:cubicBezTo>
                    <a:pt x="2587" y="1299"/>
                    <a:pt x="2623" y="1320"/>
                    <a:pt x="2638" y="1320"/>
                  </a:cubicBezTo>
                  <a:cubicBezTo>
                    <a:pt x="2615" y="1251"/>
                    <a:pt x="2547" y="1274"/>
                    <a:pt x="2570" y="1229"/>
                  </a:cubicBezTo>
                  <a:lnTo>
                    <a:pt x="2570" y="1229"/>
                  </a:lnTo>
                  <a:lnTo>
                    <a:pt x="2638" y="1251"/>
                  </a:lnTo>
                  <a:lnTo>
                    <a:pt x="2615" y="1183"/>
                  </a:lnTo>
                  <a:cubicBezTo>
                    <a:pt x="2604" y="1206"/>
                    <a:pt x="2575" y="1211"/>
                    <a:pt x="2544" y="1211"/>
                  </a:cubicBezTo>
                  <a:cubicBezTo>
                    <a:pt x="2513" y="1211"/>
                    <a:pt x="2479" y="1206"/>
                    <a:pt x="2456" y="1206"/>
                  </a:cubicBezTo>
                  <a:lnTo>
                    <a:pt x="2456" y="1138"/>
                  </a:lnTo>
                  <a:lnTo>
                    <a:pt x="2502" y="1138"/>
                  </a:lnTo>
                  <a:cubicBezTo>
                    <a:pt x="2502" y="1138"/>
                    <a:pt x="2365" y="1092"/>
                    <a:pt x="2388" y="1024"/>
                  </a:cubicBezTo>
                  <a:cubicBezTo>
                    <a:pt x="2411" y="910"/>
                    <a:pt x="2411" y="774"/>
                    <a:pt x="2411" y="660"/>
                  </a:cubicBezTo>
                  <a:lnTo>
                    <a:pt x="2479" y="706"/>
                  </a:lnTo>
                  <a:lnTo>
                    <a:pt x="2502" y="660"/>
                  </a:lnTo>
                  <a:lnTo>
                    <a:pt x="2502" y="660"/>
                  </a:lnTo>
                  <a:cubicBezTo>
                    <a:pt x="2495" y="663"/>
                    <a:pt x="2490" y="665"/>
                    <a:pt x="2486" y="665"/>
                  </a:cubicBezTo>
                  <a:cubicBezTo>
                    <a:pt x="2466" y="665"/>
                    <a:pt x="2472" y="633"/>
                    <a:pt x="2464" y="633"/>
                  </a:cubicBezTo>
                  <a:cubicBezTo>
                    <a:pt x="2462" y="633"/>
                    <a:pt x="2459" y="634"/>
                    <a:pt x="2456" y="637"/>
                  </a:cubicBezTo>
                  <a:cubicBezTo>
                    <a:pt x="2320" y="524"/>
                    <a:pt x="2433" y="433"/>
                    <a:pt x="2342" y="342"/>
                  </a:cubicBezTo>
                  <a:cubicBezTo>
                    <a:pt x="2230" y="319"/>
                    <a:pt x="375" y="76"/>
                    <a:pt x="189" y="47"/>
                  </a:cubicBezTo>
                  <a:lnTo>
                    <a:pt x="189" y="47"/>
                  </a:lnTo>
                  <a:lnTo>
                    <a:pt x="182" y="69"/>
                  </a:lnTo>
                  <a:lnTo>
                    <a:pt x="250" y="69"/>
                  </a:lnTo>
                  <a:cubicBezTo>
                    <a:pt x="273" y="137"/>
                    <a:pt x="205" y="92"/>
                    <a:pt x="205" y="160"/>
                  </a:cubicBezTo>
                  <a:cubicBezTo>
                    <a:pt x="137" y="160"/>
                    <a:pt x="137" y="92"/>
                    <a:pt x="137" y="4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7"/>
            <p:cNvSpPr/>
            <p:nvPr/>
          </p:nvSpPr>
          <p:spPr>
            <a:xfrm rot="-2172824" flipH="1">
              <a:off x="37546" y="4700212"/>
              <a:ext cx="1820" cy="1820"/>
            </a:xfrm>
            <a:custGeom>
              <a:avLst/>
              <a:gdLst/>
              <a:ahLst/>
              <a:cxnLst/>
              <a:rect l="l" t="t" r="r" b="b"/>
              <a:pathLst>
                <a:path w="92" h="92" extrusionOk="0">
                  <a:moveTo>
                    <a:pt x="91" y="0"/>
                  </a:moveTo>
                  <a:lnTo>
                    <a:pt x="91" y="0"/>
                  </a:lnTo>
                  <a:cubicBezTo>
                    <a:pt x="23" y="23"/>
                    <a:pt x="0" y="46"/>
                    <a:pt x="23" y="91"/>
                  </a:cubicBezTo>
                  <a:cubicBezTo>
                    <a:pt x="69" y="68"/>
                    <a:pt x="91" y="46"/>
                    <a:pt x="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7"/>
            <p:cNvSpPr/>
            <p:nvPr/>
          </p:nvSpPr>
          <p:spPr>
            <a:xfrm rot="-2172824" flipH="1">
              <a:off x="37189" y="4700918"/>
              <a:ext cx="20" cy="20"/>
            </a:xfrm>
            <a:custGeom>
              <a:avLst/>
              <a:gdLst/>
              <a:ahLst/>
              <a:cxnLst/>
              <a:rect l="l" t="t" r="r" b="b"/>
              <a:pathLst>
                <a:path w="1" h="1" extrusionOk="0">
                  <a:moveTo>
                    <a:pt x="0" y="0"/>
                  </a:moveTo>
                  <a:lnTo>
                    <a:pt x="0" y="0"/>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7"/>
            <p:cNvSpPr/>
            <p:nvPr/>
          </p:nvSpPr>
          <p:spPr>
            <a:xfrm rot="-2172824" flipH="1">
              <a:off x="-11895" y="4552946"/>
              <a:ext cx="20" cy="475"/>
            </a:xfrm>
            <a:custGeom>
              <a:avLst/>
              <a:gdLst/>
              <a:ahLst/>
              <a:cxnLst/>
              <a:rect l="l" t="t" r="r" b="b"/>
              <a:pathLst>
                <a:path w="1" h="24" extrusionOk="0">
                  <a:moveTo>
                    <a:pt x="1" y="1"/>
                  </a:moveTo>
                  <a:lnTo>
                    <a:pt x="1" y="24"/>
                  </a:ln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7"/>
            <p:cNvSpPr/>
            <p:nvPr/>
          </p:nvSpPr>
          <p:spPr>
            <a:xfrm rot="-2172824" flipH="1">
              <a:off x="-16969" y="4552836"/>
              <a:ext cx="56685" cy="151027"/>
            </a:xfrm>
            <a:custGeom>
              <a:avLst/>
              <a:gdLst/>
              <a:ahLst/>
              <a:cxnLst/>
              <a:rect l="l" t="t" r="r" b="b"/>
              <a:pathLst>
                <a:path w="2866" h="7636" extrusionOk="0">
                  <a:moveTo>
                    <a:pt x="205" y="0"/>
                  </a:moveTo>
                  <a:lnTo>
                    <a:pt x="182" y="91"/>
                  </a:lnTo>
                  <a:lnTo>
                    <a:pt x="251" y="91"/>
                  </a:lnTo>
                  <a:cubicBezTo>
                    <a:pt x="273" y="160"/>
                    <a:pt x="205" y="114"/>
                    <a:pt x="205" y="160"/>
                  </a:cubicBezTo>
                  <a:cubicBezTo>
                    <a:pt x="160" y="160"/>
                    <a:pt x="137" y="114"/>
                    <a:pt x="137" y="69"/>
                  </a:cubicBezTo>
                  <a:lnTo>
                    <a:pt x="137" y="69"/>
                  </a:lnTo>
                  <a:cubicBezTo>
                    <a:pt x="137" y="114"/>
                    <a:pt x="91" y="160"/>
                    <a:pt x="160" y="160"/>
                  </a:cubicBezTo>
                  <a:cubicBezTo>
                    <a:pt x="137" y="182"/>
                    <a:pt x="114" y="182"/>
                    <a:pt x="94" y="182"/>
                  </a:cubicBezTo>
                  <a:cubicBezTo>
                    <a:pt x="74" y="182"/>
                    <a:pt x="57" y="182"/>
                    <a:pt x="46" y="205"/>
                  </a:cubicBezTo>
                  <a:cubicBezTo>
                    <a:pt x="69" y="251"/>
                    <a:pt x="114" y="296"/>
                    <a:pt x="91" y="319"/>
                  </a:cubicBezTo>
                  <a:lnTo>
                    <a:pt x="69" y="319"/>
                  </a:lnTo>
                  <a:cubicBezTo>
                    <a:pt x="1" y="410"/>
                    <a:pt x="160" y="478"/>
                    <a:pt x="91" y="569"/>
                  </a:cubicBezTo>
                  <a:lnTo>
                    <a:pt x="69" y="546"/>
                  </a:lnTo>
                  <a:lnTo>
                    <a:pt x="69" y="546"/>
                  </a:lnTo>
                  <a:cubicBezTo>
                    <a:pt x="46" y="592"/>
                    <a:pt x="91" y="637"/>
                    <a:pt x="46" y="705"/>
                  </a:cubicBezTo>
                  <a:lnTo>
                    <a:pt x="114" y="705"/>
                  </a:lnTo>
                  <a:cubicBezTo>
                    <a:pt x="69" y="774"/>
                    <a:pt x="114" y="819"/>
                    <a:pt x="69" y="865"/>
                  </a:cubicBezTo>
                  <a:lnTo>
                    <a:pt x="114" y="910"/>
                  </a:lnTo>
                  <a:cubicBezTo>
                    <a:pt x="91" y="1137"/>
                    <a:pt x="160" y="2024"/>
                    <a:pt x="160" y="2252"/>
                  </a:cubicBezTo>
                  <a:lnTo>
                    <a:pt x="160" y="2229"/>
                  </a:lnTo>
                  <a:cubicBezTo>
                    <a:pt x="182" y="2570"/>
                    <a:pt x="160" y="3275"/>
                    <a:pt x="228" y="3639"/>
                  </a:cubicBezTo>
                  <a:cubicBezTo>
                    <a:pt x="160" y="3684"/>
                    <a:pt x="182" y="3775"/>
                    <a:pt x="160" y="3821"/>
                  </a:cubicBezTo>
                  <a:lnTo>
                    <a:pt x="228" y="3821"/>
                  </a:lnTo>
                  <a:cubicBezTo>
                    <a:pt x="205" y="4003"/>
                    <a:pt x="273" y="3844"/>
                    <a:pt x="273" y="4003"/>
                  </a:cubicBezTo>
                  <a:cubicBezTo>
                    <a:pt x="342" y="4207"/>
                    <a:pt x="251" y="4958"/>
                    <a:pt x="205" y="5140"/>
                  </a:cubicBezTo>
                  <a:cubicBezTo>
                    <a:pt x="273" y="5231"/>
                    <a:pt x="205" y="5344"/>
                    <a:pt x="273" y="5435"/>
                  </a:cubicBezTo>
                  <a:lnTo>
                    <a:pt x="251" y="5435"/>
                  </a:lnTo>
                  <a:cubicBezTo>
                    <a:pt x="273" y="5526"/>
                    <a:pt x="182" y="6072"/>
                    <a:pt x="205" y="6208"/>
                  </a:cubicBezTo>
                  <a:lnTo>
                    <a:pt x="205" y="6186"/>
                  </a:lnTo>
                  <a:lnTo>
                    <a:pt x="205" y="6186"/>
                  </a:lnTo>
                  <a:cubicBezTo>
                    <a:pt x="273" y="6277"/>
                    <a:pt x="182" y="6277"/>
                    <a:pt x="137" y="6345"/>
                  </a:cubicBezTo>
                  <a:cubicBezTo>
                    <a:pt x="228" y="6345"/>
                    <a:pt x="296" y="6436"/>
                    <a:pt x="296" y="6459"/>
                  </a:cubicBezTo>
                  <a:lnTo>
                    <a:pt x="273" y="6459"/>
                  </a:lnTo>
                  <a:cubicBezTo>
                    <a:pt x="296" y="6504"/>
                    <a:pt x="364" y="6618"/>
                    <a:pt x="387" y="6709"/>
                  </a:cubicBezTo>
                  <a:lnTo>
                    <a:pt x="342" y="6709"/>
                  </a:lnTo>
                  <a:cubicBezTo>
                    <a:pt x="387" y="6777"/>
                    <a:pt x="364" y="6891"/>
                    <a:pt x="364" y="6959"/>
                  </a:cubicBezTo>
                  <a:cubicBezTo>
                    <a:pt x="342" y="7050"/>
                    <a:pt x="251" y="7232"/>
                    <a:pt x="319" y="7368"/>
                  </a:cubicBezTo>
                  <a:lnTo>
                    <a:pt x="160" y="7459"/>
                  </a:lnTo>
                  <a:lnTo>
                    <a:pt x="160" y="7482"/>
                  </a:lnTo>
                  <a:cubicBezTo>
                    <a:pt x="160" y="7482"/>
                    <a:pt x="1209" y="7635"/>
                    <a:pt x="1896" y="7635"/>
                  </a:cubicBezTo>
                  <a:cubicBezTo>
                    <a:pt x="2125" y="7635"/>
                    <a:pt x="2314" y="7618"/>
                    <a:pt x="2411" y="7573"/>
                  </a:cubicBezTo>
                  <a:lnTo>
                    <a:pt x="2456" y="7573"/>
                  </a:lnTo>
                  <a:lnTo>
                    <a:pt x="2456" y="7550"/>
                  </a:lnTo>
                  <a:cubicBezTo>
                    <a:pt x="2473" y="7499"/>
                    <a:pt x="2452" y="7473"/>
                    <a:pt x="2460" y="7473"/>
                  </a:cubicBezTo>
                  <a:cubicBezTo>
                    <a:pt x="2462" y="7473"/>
                    <a:pt x="2468" y="7476"/>
                    <a:pt x="2479" y="7482"/>
                  </a:cubicBezTo>
                  <a:lnTo>
                    <a:pt x="2479" y="7527"/>
                  </a:lnTo>
                  <a:cubicBezTo>
                    <a:pt x="2479" y="7513"/>
                    <a:pt x="2484" y="7508"/>
                    <a:pt x="2490" y="7508"/>
                  </a:cubicBezTo>
                  <a:cubicBezTo>
                    <a:pt x="2505" y="7508"/>
                    <a:pt x="2532" y="7534"/>
                    <a:pt x="2547" y="7550"/>
                  </a:cubicBezTo>
                  <a:lnTo>
                    <a:pt x="2570" y="7482"/>
                  </a:lnTo>
                  <a:lnTo>
                    <a:pt x="2547" y="7505"/>
                  </a:lnTo>
                  <a:lnTo>
                    <a:pt x="2502" y="7414"/>
                  </a:lnTo>
                  <a:cubicBezTo>
                    <a:pt x="2502" y="7368"/>
                    <a:pt x="2593" y="7414"/>
                    <a:pt x="2593" y="7345"/>
                  </a:cubicBezTo>
                  <a:cubicBezTo>
                    <a:pt x="2638" y="7050"/>
                    <a:pt x="2707" y="6754"/>
                    <a:pt x="2707" y="6459"/>
                  </a:cubicBezTo>
                  <a:lnTo>
                    <a:pt x="2752" y="6459"/>
                  </a:lnTo>
                  <a:cubicBezTo>
                    <a:pt x="2729" y="6368"/>
                    <a:pt x="2729" y="6277"/>
                    <a:pt x="2707" y="6208"/>
                  </a:cubicBezTo>
                  <a:lnTo>
                    <a:pt x="2798" y="6163"/>
                  </a:lnTo>
                  <a:lnTo>
                    <a:pt x="2798" y="6163"/>
                  </a:lnTo>
                  <a:cubicBezTo>
                    <a:pt x="2797" y="6163"/>
                    <a:pt x="2796" y="6164"/>
                    <a:pt x="2795" y="6164"/>
                  </a:cubicBezTo>
                  <a:cubicBezTo>
                    <a:pt x="2752" y="6164"/>
                    <a:pt x="2753" y="5685"/>
                    <a:pt x="2775" y="5685"/>
                  </a:cubicBezTo>
                  <a:lnTo>
                    <a:pt x="2684" y="5685"/>
                  </a:lnTo>
                  <a:cubicBezTo>
                    <a:pt x="2684" y="5594"/>
                    <a:pt x="2775" y="5663"/>
                    <a:pt x="2752" y="5572"/>
                  </a:cubicBezTo>
                  <a:cubicBezTo>
                    <a:pt x="2638" y="5526"/>
                    <a:pt x="2775" y="5435"/>
                    <a:pt x="2707" y="5390"/>
                  </a:cubicBezTo>
                  <a:cubicBezTo>
                    <a:pt x="2729" y="5390"/>
                    <a:pt x="2729" y="5367"/>
                    <a:pt x="2775" y="5367"/>
                  </a:cubicBezTo>
                  <a:cubicBezTo>
                    <a:pt x="2684" y="5344"/>
                    <a:pt x="2752" y="5322"/>
                    <a:pt x="2729" y="5299"/>
                  </a:cubicBezTo>
                  <a:lnTo>
                    <a:pt x="2684" y="5299"/>
                  </a:lnTo>
                  <a:lnTo>
                    <a:pt x="2661" y="5253"/>
                  </a:lnTo>
                  <a:lnTo>
                    <a:pt x="2729" y="5253"/>
                  </a:lnTo>
                  <a:cubicBezTo>
                    <a:pt x="2775" y="5094"/>
                    <a:pt x="2866" y="4344"/>
                    <a:pt x="2843" y="4162"/>
                  </a:cubicBezTo>
                  <a:lnTo>
                    <a:pt x="2843" y="4162"/>
                  </a:lnTo>
                  <a:cubicBezTo>
                    <a:pt x="2775" y="4185"/>
                    <a:pt x="2820" y="4230"/>
                    <a:pt x="2729" y="4253"/>
                  </a:cubicBezTo>
                  <a:cubicBezTo>
                    <a:pt x="2684" y="4207"/>
                    <a:pt x="2752" y="4185"/>
                    <a:pt x="2684" y="4185"/>
                  </a:cubicBezTo>
                  <a:cubicBezTo>
                    <a:pt x="2820" y="4162"/>
                    <a:pt x="2729" y="4071"/>
                    <a:pt x="2866" y="4048"/>
                  </a:cubicBezTo>
                  <a:lnTo>
                    <a:pt x="2775" y="4025"/>
                  </a:lnTo>
                  <a:lnTo>
                    <a:pt x="2820" y="4003"/>
                  </a:lnTo>
                  <a:cubicBezTo>
                    <a:pt x="2752" y="3821"/>
                    <a:pt x="2798" y="3957"/>
                    <a:pt x="2820" y="3798"/>
                  </a:cubicBezTo>
                  <a:cubicBezTo>
                    <a:pt x="2798" y="3684"/>
                    <a:pt x="2707" y="3639"/>
                    <a:pt x="2752" y="3593"/>
                  </a:cubicBezTo>
                  <a:lnTo>
                    <a:pt x="2684" y="3593"/>
                  </a:lnTo>
                  <a:cubicBezTo>
                    <a:pt x="2752" y="3593"/>
                    <a:pt x="2638" y="3525"/>
                    <a:pt x="2707" y="3525"/>
                  </a:cubicBezTo>
                  <a:cubicBezTo>
                    <a:pt x="2686" y="3505"/>
                    <a:pt x="2702" y="3431"/>
                    <a:pt x="2642" y="3431"/>
                  </a:cubicBezTo>
                  <a:cubicBezTo>
                    <a:pt x="2639" y="3431"/>
                    <a:pt x="2635" y="3431"/>
                    <a:pt x="2632" y="3431"/>
                  </a:cubicBezTo>
                  <a:lnTo>
                    <a:pt x="2632" y="3431"/>
                  </a:lnTo>
                  <a:cubicBezTo>
                    <a:pt x="2661" y="3420"/>
                    <a:pt x="2680" y="3384"/>
                    <a:pt x="2697" y="3384"/>
                  </a:cubicBezTo>
                  <a:cubicBezTo>
                    <a:pt x="2700" y="3384"/>
                    <a:pt x="2703" y="3385"/>
                    <a:pt x="2707" y="3389"/>
                  </a:cubicBezTo>
                  <a:lnTo>
                    <a:pt x="2707" y="3343"/>
                  </a:lnTo>
                  <a:lnTo>
                    <a:pt x="2684" y="3366"/>
                  </a:lnTo>
                  <a:cubicBezTo>
                    <a:pt x="2684" y="3275"/>
                    <a:pt x="2752" y="3230"/>
                    <a:pt x="2661" y="3184"/>
                  </a:cubicBezTo>
                  <a:lnTo>
                    <a:pt x="2638" y="3207"/>
                  </a:lnTo>
                  <a:cubicBezTo>
                    <a:pt x="2638" y="3161"/>
                    <a:pt x="2616" y="3116"/>
                    <a:pt x="2707" y="3116"/>
                  </a:cubicBezTo>
                  <a:lnTo>
                    <a:pt x="2729" y="3161"/>
                  </a:lnTo>
                  <a:cubicBezTo>
                    <a:pt x="2729" y="3070"/>
                    <a:pt x="2729" y="3025"/>
                    <a:pt x="2684" y="2957"/>
                  </a:cubicBezTo>
                  <a:lnTo>
                    <a:pt x="2684" y="2979"/>
                  </a:lnTo>
                  <a:cubicBezTo>
                    <a:pt x="2593" y="2888"/>
                    <a:pt x="2547" y="2456"/>
                    <a:pt x="2434" y="2365"/>
                  </a:cubicBezTo>
                  <a:lnTo>
                    <a:pt x="2365" y="2388"/>
                  </a:lnTo>
                  <a:lnTo>
                    <a:pt x="2297" y="2320"/>
                  </a:lnTo>
                  <a:lnTo>
                    <a:pt x="2502" y="2365"/>
                  </a:lnTo>
                  <a:cubicBezTo>
                    <a:pt x="2502" y="2229"/>
                    <a:pt x="2479" y="1479"/>
                    <a:pt x="2525" y="1342"/>
                  </a:cubicBezTo>
                  <a:cubicBezTo>
                    <a:pt x="2532" y="1319"/>
                    <a:pt x="2547" y="1312"/>
                    <a:pt x="2564" y="1312"/>
                  </a:cubicBezTo>
                  <a:cubicBezTo>
                    <a:pt x="2598" y="1312"/>
                    <a:pt x="2638" y="1342"/>
                    <a:pt x="2638" y="1342"/>
                  </a:cubicBezTo>
                  <a:cubicBezTo>
                    <a:pt x="2616" y="1274"/>
                    <a:pt x="2570" y="1297"/>
                    <a:pt x="2570" y="1251"/>
                  </a:cubicBezTo>
                  <a:lnTo>
                    <a:pt x="2638" y="1251"/>
                  </a:lnTo>
                  <a:lnTo>
                    <a:pt x="2616" y="1206"/>
                  </a:lnTo>
                  <a:cubicBezTo>
                    <a:pt x="2604" y="1228"/>
                    <a:pt x="2576" y="1234"/>
                    <a:pt x="2545" y="1234"/>
                  </a:cubicBezTo>
                  <a:cubicBezTo>
                    <a:pt x="2513" y="1234"/>
                    <a:pt x="2479" y="1228"/>
                    <a:pt x="2456" y="1228"/>
                  </a:cubicBezTo>
                  <a:lnTo>
                    <a:pt x="2456" y="1160"/>
                  </a:lnTo>
                  <a:lnTo>
                    <a:pt x="2525" y="1160"/>
                  </a:lnTo>
                  <a:cubicBezTo>
                    <a:pt x="2525" y="1160"/>
                    <a:pt x="2365" y="1115"/>
                    <a:pt x="2411" y="1047"/>
                  </a:cubicBezTo>
                  <a:cubicBezTo>
                    <a:pt x="2434" y="933"/>
                    <a:pt x="2411" y="796"/>
                    <a:pt x="2434" y="683"/>
                  </a:cubicBezTo>
                  <a:lnTo>
                    <a:pt x="2502" y="728"/>
                  </a:lnTo>
                  <a:lnTo>
                    <a:pt x="2525" y="683"/>
                  </a:lnTo>
                  <a:lnTo>
                    <a:pt x="2525" y="683"/>
                  </a:lnTo>
                  <a:cubicBezTo>
                    <a:pt x="2515" y="686"/>
                    <a:pt x="2507" y="687"/>
                    <a:pt x="2500" y="687"/>
                  </a:cubicBezTo>
                  <a:cubicBezTo>
                    <a:pt x="2469" y="687"/>
                    <a:pt x="2473" y="655"/>
                    <a:pt x="2464" y="655"/>
                  </a:cubicBezTo>
                  <a:cubicBezTo>
                    <a:pt x="2462" y="655"/>
                    <a:pt x="2460" y="657"/>
                    <a:pt x="2456" y="660"/>
                  </a:cubicBezTo>
                  <a:cubicBezTo>
                    <a:pt x="2320" y="546"/>
                    <a:pt x="2456" y="455"/>
                    <a:pt x="2365" y="364"/>
                  </a:cubicBezTo>
                  <a:cubicBezTo>
                    <a:pt x="2252" y="342"/>
                    <a:pt x="342" y="91"/>
                    <a:pt x="205" y="69"/>
                  </a:cubicBezTo>
                  <a:lnTo>
                    <a:pt x="20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7"/>
            <p:cNvSpPr/>
            <p:nvPr/>
          </p:nvSpPr>
          <p:spPr>
            <a:xfrm rot="-2172824" flipH="1">
              <a:off x="252435" y="4955392"/>
              <a:ext cx="1820" cy="2275"/>
            </a:xfrm>
            <a:custGeom>
              <a:avLst/>
              <a:gdLst/>
              <a:ahLst/>
              <a:cxnLst/>
              <a:rect l="l" t="t" r="r" b="b"/>
              <a:pathLst>
                <a:path w="92" h="115" extrusionOk="0">
                  <a:moveTo>
                    <a:pt x="91" y="1"/>
                  </a:moveTo>
                  <a:lnTo>
                    <a:pt x="91" y="1"/>
                  </a:lnTo>
                  <a:cubicBezTo>
                    <a:pt x="23" y="46"/>
                    <a:pt x="0" y="69"/>
                    <a:pt x="0" y="114"/>
                  </a:cubicBezTo>
                  <a:cubicBezTo>
                    <a:pt x="69" y="92"/>
                    <a:pt x="69" y="46"/>
                    <a:pt x="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7"/>
            <p:cNvSpPr/>
            <p:nvPr/>
          </p:nvSpPr>
          <p:spPr>
            <a:xfrm rot="-2172824" flipH="1">
              <a:off x="251943" y="4956142"/>
              <a:ext cx="20" cy="20"/>
            </a:xfrm>
            <a:custGeom>
              <a:avLst/>
              <a:gdLst/>
              <a:ahLst/>
              <a:cxnLst/>
              <a:rect l="l" t="t" r="r" b="b"/>
              <a:pathLst>
                <a:path w="1" h="1" extrusionOk="0">
                  <a:moveTo>
                    <a:pt x="0" y="1"/>
                  </a:moveTo>
                  <a:lnTo>
                    <a:pt x="0" y="1"/>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7"/>
            <p:cNvSpPr/>
            <p:nvPr/>
          </p:nvSpPr>
          <p:spPr>
            <a:xfrm rot="-2172824" flipH="1">
              <a:off x="187953" y="4790133"/>
              <a:ext cx="20" cy="455"/>
            </a:xfrm>
            <a:custGeom>
              <a:avLst/>
              <a:gdLst/>
              <a:ahLst/>
              <a:cxnLst/>
              <a:rect l="l" t="t" r="r" b="b"/>
              <a:pathLst>
                <a:path w="1" h="23" extrusionOk="0">
                  <a:moveTo>
                    <a:pt x="0" y="0"/>
                  </a:moveTo>
                  <a:lnTo>
                    <a:pt x="0" y="23"/>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7"/>
            <p:cNvSpPr/>
            <p:nvPr/>
          </p:nvSpPr>
          <p:spPr>
            <a:xfrm rot="-2172824" flipH="1">
              <a:off x="190927" y="4787820"/>
              <a:ext cx="55795" cy="174603"/>
            </a:xfrm>
            <a:custGeom>
              <a:avLst/>
              <a:gdLst/>
              <a:ahLst/>
              <a:cxnLst/>
              <a:rect l="l" t="t" r="r" b="b"/>
              <a:pathLst>
                <a:path w="2821" h="8828" extrusionOk="0">
                  <a:moveTo>
                    <a:pt x="56" y="778"/>
                  </a:moveTo>
                  <a:cubicBezTo>
                    <a:pt x="50" y="783"/>
                    <a:pt x="46" y="789"/>
                    <a:pt x="46" y="796"/>
                  </a:cubicBezTo>
                  <a:cubicBezTo>
                    <a:pt x="50" y="790"/>
                    <a:pt x="54" y="784"/>
                    <a:pt x="56" y="778"/>
                  </a:cubicBezTo>
                  <a:close/>
                  <a:moveTo>
                    <a:pt x="2275" y="2661"/>
                  </a:moveTo>
                  <a:lnTo>
                    <a:pt x="2411" y="2706"/>
                  </a:lnTo>
                  <a:lnTo>
                    <a:pt x="2411" y="2706"/>
                  </a:lnTo>
                  <a:lnTo>
                    <a:pt x="2320" y="2752"/>
                  </a:lnTo>
                  <a:lnTo>
                    <a:pt x="2275" y="2661"/>
                  </a:lnTo>
                  <a:close/>
                  <a:moveTo>
                    <a:pt x="205" y="0"/>
                  </a:moveTo>
                  <a:lnTo>
                    <a:pt x="183" y="91"/>
                  </a:lnTo>
                  <a:lnTo>
                    <a:pt x="251" y="91"/>
                  </a:lnTo>
                  <a:cubicBezTo>
                    <a:pt x="274" y="159"/>
                    <a:pt x="205" y="114"/>
                    <a:pt x="205" y="182"/>
                  </a:cubicBezTo>
                  <a:cubicBezTo>
                    <a:pt x="160" y="182"/>
                    <a:pt x="137" y="114"/>
                    <a:pt x="137" y="46"/>
                  </a:cubicBezTo>
                  <a:cubicBezTo>
                    <a:pt x="137" y="114"/>
                    <a:pt x="92" y="159"/>
                    <a:pt x="137" y="182"/>
                  </a:cubicBezTo>
                  <a:cubicBezTo>
                    <a:pt x="130" y="196"/>
                    <a:pt x="122" y="199"/>
                    <a:pt x="112" y="199"/>
                  </a:cubicBezTo>
                  <a:cubicBezTo>
                    <a:pt x="102" y="199"/>
                    <a:pt x="91" y="195"/>
                    <a:pt x="80" y="195"/>
                  </a:cubicBezTo>
                  <a:cubicBezTo>
                    <a:pt x="67" y="195"/>
                    <a:pt x="55" y="201"/>
                    <a:pt x="46" y="228"/>
                  </a:cubicBezTo>
                  <a:cubicBezTo>
                    <a:pt x="69" y="250"/>
                    <a:pt x="114" y="319"/>
                    <a:pt x="92" y="364"/>
                  </a:cubicBezTo>
                  <a:lnTo>
                    <a:pt x="69" y="364"/>
                  </a:lnTo>
                  <a:cubicBezTo>
                    <a:pt x="1" y="455"/>
                    <a:pt x="160" y="523"/>
                    <a:pt x="92" y="637"/>
                  </a:cubicBezTo>
                  <a:lnTo>
                    <a:pt x="69" y="614"/>
                  </a:lnTo>
                  <a:lnTo>
                    <a:pt x="69" y="614"/>
                  </a:lnTo>
                  <a:cubicBezTo>
                    <a:pt x="48" y="656"/>
                    <a:pt x="84" y="716"/>
                    <a:pt x="56" y="778"/>
                  </a:cubicBezTo>
                  <a:lnTo>
                    <a:pt x="56" y="778"/>
                  </a:lnTo>
                  <a:cubicBezTo>
                    <a:pt x="62" y="773"/>
                    <a:pt x="70" y="770"/>
                    <a:pt x="79" y="770"/>
                  </a:cubicBezTo>
                  <a:cubicBezTo>
                    <a:pt x="91" y="770"/>
                    <a:pt x="105" y="777"/>
                    <a:pt x="114" y="796"/>
                  </a:cubicBezTo>
                  <a:cubicBezTo>
                    <a:pt x="69" y="864"/>
                    <a:pt x="92" y="910"/>
                    <a:pt x="46" y="978"/>
                  </a:cubicBezTo>
                  <a:lnTo>
                    <a:pt x="114" y="1024"/>
                  </a:lnTo>
                  <a:cubicBezTo>
                    <a:pt x="92" y="1271"/>
                    <a:pt x="136" y="2301"/>
                    <a:pt x="137" y="2563"/>
                  </a:cubicBezTo>
                  <a:lnTo>
                    <a:pt x="137" y="2563"/>
                  </a:lnTo>
                  <a:cubicBezTo>
                    <a:pt x="137" y="2977"/>
                    <a:pt x="115" y="3780"/>
                    <a:pt x="183" y="4184"/>
                  </a:cubicBezTo>
                  <a:cubicBezTo>
                    <a:pt x="114" y="4230"/>
                    <a:pt x="137" y="4321"/>
                    <a:pt x="114" y="4389"/>
                  </a:cubicBezTo>
                  <a:cubicBezTo>
                    <a:pt x="124" y="4370"/>
                    <a:pt x="138" y="4363"/>
                    <a:pt x="150" y="4363"/>
                  </a:cubicBezTo>
                  <a:cubicBezTo>
                    <a:pt x="168" y="4363"/>
                    <a:pt x="183" y="4376"/>
                    <a:pt x="183" y="4389"/>
                  </a:cubicBezTo>
                  <a:cubicBezTo>
                    <a:pt x="160" y="4594"/>
                    <a:pt x="228" y="4412"/>
                    <a:pt x="228" y="4616"/>
                  </a:cubicBezTo>
                  <a:cubicBezTo>
                    <a:pt x="274" y="4844"/>
                    <a:pt x="183" y="5731"/>
                    <a:pt x="137" y="5935"/>
                  </a:cubicBezTo>
                  <a:cubicBezTo>
                    <a:pt x="228" y="6026"/>
                    <a:pt x="160" y="6163"/>
                    <a:pt x="205" y="6276"/>
                  </a:cubicBezTo>
                  <a:lnTo>
                    <a:pt x="183" y="6276"/>
                  </a:lnTo>
                  <a:cubicBezTo>
                    <a:pt x="205" y="6390"/>
                    <a:pt x="114" y="7027"/>
                    <a:pt x="137" y="7163"/>
                  </a:cubicBezTo>
                  <a:lnTo>
                    <a:pt x="160" y="7141"/>
                  </a:lnTo>
                  <a:lnTo>
                    <a:pt x="160" y="7141"/>
                  </a:lnTo>
                  <a:cubicBezTo>
                    <a:pt x="205" y="7277"/>
                    <a:pt x="114" y="7254"/>
                    <a:pt x="69" y="7345"/>
                  </a:cubicBezTo>
                  <a:cubicBezTo>
                    <a:pt x="79" y="7343"/>
                    <a:pt x="89" y="7342"/>
                    <a:pt x="98" y="7342"/>
                  </a:cubicBezTo>
                  <a:cubicBezTo>
                    <a:pt x="190" y="7342"/>
                    <a:pt x="228" y="7440"/>
                    <a:pt x="228" y="7482"/>
                  </a:cubicBezTo>
                  <a:lnTo>
                    <a:pt x="205" y="7459"/>
                  </a:lnTo>
                  <a:lnTo>
                    <a:pt x="205" y="7459"/>
                  </a:lnTo>
                  <a:cubicBezTo>
                    <a:pt x="228" y="7527"/>
                    <a:pt x="296" y="7664"/>
                    <a:pt x="319" y="7755"/>
                  </a:cubicBezTo>
                  <a:lnTo>
                    <a:pt x="274" y="7755"/>
                  </a:lnTo>
                  <a:cubicBezTo>
                    <a:pt x="319" y="7823"/>
                    <a:pt x="296" y="7982"/>
                    <a:pt x="296" y="8027"/>
                  </a:cubicBezTo>
                  <a:cubicBezTo>
                    <a:pt x="274" y="8164"/>
                    <a:pt x="160" y="8369"/>
                    <a:pt x="228" y="8550"/>
                  </a:cubicBezTo>
                  <a:lnTo>
                    <a:pt x="69" y="8641"/>
                  </a:lnTo>
                  <a:lnTo>
                    <a:pt x="92" y="8664"/>
                  </a:lnTo>
                  <a:cubicBezTo>
                    <a:pt x="92" y="8664"/>
                    <a:pt x="1108" y="8827"/>
                    <a:pt x="1799" y="8827"/>
                  </a:cubicBezTo>
                  <a:cubicBezTo>
                    <a:pt x="2038" y="8827"/>
                    <a:pt x="2238" y="8808"/>
                    <a:pt x="2343" y="8755"/>
                  </a:cubicBezTo>
                  <a:lnTo>
                    <a:pt x="2388" y="8755"/>
                  </a:lnTo>
                  <a:lnTo>
                    <a:pt x="2388" y="8710"/>
                  </a:lnTo>
                  <a:cubicBezTo>
                    <a:pt x="2411" y="8641"/>
                    <a:pt x="2366" y="8619"/>
                    <a:pt x="2411" y="8619"/>
                  </a:cubicBezTo>
                  <a:lnTo>
                    <a:pt x="2411" y="8710"/>
                  </a:lnTo>
                  <a:cubicBezTo>
                    <a:pt x="2411" y="8683"/>
                    <a:pt x="2415" y="8674"/>
                    <a:pt x="2422" y="8674"/>
                  </a:cubicBezTo>
                  <a:cubicBezTo>
                    <a:pt x="2433" y="8674"/>
                    <a:pt x="2452" y="8696"/>
                    <a:pt x="2479" y="8710"/>
                  </a:cubicBezTo>
                  <a:lnTo>
                    <a:pt x="2502" y="8641"/>
                  </a:lnTo>
                  <a:lnTo>
                    <a:pt x="2502" y="8641"/>
                  </a:lnTo>
                  <a:lnTo>
                    <a:pt x="2479" y="8664"/>
                  </a:lnTo>
                  <a:cubicBezTo>
                    <a:pt x="2457" y="8641"/>
                    <a:pt x="2411" y="8596"/>
                    <a:pt x="2434" y="8550"/>
                  </a:cubicBezTo>
                  <a:cubicBezTo>
                    <a:pt x="2434" y="8505"/>
                    <a:pt x="2525" y="8550"/>
                    <a:pt x="2525" y="8482"/>
                  </a:cubicBezTo>
                  <a:cubicBezTo>
                    <a:pt x="2570" y="8141"/>
                    <a:pt x="2639" y="7800"/>
                    <a:pt x="2639" y="7436"/>
                  </a:cubicBezTo>
                  <a:lnTo>
                    <a:pt x="2684" y="7459"/>
                  </a:lnTo>
                  <a:cubicBezTo>
                    <a:pt x="2661" y="7345"/>
                    <a:pt x="2661" y="7254"/>
                    <a:pt x="2639" y="7163"/>
                  </a:cubicBezTo>
                  <a:lnTo>
                    <a:pt x="2730" y="7118"/>
                  </a:lnTo>
                  <a:lnTo>
                    <a:pt x="2730" y="7118"/>
                  </a:lnTo>
                  <a:cubicBezTo>
                    <a:pt x="2729" y="7118"/>
                    <a:pt x="2728" y="7119"/>
                    <a:pt x="2727" y="7119"/>
                  </a:cubicBezTo>
                  <a:cubicBezTo>
                    <a:pt x="2685" y="7119"/>
                    <a:pt x="2707" y="6572"/>
                    <a:pt x="2707" y="6572"/>
                  </a:cubicBezTo>
                  <a:lnTo>
                    <a:pt x="2616" y="6549"/>
                  </a:lnTo>
                  <a:cubicBezTo>
                    <a:pt x="2616" y="6458"/>
                    <a:pt x="2730" y="6527"/>
                    <a:pt x="2707" y="6436"/>
                  </a:cubicBezTo>
                  <a:cubicBezTo>
                    <a:pt x="2570" y="6390"/>
                    <a:pt x="2730" y="6276"/>
                    <a:pt x="2661" y="6231"/>
                  </a:cubicBezTo>
                  <a:cubicBezTo>
                    <a:pt x="2661" y="6231"/>
                    <a:pt x="2661" y="6186"/>
                    <a:pt x="2707" y="6186"/>
                  </a:cubicBezTo>
                  <a:cubicBezTo>
                    <a:pt x="2639" y="6163"/>
                    <a:pt x="2684" y="6140"/>
                    <a:pt x="2684" y="6117"/>
                  </a:cubicBezTo>
                  <a:lnTo>
                    <a:pt x="2639" y="6117"/>
                  </a:lnTo>
                  <a:lnTo>
                    <a:pt x="2616" y="6049"/>
                  </a:lnTo>
                  <a:lnTo>
                    <a:pt x="2684" y="6049"/>
                  </a:lnTo>
                  <a:cubicBezTo>
                    <a:pt x="2707" y="5867"/>
                    <a:pt x="2820" y="5003"/>
                    <a:pt x="2775" y="4798"/>
                  </a:cubicBezTo>
                  <a:lnTo>
                    <a:pt x="2775" y="4798"/>
                  </a:lnTo>
                  <a:cubicBezTo>
                    <a:pt x="2730" y="4821"/>
                    <a:pt x="2752" y="4889"/>
                    <a:pt x="2661" y="4912"/>
                  </a:cubicBezTo>
                  <a:cubicBezTo>
                    <a:pt x="2616" y="4867"/>
                    <a:pt x="2684" y="4844"/>
                    <a:pt x="2639" y="4821"/>
                  </a:cubicBezTo>
                  <a:cubicBezTo>
                    <a:pt x="2775" y="4798"/>
                    <a:pt x="2684" y="4707"/>
                    <a:pt x="2820" y="4662"/>
                  </a:cubicBezTo>
                  <a:lnTo>
                    <a:pt x="2730" y="4662"/>
                  </a:lnTo>
                  <a:lnTo>
                    <a:pt x="2775" y="4639"/>
                  </a:lnTo>
                  <a:cubicBezTo>
                    <a:pt x="2707" y="4412"/>
                    <a:pt x="2752" y="4571"/>
                    <a:pt x="2775" y="4389"/>
                  </a:cubicBezTo>
                  <a:cubicBezTo>
                    <a:pt x="2752" y="4275"/>
                    <a:pt x="2661" y="4207"/>
                    <a:pt x="2707" y="4139"/>
                  </a:cubicBezTo>
                  <a:lnTo>
                    <a:pt x="2707" y="4139"/>
                  </a:lnTo>
                  <a:lnTo>
                    <a:pt x="2639" y="4162"/>
                  </a:lnTo>
                  <a:cubicBezTo>
                    <a:pt x="2707" y="4139"/>
                    <a:pt x="2593" y="4071"/>
                    <a:pt x="2661" y="4071"/>
                  </a:cubicBezTo>
                  <a:cubicBezTo>
                    <a:pt x="2661" y="4030"/>
                    <a:pt x="2661" y="3953"/>
                    <a:pt x="2597" y="3953"/>
                  </a:cubicBezTo>
                  <a:cubicBezTo>
                    <a:pt x="2593" y="3953"/>
                    <a:pt x="2588" y="3954"/>
                    <a:pt x="2584" y="3954"/>
                  </a:cubicBezTo>
                  <a:lnTo>
                    <a:pt x="2584" y="3954"/>
                  </a:lnTo>
                  <a:cubicBezTo>
                    <a:pt x="2612" y="3943"/>
                    <a:pt x="2632" y="3899"/>
                    <a:pt x="2659" y="3899"/>
                  </a:cubicBezTo>
                  <a:cubicBezTo>
                    <a:pt x="2667" y="3899"/>
                    <a:pt x="2675" y="3902"/>
                    <a:pt x="2684" y="3912"/>
                  </a:cubicBezTo>
                  <a:lnTo>
                    <a:pt x="2684" y="3843"/>
                  </a:lnTo>
                  <a:lnTo>
                    <a:pt x="2639" y="3889"/>
                  </a:lnTo>
                  <a:cubicBezTo>
                    <a:pt x="2639" y="3775"/>
                    <a:pt x="2707" y="3730"/>
                    <a:pt x="2639" y="3661"/>
                  </a:cubicBezTo>
                  <a:lnTo>
                    <a:pt x="2593" y="3707"/>
                  </a:lnTo>
                  <a:cubicBezTo>
                    <a:pt x="2593" y="3639"/>
                    <a:pt x="2593" y="3593"/>
                    <a:pt x="2684" y="3593"/>
                  </a:cubicBezTo>
                  <a:lnTo>
                    <a:pt x="2707" y="3639"/>
                  </a:lnTo>
                  <a:cubicBezTo>
                    <a:pt x="2707" y="3548"/>
                    <a:pt x="2707" y="3479"/>
                    <a:pt x="2661" y="3411"/>
                  </a:cubicBezTo>
                  <a:lnTo>
                    <a:pt x="2639" y="3434"/>
                  </a:lnTo>
                  <a:cubicBezTo>
                    <a:pt x="2570" y="3343"/>
                    <a:pt x="2502" y="2820"/>
                    <a:pt x="2411" y="2706"/>
                  </a:cubicBezTo>
                  <a:lnTo>
                    <a:pt x="2411" y="2706"/>
                  </a:lnTo>
                  <a:lnTo>
                    <a:pt x="2479" y="2729"/>
                  </a:lnTo>
                  <a:cubicBezTo>
                    <a:pt x="2479" y="2547"/>
                    <a:pt x="2457" y="1660"/>
                    <a:pt x="2502" y="1524"/>
                  </a:cubicBezTo>
                  <a:cubicBezTo>
                    <a:pt x="2522" y="1495"/>
                    <a:pt x="2545" y="1486"/>
                    <a:pt x="2566" y="1486"/>
                  </a:cubicBezTo>
                  <a:cubicBezTo>
                    <a:pt x="2594" y="1486"/>
                    <a:pt x="2616" y="1501"/>
                    <a:pt x="2616" y="1501"/>
                  </a:cubicBezTo>
                  <a:cubicBezTo>
                    <a:pt x="2593" y="1433"/>
                    <a:pt x="2548" y="1478"/>
                    <a:pt x="2570" y="1410"/>
                  </a:cubicBezTo>
                  <a:lnTo>
                    <a:pt x="2570" y="1410"/>
                  </a:lnTo>
                  <a:lnTo>
                    <a:pt x="2616" y="1433"/>
                  </a:lnTo>
                  <a:lnTo>
                    <a:pt x="2616" y="1365"/>
                  </a:lnTo>
                  <a:cubicBezTo>
                    <a:pt x="2604" y="1387"/>
                    <a:pt x="2576" y="1393"/>
                    <a:pt x="2542" y="1393"/>
                  </a:cubicBezTo>
                  <a:cubicBezTo>
                    <a:pt x="2508" y="1393"/>
                    <a:pt x="2468" y="1387"/>
                    <a:pt x="2434" y="1387"/>
                  </a:cubicBezTo>
                  <a:lnTo>
                    <a:pt x="2457" y="1319"/>
                  </a:lnTo>
                  <a:lnTo>
                    <a:pt x="2502" y="1319"/>
                  </a:lnTo>
                  <a:cubicBezTo>
                    <a:pt x="2502" y="1296"/>
                    <a:pt x="2366" y="1251"/>
                    <a:pt x="2388" y="1183"/>
                  </a:cubicBezTo>
                  <a:cubicBezTo>
                    <a:pt x="2411" y="1046"/>
                    <a:pt x="2411" y="887"/>
                    <a:pt x="2434" y="751"/>
                  </a:cubicBezTo>
                  <a:lnTo>
                    <a:pt x="2502" y="819"/>
                  </a:lnTo>
                  <a:lnTo>
                    <a:pt x="2502" y="751"/>
                  </a:lnTo>
                  <a:cubicBezTo>
                    <a:pt x="2497" y="753"/>
                    <a:pt x="2493" y="754"/>
                    <a:pt x="2489" y="754"/>
                  </a:cubicBezTo>
                  <a:cubicBezTo>
                    <a:pt x="2465" y="754"/>
                    <a:pt x="2474" y="702"/>
                    <a:pt x="2463" y="702"/>
                  </a:cubicBezTo>
                  <a:cubicBezTo>
                    <a:pt x="2461" y="702"/>
                    <a:pt x="2459" y="703"/>
                    <a:pt x="2457" y="705"/>
                  </a:cubicBezTo>
                  <a:cubicBezTo>
                    <a:pt x="2320" y="592"/>
                    <a:pt x="2457" y="478"/>
                    <a:pt x="2366" y="387"/>
                  </a:cubicBezTo>
                  <a:cubicBezTo>
                    <a:pt x="2252" y="364"/>
                    <a:pt x="342" y="68"/>
                    <a:pt x="205" y="46"/>
                  </a:cubicBezTo>
                  <a:lnTo>
                    <a:pt x="20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7"/>
            <p:cNvSpPr/>
            <p:nvPr/>
          </p:nvSpPr>
          <p:spPr>
            <a:xfrm rot="-2172824" flipH="1">
              <a:off x="340780" y="4534567"/>
              <a:ext cx="1820" cy="2729"/>
            </a:xfrm>
            <a:custGeom>
              <a:avLst/>
              <a:gdLst/>
              <a:ahLst/>
              <a:cxnLst/>
              <a:rect l="l" t="t" r="r" b="b"/>
              <a:pathLst>
                <a:path w="92" h="138" extrusionOk="0">
                  <a:moveTo>
                    <a:pt x="91" y="1"/>
                  </a:moveTo>
                  <a:lnTo>
                    <a:pt x="91" y="1"/>
                  </a:lnTo>
                  <a:cubicBezTo>
                    <a:pt x="23" y="46"/>
                    <a:pt x="0" y="69"/>
                    <a:pt x="0" y="137"/>
                  </a:cubicBezTo>
                  <a:cubicBezTo>
                    <a:pt x="69" y="92"/>
                    <a:pt x="69" y="46"/>
                    <a:pt x="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7"/>
            <p:cNvSpPr/>
            <p:nvPr/>
          </p:nvSpPr>
          <p:spPr>
            <a:xfrm rot="-2172824" flipH="1">
              <a:off x="340154" y="4535361"/>
              <a:ext cx="20" cy="20"/>
            </a:xfrm>
            <a:custGeom>
              <a:avLst/>
              <a:gdLst/>
              <a:ahLst/>
              <a:cxnLst/>
              <a:rect l="l" t="t" r="r" b="b"/>
              <a:pathLst>
                <a:path w="1" h="1" extrusionOk="0">
                  <a:moveTo>
                    <a:pt x="0" y="1"/>
                  </a:moveTo>
                  <a:lnTo>
                    <a:pt x="0" y="1"/>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7"/>
            <p:cNvSpPr/>
            <p:nvPr/>
          </p:nvSpPr>
          <p:spPr>
            <a:xfrm rot="-2172824" flipH="1">
              <a:off x="276299" y="4369307"/>
              <a:ext cx="20" cy="910"/>
            </a:xfrm>
            <a:custGeom>
              <a:avLst/>
              <a:gdLst/>
              <a:ahLst/>
              <a:cxnLst/>
              <a:rect l="l" t="t" r="r" b="b"/>
              <a:pathLst>
                <a:path w="1" h="46" extrusionOk="0">
                  <a:moveTo>
                    <a:pt x="0" y="0"/>
                  </a:moveTo>
                  <a:lnTo>
                    <a:pt x="0" y="46"/>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7"/>
            <p:cNvSpPr/>
            <p:nvPr/>
          </p:nvSpPr>
          <p:spPr>
            <a:xfrm rot="-2172824" flipH="1">
              <a:off x="311839" y="4447973"/>
              <a:ext cx="55795" cy="174603"/>
            </a:xfrm>
            <a:custGeom>
              <a:avLst/>
              <a:gdLst/>
              <a:ahLst/>
              <a:cxnLst/>
              <a:rect l="l" t="t" r="r" b="b"/>
              <a:pathLst>
                <a:path w="2821" h="8828" extrusionOk="0">
                  <a:moveTo>
                    <a:pt x="56" y="778"/>
                  </a:moveTo>
                  <a:cubicBezTo>
                    <a:pt x="50" y="783"/>
                    <a:pt x="46" y="790"/>
                    <a:pt x="46" y="796"/>
                  </a:cubicBezTo>
                  <a:cubicBezTo>
                    <a:pt x="50" y="790"/>
                    <a:pt x="54" y="784"/>
                    <a:pt x="56" y="778"/>
                  </a:cubicBezTo>
                  <a:close/>
                  <a:moveTo>
                    <a:pt x="2275" y="2684"/>
                  </a:moveTo>
                  <a:lnTo>
                    <a:pt x="2403" y="2712"/>
                  </a:lnTo>
                  <a:lnTo>
                    <a:pt x="2403" y="2712"/>
                  </a:lnTo>
                  <a:lnTo>
                    <a:pt x="2343" y="2752"/>
                  </a:lnTo>
                  <a:lnTo>
                    <a:pt x="2275" y="2684"/>
                  </a:lnTo>
                  <a:close/>
                  <a:moveTo>
                    <a:pt x="228" y="0"/>
                  </a:moveTo>
                  <a:lnTo>
                    <a:pt x="183" y="91"/>
                  </a:lnTo>
                  <a:lnTo>
                    <a:pt x="251" y="91"/>
                  </a:lnTo>
                  <a:cubicBezTo>
                    <a:pt x="274" y="160"/>
                    <a:pt x="205" y="114"/>
                    <a:pt x="205" y="182"/>
                  </a:cubicBezTo>
                  <a:cubicBezTo>
                    <a:pt x="160" y="182"/>
                    <a:pt x="137" y="114"/>
                    <a:pt x="137" y="69"/>
                  </a:cubicBezTo>
                  <a:lnTo>
                    <a:pt x="137" y="69"/>
                  </a:lnTo>
                  <a:cubicBezTo>
                    <a:pt x="137" y="114"/>
                    <a:pt x="92" y="160"/>
                    <a:pt x="160" y="182"/>
                  </a:cubicBezTo>
                  <a:cubicBezTo>
                    <a:pt x="146" y="196"/>
                    <a:pt x="133" y="199"/>
                    <a:pt x="120" y="199"/>
                  </a:cubicBezTo>
                  <a:cubicBezTo>
                    <a:pt x="106" y="199"/>
                    <a:pt x="93" y="195"/>
                    <a:pt x="82" y="195"/>
                  </a:cubicBezTo>
                  <a:cubicBezTo>
                    <a:pt x="67" y="195"/>
                    <a:pt x="55" y="201"/>
                    <a:pt x="46" y="228"/>
                  </a:cubicBezTo>
                  <a:cubicBezTo>
                    <a:pt x="69" y="273"/>
                    <a:pt x="114" y="319"/>
                    <a:pt x="92" y="364"/>
                  </a:cubicBezTo>
                  <a:lnTo>
                    <a:pt x="69" y="364"/>
                  </a:lnTo>
                  <a:cubicBezTo>
                    <a:pt x="1" y="478"/>
                    <a:pt x="160" y="546"/>
                    <a:pt x="92" y="637"/>
                  </a:cubicBezTo>
                  <a:lnTo>
                    <a:pt x="69" y="614"/>
                  </a:lnTo>
                  <a:lnTo>
                    <a:pt x="69" y="614"/>
                  </a:lnTo>
                  <a:cubicBezTo>
                    <a:pt x="48" y="656"/>
                    <a:pt x="84" y="716"/>
                    <a:pt x="56" y="778"/>
                  </a:cubicBezTo>
                  <a:lnTo>
                    <a:pt x="56" y="778"/>
                  </a:lnTo>
                  <a:cubicBezTo>
                    <a:pt x="62" y="773"/>
                    <a:pt x="70" y="770"/>
                    <a:pt x="78" y="770"/>
                  </a:cubicBezTo>
                  <a:cubicBezTo>
                    <a:pt x="91" y="770"/>
                    <a:pt x="105" y="777"/>
                    <a:pt x="114" y="796"/>
                  </a:cubicBezTo>
                  <a:cubicBezTo>
                    <a:pt x="69" y="865"/>
                    <a:pt x="92" y="933"/>
                    <a:pt x="46" y="978"/>
                  </a:cubicBezTo>
                  <a:lnTo>
                    <a:pt x="114" y="1024"/>
                  </a:lnTo>
                  <a:cubicBezTo>
                    <a:pt x="92" y="1297"/>
                    <a:pt x="137" y="2320"/>
                    <a:pt x="137" y="2570"/>
                  </a:cubicBezTo>
                  <a:cubicBezTo>
                    <a:pt x="137" y="2957"/>
                    <a:pt x="114" y="3775"/>
                    <a:pt x="183" y="4185"/>
                  </a:cubicBezTo>
                  <a:cubicBezTo>
                    <a:pt x="114" y="4253"/>
                    <a:pt x="137" y="4321"/>
                    <a:pt x="114" y="4389"/>
                  </a:cubicBezTo>
                  <a:cubicBezTo>
                    <a:pt x="124" y="4380"/>
                    <a:pt x="137" y="4374"/>
                    <a:pt x="149" y="4374"/>
                  </a:cubicBezTo>
                  <a:cubicBezTo>
                    <a:pt x="167" y="4374"/>
                    <a:pt x="183" y="4385"/>
                    <a:pt x="183" y="4412"/>
                  </a:cubicBezTo>
                  <a:cubicBezTo>
                    <a:pt x="160" y="4594"/>
                    <a:pt x="228" y="4412"/>
                    <a:pt x="228" y="4617"/>
                  </a:cubicBezTo>
                  <a:cubicBezTo>
                    <a:pt x="296" y="4844"/>
                    <a:pt x="205" y="5731"/>
                    <a:pt x="137" y="5936"/>
                  </a:cubicBezTo>
                  <a:cubicBezTo>
                    <a:pt x="228" y="6049"/>
                    <a:pt x="160" y="6186"/>
                    <a:pt x="205" y="6277"/>
                  </a:cubicBezTo>
                  <a:lnTo>
                    <a:pt x="183" y="6277"/>
                  </a:lnTo>
                  <a:cubicBezTo>
                    <a:pt x="205" y="6390"/>
                    <a:pt x="114" y="7027"/>
                    <a:pt x="137" y="7164"/>
                  </a:cubicBezTo>
                  <a:lnTo>
                    <a:pt x="160" y="7164"/>
                  </a:lnTo>
                  <a:cubicBezTo>
                    <a:pt x="205" y="7277"/>
                    <a:pt x="114" y="7255"/>
                    <a:pt x="69" y="7345"/>
                  </a:cubicBezTo>
                  <a:cubicBezTo>
                    <a:pt x="183" y="7345"/>
                    <a:pt x="228" y="7436"/>
                    <a:pt x="228" y="7482"/>
                  </a:cubicBezTo>
                  <a:lnTo>
                    <a:pt x="205" y="7482"/>
                  </a:lnTo>
                  <a:cubicBezTo>
                    <a:pt x="228" y="7527"/>
                    <a:pt x="319" y="7664"/>
                    <a:pt x="319" y="7755"/>
                  </a:cubicBezTo>
                  <a:lnTo>
                    <a:pt x="274" y="7755"/>
                  </a:lnTo>
                  <a:cubicBezTo>
                    <a:pt x="319" y="7846"/>
                    <a:pt x="296" y="7982"/>
                    <a:pt x="296" y="8050"/>
                  </a:cubicBezTo>
                  <a:cubicBezTo>
                    <a:pt x="274" y="8164"/>
                    <a:pt x="183" y="8369"/>
                    <a:pt x="228" y="8551"/>
                  </a:cubicBezTo>
                  <a:lnTo>
                    <a:pt x="92" y="8642"/>
                  </a:lnTo>
                  <a:lnTo>
                    <a:pt x="92" y="8664"/>
                  </a:lnTo>
                  <a:cubicBezTo>
                    <a:pt x="92" y="8664"/>
                    <a:pt x="1108" y="8828"/>
                    <a:pt x="1799" y="8828"/>
                  </a:cubicBezTo>
                  <a:cubicBezTo>
                    <a:pt x="2038" y="8828"/>
                    <a:pt x="2238" y="8808"/>
                    <a:pt x="2343" y="8755"/>
                  </a:cubicBezTo>
                  <a:lnTo>
                    <a:pt x="2388" y="8755"/>
                  </a:lnTo>
                  <a:lnTo>
                    <a:pt x="2388" y="8710"/>
                  </a:lnTo>
                  <a:cubicBezTo>
                    <a:pt x="2407" y="8673"/>
                    <a:pt x="2380" y="8636"/>
                    <a:pt x="2394" y="8636"/>
                  </a:cubicBezTo>
                  <a:cubicBezTo>
                    <a:pt x="2397" y="8636"/>
                    <a:pt x="2403" y="8637"/>
                    <a:pt x="2411" y="8642"/>
                  </a:cubicBezTo>
                  <a:lnTo>
                    <a:pt x="2411" y="8710"/>
                  </a:lnTo>
                  <a:cubicBezTo>
                    <a:pt x="2411" y="8691"/>
                    <a:pt x="2419" y="8684"/>
                    <a:pt x="2430" y="8684"/>
                  </a:cubicBezTo>
                  <a:cubicBezTo>
                    <a:pt x="2445" y="8684"/>
                    <a:pt x="2466" y="8697"/>
                    <a:pt x="2479" y="8710"/>
                  </a:cubicBezTo>
                  <a:lnTo>
                    <a:pt x="2502" y="8664"/>
                  </a:lnTo>
                  <a:lnTo>
                    <a:pt x="2479" y="8664"/>
                  </a:lnTo>
                  <a:cubicBezTo>
                    <a:pt x="2457" y="8642"/>
                    <a:pt x="2411" y="8596"/>
                    <a:pt x="2434" y="8551"/>
                  </a:cubicBezTo>
                  <a:cubicBezTo>
                    <a:pt x="2434" y="8528"/>
                    <a:pt x="2457" y="8528"/>
                    <a:pt x="2479" y="8528"/>
                  </a:cubicBezTo>
                  <a:cubicBezTo>
                    <a:pt x="2502" y="8528"/>
                    <a:pt x="2525" y="8528"/>
                    <a:pt x="2525" y="8505"/>
                  </a:cubicBezTo>
                  <a:cubicBezTo>
                    <a:pt x="2570" y="8141"/>
                    <a:pt x="2661" y="7800"/>
                    <a:pt x="2661" y="7459"/>
                  </a:cubicBezTo>
                  <a:lnTo>
                    <a:pt x="2684" y="7459"/>
                  </a:lnTo>
                  <a:cubicBezTo>
                    <a:pt x="2661" y="7345"/>
                    <a:pt x="2684" y="7255"/>
                    <a:pt x="2661" y="7164"/>
                  </a:cubicBezTo>
                  <a:lnTo>
                    <a:pt x="2729" y="7118"/>
                  </a:lnTo>
                  <a:lnTo>
                    <a:pt x="2729" y="7118"/>
                  </a:lnTo>
                  <a:cubicBezTo>
                    <a:pt x="2729" y="7119"/>
                    <a:pt x="2728" y="7119"/>
                    <a:pt x="2727" y="7119"/>
                  </a:cubicBezTo>
                  <a:cubicBezTo>
                    <a:pt x="2685" y="7119"/>
                    <a:pt x="2707" y="6572"/>
                    <a:pt x="2707" y="6572"/>
                  </a:cubicBezTo>
                  <a:lnTo>
                    <a:pt x="2616" y="6550"/>
                  </a:lnTo>
                  <a:cubicBezTo>
                    <a:pt x="2616" y="6459"/>
                    <a:pt x="2729" y="6527"/>
                    <a:pt x="2707" y="6436"/>
                  </a:cubicBezTo>
                  <a:cubicBezTo>
                    <a:pt x="2570" y="6390"/>
                    <a:pt x="2729" y="6277"/>
                    <a:pt x="2661" y="6231"/>
                  </a:cubicBezTo>
                  <a:cubicBezTo>
                    <a:pt x="2661" y="6231"/>
                    <a:pt x="2661" y="6186"/>
                    <a:pt x="2707" y="6186"/>
                  </a:cubicBezTo>
                  <a:cubicBezTo>
                    <a:pt x="2638" y="6186"/>
                    <a:pt x="2707" y="6140"/>
                    <a:pt x="2684" y="6118"/>
                  </a:cubicBezTo>
                  <a:lnTo>
                    <a:pt x="2638" y="6118"/>
                  </a:lnTo>
                  <a:lnTo>
                    <a:pt x="2616" y="6049"/>
                  </a:lnTo>
                  <a:lnTo>
                    <a:pt x="2684" y="6049"/>
                  </a:lnTo>
                  <a:cubicBezTo>
                    <a:pt x="2707" y="5867"/>
                    <a:pt x="2820" y="5003"/>
                    <a:pt x="2775" y="4821"/>
                  </a:cubicBezTo>
                  <a:lnTo>
                    <a:pt x="2775" y="4821"/>
                  </a:lnTo>
                  <a:cubicBezTo>
                    <a:pt x="2729" y="4844"/>
                    <a:pt x="2775" y="4890"/>
                    <a:pt x="2684" y="4912"/>
                  </a:cubicBezTo>
                  <a:cubicBezTo>
                    <a:pt x="2616" y="4867"/>
                    <a:pt x="2684" y="4844"/>
                    <a:pt x="2638" y="4821"/>
                  </a:cubicBezTo>
                  <a:cubicBezTo>
                    <a:pt x="2775" y="4799"/>
                    <a:pt x="2684" y="4708"/>
                    <a:pt x="2820" y="4685"/>
                  </a:cubicBezTo>
                  <a:lnTo>
                    <a:pt x="2729" y="4662"/>
                  </a:lnTo>
                  <a:lnTo>
                    <a:pt x="2775" y="4639"/>
                  </a:lnTo>
                  <a:cubicBezTo>
                    <a:pt x="2707" y="4412"/>
                    <a:pt x="2752" y="4594"/>
                    <a:pt x="2775" y="4389"/>
                  </a:cubicBezTo>
                  <a:cubicBezTo>
                    <a:pt x="2775" y="4276"/>
                    <a:pt x="2661" y="4207"/>
                    <a:pt x="2707" y="4162"/>
                  </a:cubicBezTo>
                  <a:lnTo>
                    <a:pt x="2638" y="4162"/>
                  </a:lnTo>
                  <a:cubicBezTo>
                    <a:pt x="2707" y="4162"/>
                    <a:pt x="2593" y="4071"/>
                    <a:pt x="2661" y="4071"/>
                  </a:cubicBezTo>
                  <a:cubicBezTo>
                    <a:pt x="2661" y="4052"/>
                    <a:pt x="2661" y="3969"/>
                    <a:pt x="2608" y="3969"/>
                  </a:cubicBezTo>
                  <a:cubicBezTo>
                    <a:pt x="2598" y="3969"/>
                    <a:pt x="2585" y="3972"/>
                    <a:pt x="2570" y="3980"/>
                  </a:cubicBezTo>
                  <a:cubicBezTo>
                    <a:pt x="2604" y="3963"/>
                    <a:pt x="2625" y="3910"/>
                    <a:pt x="2652" y="3910"/>
                  </a:cubicBezTo>
                  <a:cubicBezTo>
                    <a:pt x="2662" y="3910"/>
                    <a:pt x="2672" y="3916"/>
                    <a:pt x="2684" y="3934"/>
                  </a:cubicBezTo>
                  <a:lnTo>
                    <a:pt x="2684" y="3844"/>
                  </a:lnTo>
                  <a:lnTo>
                    <a:pt x="2661" y="3889"/>
                  </a:lnTo>
                  <a:cubicBezTo>
                    <a:pt x="2638" y="3798"/>
                    <a:pt x="2707" y="3753"/>
                    <a:pt x="2638" y="3684"/>
                  </a:cubicBezTo>
                  <a:lnTo>
                    <a:pt x="2593" y="3707"/>
                  </a:lnTo>
                  <a:cubicBezTo>
                    <a:pt x="2593" y="3662"/>
                    <a:pt x="2593" y="3616"/>
                    <a:pt x="2684" y="3593"/>
                  </a:cubicBezTo>
                  <a:lnTo>
                    <a:pt x="2707" y="3639"/>
                  </a:lnTo>
                  <a:cubicBezTo>
                    <a:pt x="2707" y="3548"/>
                    <a:pt x="2707" y="3502"/>
                    <a:pt x="2661" y="3411"/>
                  </a:cubicBezTo>
                  <a:lnTo>
                    <a:pt x="2661" y="3434"/>
                  </a:lnTo>
                  <a:cubicBezTo>
                    <a:pt x="2572" y="3345"/>
                    <a:pt x="2505" y="2846"/>
                    <a:pt x="2418" y="2716"/>
                  </a:cubicBezTo>
                  <a:lnTo>
                    <a:pt x="2418" y="2716"/>
                  </a:lnTo>
                  <a:lnTo>
                    <a:pt x="2479" y="2729"/>
                  </a:lnTo>
                  <a:cubicBezTo>
                    <a:pt x="2479" y="2570"/>
                    <a:pt x="2457" y="1683"/>
                    <a:pt x="2502" y="1524"/>
                  </a:cubicBezTo>
                  <a:cubicBezTo>
                    <a:pt x="2520" y="1497"/>
                    <a:pt x="2541" y="1488"/>
                    <a:pt x="2562" y="1488"/>
                  </a:cubicBezTo>
                  <a:cubicBezTo>
                    <a:pt x="2594" y="1488"/>
                    <a:pt x="2625" y="1510"/>
                    <a:pt x="2638" y="1524"/>
                  </a:cubicBezTo>
                  <a:cubicBezTo>
                    <a:pt x="2593" y="1433"/>
                    <a:pt x="2548" y="1479"/>
                    <a:pt x="2570" y="1410"/>
                  </a:cubicBezTo>
                  <a:lnTo>
                    <a:pt x="2570" y="1410"/>
                  </a:lnTo>
                  <a:lnTo>
                    <a:pt x="2616" y="1433"/>
                  </a:lnTo>
                  <a:lnTo>
                    <a:pt x="2616" y="1365"/>
                  </a:lnTo>
                  <a:cubicBezTo>
                    <a:pt x="2604" y="1388"/>
                    <a:pt x="2576" y="1393"/>
                    <a:pt x="2545" y="1393"/>
                  </a:cubicBezTo>
                  <a:cubicBezTo>
                    <a:pt x="2513" y="1393"/>
                    <a:pt x="2479" y="1388"/>
                    <a:pt x="2457" y="1388"/>
                  </a:cubicBezTo>
                  <a:lnTo>
                    <a:pt x="2457" y="1319"/>
                  </a:lnTo>
                  <a:lnTo>
                    <a:pt x="2502" y="1319"/>
                  </a:lnTo>
                  <a:cubicBezTo>
                    <a:pt x="2502" y="1297"/>
                    <a:pt x="2366" y="1274"/>
                    <a:pt x="2388" y="1183"/>
                  </a:cubicBezTo>
                  <a:cubicBezTo>
                    <a:pt x="2434" y="1047"/>
                    <a:pt x="2411" y="887"/>
                    <a:pt x="2434" y="751"/>
                  </a:cubicBezTo>
                  <a:lnTo>
                    <a:pt x="2502" y="819"/>
                  </a:lnTo>
                  <a:lnTo>
                    <a:pt x="2525" y="751"/>
                  </a:lnTo>
                  <a:lnTo>
                    <a:pt x="2525" y="751"/>
                  </a:lnTo>
                  <a:cubicBezTo>
                    <a:pt x="2517" y="753"/>
                    <a:pt x="2510" y="755"/>
                    <a:pt x="2505" y="755"/>
                  </a:cubicBezTo>
                  <a:cubicBezTo>
                    <a:pt x="2471" y="755"/>
                    <a:pt x="2473" y="715"/>
                    <a:pt x="2466" y="715"/>
                  </a:cubicBezTo>
                  <a:cubicBezTo>
                    <a:pt x="2464" y="715"/>
                    <a:pt x="2461" y="719"/>
                    <a:pt x="2457" y="728"/>
                  </a:cubicBezTo>
                  <a:cubicBezTo>
                    <a:pt x="2320" y="614"/>
                    <a:pt x="2457" y="478"/>
                    <a:pt x="2366" y="387"/>
                  </a:cubicBezTo>
                  <a:cubicBezTo>
                    <a:pt x="2252" y="364"/>
                    <a:pt x="342" y="69"/>
                    <a:pt x="205" y="69"/>
                  </a:cubicBezTo>
                  <a:lnTo>
                    <a:pt x="22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7"/>
            <p:cNvSpPr/>
            <p:nvPr/>
          </p:nvSpPr>
          <p:spPr>
            <a:xfrm rot="-2172824" flipH="1">
              <a:off x="-273433" y="5014522"/>
              <a:ext cx="1365" cy="2275"/>
            </a:xfrm>
            <a:custGeom>
              <a:avLst/>
              <a:gdLst/>
              <a:ahLst/>
              <a:cxnLst/>
              <a:rect l="l" t="t" r="r" b="b"/>
              <a:pathLst>
                <a:path w="69" h="115" extrusionOk="0">
                  <a:moveTo>
                    <a:pt x="69" y="1"/>
                  </a:moveTo>
                  <a:lnTo>
                    <a:pt x="69" y="1"/>
                  </a:lnTo>
                  <a:cubicBezTo>
                    <a:pt x="23" y="46"/>
                    <a:pt x="1" y="69"/>
                    <a:pt x="1" y="115"/>
                  </a:cubicBezTo>
                  <a:cubicBezTo>
                    <a:pt x="69" y="92"/>
                    <a:pt x="69" y="46"/>
                    <a:pt x="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7"/>
            <p:cNvSpPr/>
            <p:nvPr/>
          </p:nvSpPr>
          <p:spPr>
            <a:xfrm rot="-2172824" flipH="1">
              <a:off x="-273969" y="5015137"/>
              <a:ext cx="20" cy="20"/>
            </a:xfrm>
            <a:custGeom>
              <a:avLst/>
              <a:gdLst/>
              <a:ahLst/>
              <a:cxnLst/>
              <a:rect l="l" t="t" r="r" b="b"/>
              <a:pathLst>
                <a:path w="1" h="1" extrusionOk="0">
                  <a:moveTo>
                    <a:pt x="1" y="1"/>
                  </a:moveTo>
                  <a:lnTo>
                    <a:pt x="1" y="1"/>
                  </a:ln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7"/>
            <p:cNvSpPr/>
            <p:nvPr/>
          </p:nvSpPr>
          <p:spPr>
            <a:xfrm rot="-2172824" flipH="1">
              <a:off x="-338325" y="4849397"/>
              <a:ext cx="20" cy="455"/>
            </a:xfrm>
            <a:custGeom>
              <a:avLst/>
              <a:gdLst/>
              <a:ahLst/>
              <a:cxnLst/>
              <a:rect l="l" t="t" r="r" b="b"/>
              <a:pathLst>
                <a:path w="1" h="23" extrusionOk="0">
                  <a:moveTo>
                    <a:pt x="0" y="0"/>
                  </a:moveTo>
                  <a:lnTo>
                    <a:pt x="0" y="23"/>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7"/>
            <p:cNvSpPr/>
            <p:nvPr/>
          </p:nvSpPr>
          <p:spPr>
            <a:xfrm rot="-2172824" flipH="1">
              <a:off x="93703" y="4250157"/>
              <a:ext cx="55340" cy="174603"/>
            </a:xfrm>
            <a:custGeom>
              <a:avLst/>
              <a:gdLst/>
              <a:ahLst/>
              <a:cxnLst/>
              <a:rect l="l" t="t" r="r" b="b"/>
              <a:pathLst>
                <a:path w="2798" h="8828" extrusionOk="0">
                  <a:moveTo>
                    <a:pt x="206" y="0"/>
                  </a:moveTo>
                  <a:lnTo>
                    <a:pt x="183" y="46"/>
                  </a:lnTo>
                  <a:cubicBezTo>
                    <a:pt x="186" y="46"/>
                    <a:pt x="189" y="47"/>
                    <a:pt x="194" y="48"/>
                  </a:cubicBezTo>
                  <a:lnTo>
                    <a:pt x="194" y="48"/>
                  </a:lnTo>
                  <a:lnTo>
                    <a:pt x="206" y="0"/>
                  </a:lnTo>
                  <a:close/>
                  <a:moveTo>
                    <a:pt x="2411" y="8619"/>
                  </a:moveTo>
                  <a:lnTo>
                    <a:pt x="2392" y="8695"/>
                  </a:lnTo>
                  <a:lnTo>
                    <a:pt x="2392" y="8695"/>
                  </a:lnTo>
                  <a:cubicBezTo>
                    <a:pt x="2402" y="8638"/>
                    <a:pt x="2348" y="8619"/>
                    <a:pt x="2411" y="8619"/>
                  </a:cubicBezTo>
                  <a:close/>
                  <a:moveTo>
                    <a:pt x="137" y="46"/>
                  </a:moveTo>
                  <a:cubicBezTo>
                    <a:pt x="115" y="114"/>
                    <a:pt x="69" y="160"/>
                    <a:pt x="137" y="182"/>
                  </a:cubicBezTo>
                  <a:cubicBezTo>
                    <a:pt x="131" y="196"/>
                    <a:pt x="122" y="199"/>
                    <a:pt x="112" y="199"/>
                  </a:cubicBezTo>
                  <a:cubicBezTo>
                    <a:pt x="102" y="199"/>
                    <a:pt x="91" y="195"/>
                    <a:pt x="81" y="195"/>
                  </a:cubicBezTo>
                  <a:cubicBezTo>
                    <a:pt x="68" y="195"/>
                    <a:pt x="55" y="201"/>
                    <a:pt x="46" y="228"/>
                  </a:cubicBezTo>
                  <a:cubicBezTo>
                    <a:pt x="46" y="251"/>
                    <a:pt x="115" y="319"/>
                    <a:pt x="69" y="364"/>
                  </a:cubicBezTo>
                  <a:cubicBezTo>
                    <a:pt x="1" y="455"/>
                    <a:pt x="160" y="523"/>
                    <a:pt x="92" y="637"/>
                  </a:cubicBezTo>
                  <a:lnTo>
                    <a:pt x="69" y="614"/>
                  </a:lnTo>
                  <a:cubicBezTo>
                    <a:pt x="24" y="660"/>
                    <a:pt x="69" y="728"/>
                    <a:pt x="24" y="796"/>
                  </a:cubicBezTo>
                  <a:cubicBezTo>
                    <a:pt x="37" y="783"/>
                    <a:pt x="58" y="770"/>
                    <a:pt x="73" y="770"/>
                  </a:cubicBezTo>
                  <a:cubicBezTo>
                    <a:pt x="84" y="770"/>
                    <a:pt x="92" y="777"/>
                    <a:pt x="92" y="796"/>
                  </a:cubicBezTo>
                  <a:cubicBezTo>
                    <a:pt x="46" y="865"/>
                    <a:pt x="92" y="910"/>
                    <a:pt x="46" y="978"/>
                  </a:cubicBezTo>
                  <a:lnTo>
                    <a:pt x="92" y="1024"/>
                  </a:lnTo>
                  <a:cubicBezTo>
                    <a:pt x="69" y="1274"/>
                    <a:pt x="137" y="2320"/>
                    <a:pt x="137" y="2570"/>
                  </a:cubicBezTo>
                  <a:lnTo>
                    <a:pt x="115" y="2547"/>
                  </a:lnTo>
                  <a:lnTo>
                    <a:pt x="115" y="2547"/>
                  </a:lnTo>
                  <a:cubicBezTo>
                    <a:pt x="137" y="2957"/>
                    <a:pt x="115" y="3775"/>
                    <a:pt x="183" y="4185"/>
                  </a:cubicBezTo>
                  <a:cubicBezTo>
                    <a:pt x="115" y="4230"/>
                    <a:pt x="115" y="4321"/>
                    <a:pt x="115" y="4389"/>
                  </a:cubicBezTo>
                  <a:cubicBezTo>
                    <a:pt x="124" y="4370"/>
                    <a:pt x="138" y="4363"/>
                    <a:pt x="149" y="4363"/>
                  </a:cubicBezTo>
                  <a:cubicBezTo>
                    <a:pt x="164" y="4363"/>
                    <a:pt x="173" y="4376"/>
                    <a:pt x="160" y="4389"/>
                  </a:cubicBezTo>
                  <a:cubicBezTo>
                    <a:pt x="160" y="4594"/>
                    <a:pt x="206" y="4412"/>
                    <a:pt x="228" y="4617"/>
                  </a:cubicBezTo>
                  <a:cubicBezTo>
                    <a:pt x="274" y="4844"/>
                    <a:pt x="183" y="5731"/>
                    <a:pt x="137" y="5936"/>
                  </a:cubicBezTo>
                  <a:cubicBezTo>
                    <a:pt x="206" y="6027"/>
                    <a:pt x="137" y="6163"/>
                    <a:pt x="206" y="6277"/>
                  </a:cubicBezTo>
                  <a:lnTo>
                    <a:pt x="183" y="6277"/>
                  </a:lnTo>
                  <a:cubicBezTo>
                    <a:pt x="206" y="6390"/>
                    <a:pt x="115" y="7027"/>
                    <a:pt x="137" y="7163"/>
                  </a:cubicBezTo>
                  <a:lnTo>
                    <a:pt x="137" y="7141"/>
                  </a:lnTo>
                  <a:lnTo>
                    <a:pt x="137" y="7141"/>
                  </a:lnTo>
                  <a:cubicBezTo>
                    <a:pt x="206" y="7277"/>
                    <a:pt x="92" y="7254"/>
                    <a:pt x="69" y="7345"/>
                  </a:cubicBezTo>
                  <a:cubicBezTo>
                    <a:pt x="77" y="7343"/>
                    <a:pt x="85" y="7342"/>
                    <a:pt x="93" y="7342"/>
                  </a:cubicBezTo>
                  <a:cubicBezTo>
                    <a:pt x="172" y="7342"/>
                    <a:pt x="228" y="7440"/>
                    <a:pt x="228" y="7482"/>
                  </a:cubicBezTo>
                  <a:lnTo>
                    <a:pt x="206" y="7459"/>
                  </a:lnTo>
                  <a:lnTo>
                    <a:pt x="206" y="7459"/>
                  </a:lnTo>
                  <a:cubicBezTo>
                    <a:pt x="228" y="7527"/>
                    <a:pt x="297" y="7664"/>
                    <a:pt x="319" y="7755"/>
                  </a:cubicBezTo>
                  <a:lnTo>
                    <a:pt x="251" y="7755"/>
                  </a:lnTo>
                  <a:cubicBezTo>
                    <a:pt x="319" y="7823"/>
                    <a:pt x="274" y="7982"/>
                    <a:pt x="297" y="8028"/>
                  </a:cubicBezTo>
                  <a:cubicBezTo>
                    <a:pt x="251" y="8164"/>
                    <a:pt x="160" y="8369"/>
                    <a:pt x="228" y="8551"/>
                  </a:cubicBezTo>
                  <a:lnTo>
                    <a:pt x="69" y="8642"/>
                  </a:lnTo>
                  <a:lnTo>
                    <a:pt x="92" y="8664"/>
                  </a:lnTo>
                  <a:cubicBezTo>
                    <a:pt x="92" y="8664"/>
                    <a:pt x="1108" y="8827"/>
                    <a:pt x="1799" y="8827"/>
                  </a:cubicBezTo>
                  <a:cubicBezTo>
                    <a:pt x="2038" y="8827"/>
                    <a:pt x="2238" y="8808"/>
                    <a:pt x="2343" y="8755"/>
                  </a:cubicBezTo>
                  <a:lnTo>
                    <a:pt x="2389" y="8755"/>
                  </a:lnTo>
                  <a:lnTo>
                    <a:pt x="2389" y="8710"/>
                  </a:lnTo>
                  <a:cubicBezTo>
                    <a:pt x="2398" y="8683"/>
                    <a:pt x="2406" y="8674"/>
                    <a:pt x="2415" y="8674"/>
                  </a:cubicBezTo>
                  <a:cubicBezTo>
                    <a:pt x="2429" y="8674"/>
                    <a:pt x="2443" y="8696"/>
                    <a:pt x="2457" y="8710"/>
                  </a:cubicBezTo>
                  <a:lnTo>
                    <a:pt x="2502" y="8642"/>
                  </a:lnTo>
                  <a:lnTo>
                    <a:pt x="2457" y="8664"/>
                  </a:lnTo>
                  <a:cubicBezTo>
                    <a:pt x="2434" y="8642"/>
                    <a:pt x="2389" y="8596"/>
                    <a:pt x="2411" y="8551"/>
                  </a:cubicBezTo>
                  <a:cubicBezTo>
                    <a:pt x="2434" y="8505"/>
                    <a:pt x="2502" y="8551"/>
                    <a:pt x="2525" y="8482"/>
                  </a:cubicBezTo>
                  <a:cubicBezTo>
                    <a:pt x="2571" y="8141"/>
                    <a:pt x="2639" y="7800"/>
                    <a:pt x="2639" y="7436"/>
                  </a:cubicBezTo>
                  <a:lnTo>
                    <a:pt x="2662" y="7459"/>
                  </a:lnTo>
                  <a:cubicBezTo>
                    <a:pt x="2662" y="7345"/>
                    <a:pt x="2662" y="7254"/>
                    <a:pt x="2639" y="7163"/>
                  </a:cubicBezTo>
                  <a:lnTo>
                    <a:pt x="2730" y="7118"/>
                  </a:lnTo>
                  <a:lnTo>
                    <a:pt x="2730" y="7118"/>
                  </a:lnTo>
                  <a:cubicBezTo>
                    <a:pt x="2729" y="7118"/>
                    <a:pt x="2728" y="7119"/>
                    <a:pt x="2727" y="7119"/>
                  </a:cubicBezTo>
                  <a:cubicBezTo>
                    <a:pt x="2684" y="7119"/>
                    <a:pt x="2685" y="6572"/>
                    <a:pt x="2707" y="6572"/>
                  </a:cubicBezTo>
                  <a:lnTo>
                    <a:pt x="2616" y="6550"/>
                  </a:lnTo>
                  <a:cubicBezTo>
                    <a:pt x="2616" y="6459"/>
                    <a:pt x="2707" y="6527"/>
                    <a:pt x="2707" y="6436"/>
                  </a:cubicBezTo>
                  <a:cubicBezTo>
                    <a:pt x="2571" y="6390"/>
                    <a:pt x="2707" y="6277"/>
                    <a:pt x="2639" y="6231"/>
                  </a:cubicBezTo>
                  <a:cubicBezTo>
                    <a:pt x="2662" y="6231"/>
                    <a:pt x="2662" y="6186"/>
                    <a:pt x="2707" y="6186"/>
                  </a:cubicBezTo>
                  <a:cubicBezTo>
                    <a:pt x="2639" y="6163"/>
                    <a:pt x="2684" y="6140"/>
                    <a:pt x="2662" y="6117"/>
                  </a:cubicBezTo>
                  <a:lnTo>
                    <a:pt x="2616" y="6117"/>
                  </a:lnTo>
                  <a:lnTo>
                    <a:pt x="2593" y="6049"/>
                  </a:lnTo>
                  <a:lnTo>
                    <a:pt x="2684" y="6049"/>
                  </a:lnTo>
                  <a:cubicBezTo>
                    <a:pt x="2707" y="5867"/>
                    <a:pt x="2798" y="5003"/>
                    <a:pt x="2775" y="4799"/>
                  </a:cubicBezTo>
                  <a:lnTo>
                    <a:pt x="2775" y="4799"/>
                  </a:lnTo>
                  <a:cubicBezTo>
                    <a:pt x="2707" y="4844"/>
                    <a:pt x="2752" y="4890"/>
                    <a:pt x="2662" y="4912"/>
                  </a:cubicBezTo>
                  <a:cubicBezTo>
                    <a:pt x="2616" y="4867"/>
                    <a:pt x="2684" y="4844"/>
                    <a:pt x="2639" y="4821"/>
                  </a:cubicBezTo>
                  <a:cubicBezTo>
                    <a:pt x="2775" y="4799"/>
                    <a:pt x="2662" y="4708"/>
                    <a:pt x="2798" y="4662"/>
                  </a:cubicBezTo>
                  <a:lnTo>
                    <a:pt x="2730" y="4662"/>
                  </a:lnTo>
                  <a:lnTo>
                    <a:pt x="2775" y="4639"/>
                  </a:lnTo>
                  <a:cubicBezTo>
                    <a:pt x="2707" y="4412"/>
                    <a:pt x="2730" y="4571"/>
                    <a:pt x="2752" y="4389"/>
                  </a:cubicBezTo>
                  <a:cubicBezTo>
                    <a:pt x="2752" y="4276"/>
                    <a:pt x="2662" y="4207"/>
                    <a:pt x="2684" y="4162"/>
                  </a:cubicBezTo>
                  <a:lnTo>
                    <a:pt x="2639" y="4162"/>
                  </a:lnTo>
                  <a:cubicBezTo>
                    <a:pt x="2684" y="4162"/>
                    <a:pt x="2593" y="4071"/>
                    <a:pt x="2662" y="4071"/>
                  </a:cubicBezTo>
                  <a:cubicBezTo>
                    <a:pt x="2643" y="4034"/>
                    <a:pt x="2655" y="3968"/>
                    <a:pt x="2611" y="3968"/>
                  </a:cubicBezTo>
                  <a:cubicBezTo>
                    <a:pt x="2601" y="3968"/>
                    <a:pt x="2588" y="3971"/>
                    <a:pt x="2571" y="3980"/>
                  </a:cubicBezTo>
                  <a:cubicBezTo>
                    <a:pt x="2607" y="3962"/>
                    <a:pt x="2629" y="3899"/>
                    <a:pt x="2648" y="3899"/>
                  </a:cubicBezTo>
                  <a:cubicBezTo>
                    <a:pt x="2653" y="3899"/>
                    <a:pt x="2657" y="3903"/>
                    <a:pt x="2662" y="3912"/>
                  </a:cubicBezTo>
                  <a:lnTo>
                    <a:pt x="2662" y="3843"/>
                  </a:lnTo>
                  <a:lnTo>
                    <a:pt x="2639" y="3889"/>
                  </a:lnTo>
                  <a:cubicBezTo>
                    <a:pt x="2639" y="3798"/>
                    <a:pt x="2707" y="3730"/>
                    <a:pt x="2616" y="3662"/>
                  </a:cubicBezTo>
                  <a:lnTo>
                    <a:pt x="2593" y="3707"/>
                  </a:lnTo>
                  <a:cubicBezTo>
                    <a:pt x="2593" y="3639"/>
                    <a:pt x="2571" y="3593"/>
                    <a:pt x="2662" y="3593"/>
                  </a:cubicBezTo>
                  <a:lnTo>
                    <a:pt x="2684" y="3639"/>
                  </a:lnTo>
                  <a:cubicBezTo>
                    <a:pt x="2684" y="3548"/>
                    <a:pt x="2684" y="3480"/>
                    <a:pt x="2639" y="3411"/>
                  </a:cubicBezTo>
                  <a:lnTo>
                    <a:pt x="2639" y="3434"/>
                  </a:lnTo>
                  <a:cubicBezTo>
                    <a:pt x="2548" y="3343"/>
                    <a:pt x="2502" y="2820"/>
                    <a:pt x="2389" y="2706"/>
                  </a:cubicBezTo>
                  <a:lnTo>
                    <a:pt x="2320" y="2752"/>
                  </a:lnTo>
                  <a:lnTo>
                    <a:pt x="2275" y="2661"/>
                  </a:lnTo>
                  <a:lnTo>
                    <a:pt x="2275" y="2661"/>
                  </a:lnTo>
                  <a:lnTo>
                    <a:pt x="2457" y="2729"/>
                  </a:lnTo>
                  <a:cubicBezTo>
                    <a:pt x="2457" y="2547"/>
                    <a:pt x="2434" y="1660"/>
                    <a:pt x="2502" y="1524"/>
                  </a:cubicBezTo>
                  <a:cubicBezTo>
                    <a:pt x="2522" y="1495"/>
                    <a:pt x="2546" y="1486"/>
                    <a:pt x="2566" y="1486"/>
                  </a:cubicBezTo>
                  <a:cubicBezTo>
                    <a:pt x="2594" y="1486"/>
                    <a:pt x="2616" y="1501"/>
                    <a:pt x="2616" y="1501"/>
                  </a:cubicBezTo>
                  <a:cubicBezTo>
                    <a:pt x="2593" y="1433"/>
                    <a:pt x="2548" y="1479"/>
                    <a:pt x="2548" y="1410"/>
                  </a:cubicBezTo>
                  <a:lnTo>
                    <a:pt x="2548" y="1410"/>
                  </a:lnTo>
                  <a:lnTo>
                    <a:pt x="2616" y="1433"/>
                  </a:lnTo>
                  <a:lnTo>
                    <a:pt x="2593" y="1365"/>
                  </a:lnTo>
                  <a:cubicBezTo>
                    <a:pt x="2582" y="1388"/>
                    <a:pt x="2559" y="1393"/>
                    <a:pt x="2531" y="1393"/>
                  </a:cubicBezTo>
                  <a:cubicBezTo>
                    <a:pt x="2502" y="1393"/>
                    <a:pt x="2468" y="1388"/>
                    <a:pt x="2434" y="1388"/>
                  </a:cubicBezTo>
                  <a:lnTo>
                    <a:pt x="2457" y="1319"/>
                  </a:lnTo>
                  <a:lnTo>
                    <a:pt x="2502" y="1319"/>
                  </a:lnTo>
                  <a:cubicBezTo>
                    <a:pt x="2502" y="1297"/>
                    <a:pt x="2343" y="1251"/>
                    <a:pt x="2389" y="1183"/>
                  </a:cubicBezTo>
                  <a:cubicBezTo>
                    <a:pt x="2411" y="1046"/>
                    <a:pt x="2389" y="887"/>
                    <a:pt x="2411" y="751"/>
                  </a:cubicBezTo>
                  <a:lnTo>
                    <a:pt x="2480" y="819"/>
                  </a:lnTo>
                  <a:lnTo>
                    <a:pt x="2502" y="751"/>
                  </a:lnTo>
                  <a:lnTo>
                    <a:pt x="2502" y="751"/>
                  </a:lnTo>
                  <a:cubicBezTo>
                    <a:pt x="2497" y="753"/>
                    <a:pt x="2493" y="755"/>
                    <a:pt x="2489" y="755"/>
                  </a:cubicBezTo>
                  <a:cubicBezTo>
                    <a:pt x="2465" y="755"/>
                    <a:pt x="2472" y="702"/>
                    <a:pt x="2447" y="702"/>
                  </a:cubicBezTo>
                  <a:cubicBezTo>
                    <a:pt x="2444" y="702"/>
                    <a:pt x="2439" y="703"/>
                    <a:pt x="2434" y="705"/>
                  </a:cubicBezTo>
                  <a:cubicBezTo>
                    <a:pt x="2320" y="592"/>
                    <a:pt x="2434" y="478"/>
                    <a:pt x="2343" y="387"/>
                  </a:cubicBezTo>
                  <a:cubicBezTo>
                    <a:pt x="2232" y="365"/>
                    <a:pt x="399" y="81"/>
                    <a:pt x="194" y="48"/>
                  </a:cubicBezTo>
                  <a:lnTo>
                    <a:pt x="194" y="48"/>
                  </a:lnTo>
                  <a:lnTo>
                    <a:pt x="183" y="91"/>
                  </a:lnTo>
                  <a:lnTo>
                    <a:pt x="251" y="91"/>
                  </a:lnTo>
                  <a:cubicBezTo>
                    <a:pt x="274" y="160"/>
                    <a:pt x="206" y="114"/>
                    <a:pt x="206" y="182"/>
                  </a:cubicBezTo>
                  <a:cubicBezTo>
                    <a:pt x="137" y="182"/>
                    <a:pt x="137" y="114"/>
                    <a:pt x="137" y="4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7"/>
            <p:cNvSpPr/>
            <p:nvPr/>
          </p:nvSpPr>
          <p:spPr>
            <a:xfrm rot="-2172824" flipH="1">
              <a:off x="260923" y="4725213"/>
              <a:ext cx="1384" cy="1820"/>
            </a:xfrm>
            <a:custGeom>
              <a:avLst/>
              <a:gdLst/>
              <a:ahLst/>
              <a:cxnLst/>
              <a:rect l="l" t="t" r="r" b="b"/>
              <a:pathLst>
                <a:path w="70" h="92" extrusionOk="0">
                  <a:moveTo>
                    <a:pt x="69" y="0"/>
                  </a:moveTo>
                  <a:lnTo>
                    <a:pt x="69" y="0"/>
                  </a:lnTo>
                  <a:cubicBezTo>
                    <a:pt x="24" y="23"/>
                    <a:pt x="1" y="46"/>
                    <a:pt x="1" y="91"/>
                  </a:cubicBezTo>
                  <a:cubicBezTo>
                    <a:pt x="69" y="68"/>
                    <a:pt x="69" y="23"/>
                    <a:pt x="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7"/>
            <p:cNvSpPr/>
            <p:nvPr/>
          </p:nvSpPr>
          <p:spPr>
            <a:xfrm rot="-2172824" flipH="1">
              <a:off x="260130" y="4725919"/>
              <a:ext cx="455" cy="20"/>
            </a:xfrm>
            <a:custGeom>
              <a:avLst/>
              <a:gdLst/>
              <a:ahLst/>
              <a:cxnLst/>
              <a:rect l="l" t="t" r="r" b="b"/>
              <a:pathLst>
                <a:path w="23" h="1" extrusionOk="0">
                  <a:moveTo>
                    <a:pt x="23" y="0"/>
                  </a:moveTo>
                  <a:lnTo>
                    <a:pt x="23" y="0"/>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7"/>
            <p:cNvSpPr/>
            <p:nvPr/>
          </p:nvSpPr>
          <p:spPr>
            <a:xfrm rot="-2172824" flipH="1">
              <a:off x="219419" y="4580357"/>
              <a:ext cx="20" cy="455"/>
            </a:xfrm>
            <a:custGeom>
              <a:avLst/>
              <a:gdLst/>
              <a:ahLst/>
              <a:cxnLst/>
              <a:rect l="l" t="t" r="r" b="b"/>
              <a:pathLst>
                <a:path w="1" h="23" extrusionOk="0">
                  <a:moveTo>
                    <a:pt x="1" y="0"/>
                  </a:moveTo>
                  <a:lnTo>
                    <a:pt x="1" y="23"/>
                  </a:ln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7"/>
            <p:cNvSpPr/>
            <p:nvPr/>
          </p:nvSpPr>
          <p:spPr>
            <a:xfrm rot="-2172824" flipH="1">
              <a:off x="208453" y="4582899"/>
              <a:ext cx="60284" cy="143630"/>
            </a:xfrm>
            <a:custGeom>
              <a:avLst/>
              <a:gdLst/>
              <a:ahLst/>
              <a:cxnLst/>
              <a:rect l="l" t="t" r="r" b="b"/>
              <a:pathLst>
                <a:path w="3048" h="7262" extrusionOk="0">
                  <a:moveTo>
                    <a:pt x="2388" y="2070"/>
                  </a:moveTo>
                  <a:lnTo>
                    <a:pt x="2499" y="2094"/>
                  </a:lnTo>
                  <a:lnTo>
                    <a:pt x="2499" y="2094"/>
                  </a:lnTo>
                  <a:lnTo>
                    <a:pt x="2434" y="2138"/>
                  </a:lnTo>
                  <a:lnTo>
                    <a:pt x="2388" y="2070"/>
                  </a:lnTo>
                  <a:close/>
                  <a:moveTo>
                    <a:pt x="2707" y="7095"/>
                  </a:moveTo>
                  <a:lnTo>
                    <a:pt x="2688" y="7151"/>
                  </a:lnTo>
                  <a:lnTo>
                    <a:pt x="2688" y="7151"/>
                  </a:lnTo>
                  <a:cubicBezTo>
                    <a:pt x="2694" y="7114"/>
                    <a:pt x="2645" y="7095"/>
                    <a:pt x="2707" y="7095"/>
                  </a:cubicBezTo>
                  <a:close/>
                  <a:moveTo>
                    <a:pt x="182" y="0"/>
                  </a:moveTo>
                  <a:lnTo>
                    <a:pt x="137" y="69"/>
                  </a:lnTo>
                  <a:lnTo>
                    <a:pt x="228" y="69"/>
                  </a:lnTo>
                  <a:cubicBezTo>
                    <a:pt x="251" y="137"/>
                    <a:pt x="182" y="91"/>
                    <a:pt x="182" y="137"/>
                  </a:cubicBezTo>
                  <a:cubicBezTo>
                    <a:pt x="173" y="140"/>
                    <a:pt x="165" y="141"/>
                    <a:pt x="158" y="141"/>
                  </a:cubicBezTo>
                  <a:cubicBezTo>
                    <a:pt x="114" y="141"/>
                    <a:pt x="111" y="85"/>
                    <a:pt x="92" y="46"/>
                  </a:cubicBezTo>
                  <a:lnTo>
                    <a:pt x="92" y="46"/>
                  </a:lnTo>
                  <a:cubicBezTo>
                    <a:pt x="92" y="91"/>
                    <a:pt x="46" y="137"/>
                    <a:pt x="114" y="160"/>
                  </a:cubicBezTo>
                  <a:cubicBezTo>
                    <a:pt x="92" y="182"/>
                    <a:pt x="46" y="160"/>
                    <a:pt x="23" y="205"/>
                  </a:cubicBezTo>
                  <a:cubicBezTo>
                    <a:pt x="46" y="228"/>
                    <a:pt x="92" y="273"/>
                    <a:pt x="69" y="319"/>
                  </a:cubicBezTo>
                  <a:lnTo>
                    <a:pt x="46" y="319"/>
                  </a:lnTo>
                  <a:cubicBezTo>
                    <a:pt x="1" y="410"/>
                    <a:pt x="160" y="432"/>
                    <a:pt x="92" y="523"/>
                  </a:cubicBezTo>
                  <a:lnTo>
                    <a:pt x="69" y="523"/>
                  </a:lnTo>
                  <a:cubicBezTo>
                    <a:pt x="23" y="546"/>
                    <a:pt x="92" y="614"/>
                    <a:pt x="46" y="660"/>
                  </a:cubicBezTo>
                  <a:lnTo>
                    <a:pt x="114" y="660"/>
                  </a:lnTo>
                  <a:cubicBezTo>
                    <a:pt x="69" y="728"/>
                    <a:pt x="114" y="774"/>
                    <a:pt x="69" y="819"/>
                  </a:cubicBezTo>
                  <a:lnTo>
                    <a:pt x="137" y="842"/>
                  </a:lnTo>
                  <a:cubicBezTo>
                    <a:pt x="114" y="1069"/>
                    <a:pt x="228" y="1888"/>
                    <a:pt x="251" y="2115"/>
                  </a:cubicBezTo>
                  <a:lnTo>
                    <a:pt x="228" y="2092"/>
                  </a:lnTo>
                  <a:lnTo>
                    <a:pt x="228" y="2092"/>
                  </a:lnTo>
                  <a:cubicBezTo>
                    <a:pt x="273" y="2411"/>
                    <a:pt x="296" y="3093"/>
                    <a:pt x="387" y="3411"/>
                  </a:cubicBezTo>
                  <a:cubicBezTo>
                    <a:pt x="319" y="3480"/>
                    <a:pt x="342" y="3548"/>
                    <a:pt x="319" y="3593"/>
                  </a:cubicBezTo>
                  <a:lnTo>
                    <a:pt x="387" y="3593"/>
                  </a:lnTo>
                  <a:cubicBezTo>
                    <a:pt x="387" y="3775"/>
                    <a:pt x="433" y="3616"/>
                    <a:pt x="455" y="3775"/>
                  </a:cubicBezTo>
                  <a:cubicBezTo>
                    <a:pt x="501" y="3957"/>
                    <a:pt x="433" y="4685"/>
                    <a:pt x="387" y="4867"/>
                  </a:cubicBezTo>
                  <a:cubicBezTo>
                    <a:pt x="478" y="4958"/>
                    <a:pt x="410" y="5049"/>
                    <a:pt x="455" y="5140"/>
                  </a:cubicBezTo>
                  <a:lnTo>
                    <a:pt x="433" y="5140"/>
                  </a:lnTo>
                  <a:cubicBezTo>
                    <a:pt x="455" y="5231"/>
                    <a:pt x="364" y="5776"/>
                    <a:pt x="410" y="5890"/>
                  </a:cubicBezTo>
                  <a:lnTo>
                    <a:pt x="410" y="5867"/>
                  </a:lnTo>
                  <a:lnTo>
                    <a:pt x="410" y="5867"/>
                  </a:lnTo>
                  <a:cubicBezTo>
                    <a:pt x="478" y="5958"/>
                    <a:pt x="364" y="5936"/>
                    <a:pt x="342" y="6026"/>
                  </a:cubicBezTo>
                  <a:cubicBezTo>
                    <a:pt x="433" y="6026"/>
                    <a:pt x="501" y="6095"/>
                    <a:pt x="501" y="6140"/>
                  </a:cubicBezTo>
                  <a:lnTo>
                    <a:pt x="478" y="6140"/>
                  </a:lnTo>
                  <a:cubicBezTo>
                    <a:pt x="501" y="6186"/>
                    <a:pt x="592" y="6299"/>
                    <a:pt x="592" y="6368"/>
                  </a:cubicBezTo>
                  <a:lnTo>
                    <a:pt x="546" y="6368"/>
                  </a:lnTo>
                  <a:cubicBezTo>
                    <a:pt x="592" y="6436"/>
                    <a:pt x="569" y="6549"/>
                    <a:pt x="569" y="6595"/>
                  </a:cubicBezTo>
                  <a:cubicBezTo>
                    <a:pt x="546" y="6709"/>
                    <a:pt x="455" y="6868"/>
                    <a:pt x="524" y="7004"/>
                  </a:cubicBezTo>
                  <a:lnTo>
                    <a:pt x="364" y="7095"/>
                  </a:lnTo>
                  <a:lnTo>
                    <a:pt x="387" y="7118"/>
                  </a:lnTo>
                  <a:cubicBezTo>
                    <a:pt x="387" y="7118"/>
                    <a:pt x="1447" y="7262"/>
                    <a:pt x="2138" y="7262"/>
                  </a:cubicBezTo>
                  <a:cubicBezTo>
                    <a:pt x="2357" y="7262"/>
                    <a:pt x="2540" y="7247"/>
                    <a:pt x="2638" y="7209"/>
                  </a:cubicBezTo>
                  <a:lnTo>
                    <a:pt x="2684" y="7209"/>
                  </a:lnTo>
                  <a:lnTo>
                    <a:pt x="2684" y="7163"/>
                  </a:lnTo>
                  <a:cubicBezTo>
                    <a:pt x="2691" y="7149"/>
                    <a:pt x="2698" y="7144"/>
                    <a:pt x="2706" y="7144"/>
                  </a:cubicBezTo>
                  <a:cubicBezTo>
                    <a:pt x="2723" y="7144"/>
                    <a:pt x="2743" y="7171"/>
                    <a:pt x="2775" y="7186"/>
                  </a:cubicBezTo>
                  <a:lnTo>
                    <a:pt x="2798" y="7118"/>
                  </a:lnTo>
                  <a:lnTo>
                    <a:pt x="2752" y="7141"/>
                  </a:lnTo>
                  <a:lnTo>
                    <a:pt x="2707" y="7050"/>
                  </a:lnTo>
                  <a:cubicBezTo>
                    <a:pt x="2729" y="7004"/>
                    <a:pt x="2798" y="7050"/>
                    <a:pt x="2820" y="6982"/>
                  </a:cubicBezTo>
                  <a:cubicBezTo>
                    <a:pt x="2866" y="6686"/>
                    <a:pt x="2934" y="6413"/>
                    <a:pt x="2911" y="6095"/>
                  </a:cubicBezTo>
                  <a:lnTo>
                    <a:pt x="2911" y="6095"/>
                  </a:lnTo>
                  <a:lnTo>
                    <a:pt x="2957" y="6117"/>
                  </a:lnTo>
                  <a:cubicBezTo>
                    <a:pt x="2934" y="6026"/>
                    <a:pt x="2934" y="5936"/>
                    <a:pt x="2911" y="5867"/>
                  </a:cubicBezTo>
                  <a:lnTo>
                    <a:pt x="3002" y="5822"/>
                  </a:lnTo>
                  <a:lnTo>
                    <a:pt x="3002" y="5822"/>
                  </a:lnTo>
                  <a:cubicBezTo>
                    <a:pt x="3001" y="5822"/>
                    <a:pt x="3000" y="5823"/>
                    <a:pt x="2999" y="5823"/>
                  </a:cubicBezTo>
                  <a:cubicBezTo>
                    <a:pt x="2957" y="5823"/>
                    <a:pt x="2957" y="5366"/>
                    <a:pt x="2957" y="5344"/>
                  </a:cubicBezTo>
                  <a:lnTo>
                    <a:pt x="2866" y="5344"/>
                  </a:lnTo>
                  <a:cubicBezTo>
                    <a:pt x="2866" y="5253"/>
                    <a:pt x="2979" y="5322"/>
                    <a:pt x="2957" y="5231"/>
                  </a:cubicBezTo>
                  <a:cubicBezTo>
                    <a:pt x="2820" y="5208"/>
                    <a:pt x="2979" y="5094"/>
                    <a:pt x="2911" y="5071"/>
                  </a:cubicBezTo>
                  <a:cubicBezTo>
                    <a:pt x="2911" y="5071"/>
                    <a:pt x="2911" y="5026"/>
                    <a:pt x="2957" y="5026"/>
                  </a:cubicBezTo>
                  <a:cubicBezTo>
                    <a:pt x="2889" y="5026"/>
                    <a:pt x="2934" y="5003"/>
                    <a:pt x="2934" y="4958"/>
                  </a:cubicBezTo>
                  <a:lnTo>
                    <a:pt x="2934" y="4958"/>
                  </a:lnTo>
                  <a:lnTo>
                    <a:pt x="2889" y="4980"/>
                  </a:lnTo>
                  <a:lnTo>
                    <a:pt x="2843" y="4912"/>
                  </a:lnTo>
                  <a:lnTo>
                    <a:pt x="2934" y="4912"/>
                  </a:lnTo>
                  <a:cubicBezTo>
                    <a:pt x="2957" y="4776"/>
                    <a:pt x="3048" y="4025"/>
                    <a:pt x="3002" y="3866"/>
                  </a:cubicBezTo>
                  <a:lnTo>
                    <a:pt x="3002" y="3866"/>
                  </a:lnTo>
                  <a:cubicBezTo>
                    <a:pt x="2957" y="3889"/>
                    <a:pt x="2979" y="3934"/>
                    <a:pt x="2889" y="3957"/>
                  </a:cubicBezTo>
                  <a:cubicBezTo>
                    <a:pt x="2843" y="3912"/>
                    <a:pt x="2911" y="3889"/>
                    <a:pt x="2866" y="3866"/>
                  </a:cubicBezTo>
                  <a:cubicBezTo>
                    <a:pt x="3002" y="3866"/>
                    <a:pt x="2889" y="3775"/>
                    <a:pt x="3025" y="3752"/>
                  </a:cubicBezTo>
                  <a:lnTo>
                    <a:pt x="2957" y="3730"/>
                  </a:lnTo>
                  <a:lnTo>
                    <a:pt x="3002" y="3707"/>
                  </a:lnTo>
                  <a:cubicBezTo>
                    <a:pt x="2911" y="3525"/>
                    <a:pt x="2957" y="3662"/>
                    <a:pt x="2979" y="3502"/>
                  </a:cubicBezTo>
                  <a:cubicBezTo>
                    <a:pt x="2957" y="3411"/>
                    <a:pt x="2866" y="3366"/>
                    <a:pt x="2889" y="3298"/>
                  </a:cubicBezTo>
                  <a:lnTo>
                    <a:pt x="2889" y="3298"/>
                  </a:lnTo>
                  <a:lnTo>
                    <a:pt x="2820" y="3320"/>
                  </a:lnTo>
                  <a:cubicBezTo>
                    <a:pt x="2889" y="3298"/>
                    <a:pt x="2775" y="3252"/>
                    <a:pt x="2843" y="3229"/>
                  </a:cubicBezTo>
                  <a:cubicBezTo>
                    <a:pt x="2843" y="3211"/>
                    <a:pt x="2843" y="3149"/>
                    <a:pt x="2796" y="3149"/>
                  </a:cubicBezTo>
                  <a:cubicBezTo>
                    <a:pt x="2784" y="3149"/>
                    <a:pt x="2770" y="3152"/>
                    <a:pt x="2752" y="3161"/>
                  </a:cubicBezTo>
                  <a:cubicBezTo>
                    <a:pt x="2787" y="3144"/>
                    <a:pt x="2808" y="3100"/>
                    <a:pt x="2836" y="3100"/>
                  </a:cubicBezTo>
                  <a:cubicBezTo>
                    <a:pt x="2845" y="3100"/>
                    <a:pt x="2855" y="3105"/>
                    <a:pt x="2866" y="3116"/>
                  </a:cubicBezTo>
                  <a:lnTo>
                    <a:pt x="2843" y="3048"/>
                  </a:lnTo>
                  <a:lnTo>
                    <a:pt x="2820" y="3070"/>
                  </a:lnTo>
                  <a:cubicBezTo>
                    <a:pt x="2820" y="3002"/>
                    <a:pt x="2889" y="2957"/>
                    <a:pt x="2798" y="2911"/>
                  </a:cubicBezTo>
                  <a:lnTo>
                    <a:pt x="2752" y="2934"/>
                  </a:lnTo>
                  <a:cubicBezTo>
                    <a:pt x="2752" y="2888"/>
                    <a:pt x="2752" y="2843"/>
                    <a:pt x="2843" y="2820"/>
                  </a:cubicBezTo>
                  <a:lnTo>
                    <a:pt x="2866" y="2866"/>
                  </a:lnTo>
                  <a:cubicBezTo>
                    <a:pt x="2866" y="2797"/>
                    <a:pt x="2843" y="2752"/>
                    <a:pt x="2798" y="2684"/>
                  </a:cubicBezTo>
                  <a:lnTo>
                    <a:pt x="2798" y="2706"/>
                  </a:lnTo>
                  <a:cubicBezTo>
                    <a:pt x="2708" y="2617"/>
                    <a:pt x="2618" y="2194"/>
                    <a:pt x="2506" y="2096"/>
                  </a:cubicBezTo>
                  <a:lnTo>
                    <a:pt x="2506" y="2096"/>
                  </a:lnTo>
                  <a:lnTo>
                    <a:pt x="2593" y="2115"/>
                  </a:lnTo>
                  <a:cubicBezTo>
                    <a:pt x="2570" y="1956"/>
                    <a:pt x="2502" y="1206"/>
                    <a:pt x="2547" y="1069"/>
                  </a:cubicBezTo>
                  <a:cubicBezTo>
                    <a:pt x="2563" y="1054"/>
                    <a:pt x="2580" y="1049"/>
                    <a:pt x="2597" y="1049"/>
                  </a:cubicBezTo>
                  <a:cubicBezTo>
                    <a:pt x="2631" y="1049"/>
                    <a:pt x="2661" y="1069"/>
                    <a:pt x="2661" y="1069"/>
                  </a:cubicBezTo>
                  <a:cubicBezTo>
                    <a:pt x="2638" y="1001"/>
                    <a:pt x="2593" y="1046"/>
                    <a:pt x="2593" y="978"/>
                  </a:cubicBezTo>
                  <a:lnTo>
                    <a:pt x="2593" y="978"/>
                  </a:lnTo>
                  <a:lnTo>
                    <a:pt x="2661" y="1001"/>
                  </a:lnTo>
                  <a:lnTo>
                    <a:pt x="2661" y="1001"/>
                  </a:lnTo>
                  <a:lnTo>
                    <a:pt x="2638" y="955"/>
                  </a:lnTo>
                  <a:cubicBezTo>
                    <a:pt x="2627" y="967"/>
                    <a:pt x="2599" y="967"/>
                    <a:pt x="2567" y="967"/>
                  </a:cubicBezTo>
                  <a:cubicBezTo>
                    <a:pt x="2536" y="967"/>
                    <a:pt x="2502" y="967"/>
                    <a:pt x="2479" y="978"/>
                  </a:cubicBezTo>
                  <a:lnTo>
                    <a:pt x="2479" y="910"/>
                  </a:lnTo>
                  <a:lnTo>
                    <a:pt x="2547" y="910"/>
                  </a:lnTo>
                  <a:cubicBezTo>
                    <a:pt x="2547" y="887"/>
                    <a:pt x="2388" y="865"/>
                    <a:pt x="2411" y="796"/>
                  </a:cubicBezTo>
                  <a:cubicBezTo>
                    <a:pt x="2434" y="683"/>
                    <a:pt x="2411" y="546"/>
                    <a:pt x="2434" y="432"/>
                  </a:cubicBezTo>
                  <a:lnTo>
                    <a:pt x="2502" y="478"/>
                  </a:lnTo>
                  <a:lnTo>
                    <a:pt x="2502" y="432"/>
                  </a:lnTo>
                  <a:cubicBezTo>
                    <a:pt x="2495" y="436"/>
                    <a:pt x="2490" y="437"/>
                    <a:pt x="2486" y="437"/>
                  </a:cubicBezTo>
                  <a:cubicBezTo>
                    <a:pt x="2466" y="437"/>
                    <a:pt x="2472" y="405"/>
                    <a:pt x="2464" y="405"/>
                  </a:cubicBezTo>
                  <a:cubicBezTo>
                    <a:pt x="2462" y="405"/>
                    <a:pt x="2460" y="406"/>
                    <a:pt x="2456" y="410"/>
                  </a:cubicBezTo>
                  <a:cubicBezTo>
                    <a:pt x="2320" y="319"/>
                    <a:pt x="2434" y="205"/>
                    <a:pt x="2343" y="137"/>
                  </a:cubicBezTo>
                  <a:cubicBezTo>
                    <a:pt x="2229" y="137"/>
                    <a:pt x="296" y="46"/>
                    <a:pt x="160" y="46"/>
                  </a:cubicBezTo>
                  <a:lnTo>
                    <a:pt x="18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7"/>
            <p:cNvSpPr/>
            <p:nvPr/>
          </p:nvSpPr>
          <p:spPr>
            <a:xfrm rot="-2172824" flipH="1">
              <a:off x="84237" y="4988863"/>
              <a:ext cx="1820" cy="2710"/>
            </a:xfrm>
            <a:custGeom>
              <a:avLst/>
              <a:gdLst/>
              <a:ahLst/>
              <a:cxnLst/>
              <a:rect l="l" t="t" r="r" b="b"/>
              <a:pathLst>
                <a:path w="92" h="137" extrusionOk="0">
                  <a:moveTo>
                    <a:pt x="91" y="1"/>
                  </a:moveTo>
                  <a:lnTo>
                    <a:pt x="91" y="1"/>
                  </a:lnTo>
                  <a:cubicBezTo>
                    <a:pt x="23" y="46"/>
                    <a:pt x="0" y="69"/>
                    <a:pt x="0" y="137"/>
                  </a:cubicBezTo>
                  <a:cubicBezTo>
                    <a:pt x="69" y="114"/>
                    <a:pt x="69" y="46"/>
                    <a:pt x="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7"/>
            <p:cNvSpPr/>
            <p:nvPr/>
          </p:nvSpPr>
          <p:spPr>
            <a:xfrm rot="-2172824" flipH="1">
              <a:off x="83616" y="4989654"/>
              <a:ext cx="20" cy="20"/>
            </a:xfrm>
            <a:custGeom>
              <a:avLst/>
              <a:gdLst/>
              <a:ahLst/>
              <a:cxnLst/>
              <a:rect l="l" t="t" r="r" b="b"/>
              <a:pathLst>
                <a:path w="1" h="1" extrusionOk="0">
                  <a:moveTo>
                    <a:pt x="0" y="1"/>
                  </a:moveTo>
                  <a:lnTo>
                    <a:pt x="0" y="1"/>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7"/>
            <p:cNvSpPr/>
            <p:nvPr/>
          </p:nvSpPr>
          <p:spPr>
            <a:xfrm rot="-2172824" flipH="1">
              <a:off x="23287" y="4814107"/>
              <a:ext cx="475" cy="455"/>
            </a:xfrm>
            <a:custGeom>
              <a:avLst/>
              <a:gdLst/>
              <a:ahLst/>
              <a:cxnLst/>
              <a:rect l="l" t="t" r="r" b="b"/>
              <a:pathLst>
                <a:path w="24" h="23" extrusionOk="0">
                  <a:moveTo>
                    <a:pt x="0" y="0"/>
                  </a:moveTo>
                  <a:lnTo>
                    <a:pt x="23" y="23"/>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7"/>
            <p:cNvSpPr/>
            <p:nvPr/>
          </p:nvSpPr>
          <p:spPr>
            <a:xfrm rot="-2172824" flipH="1">
              <a:off x="20990" y="4813508"/>
              <a:ext cx="62539" cy="180635"/>
            </a:xfrm>
            <a:custGeom>
              <a:avLst/>
              <a:gdLst/>
              <a:ahLst/>
              <a:cxnLst/>
              <a:rect l="l" t="t" r="r" b="b"/>
              <a:pathLst>
                <a:path w="3162" h="9133" extrusionOk="0">
                  <a:moveTo>
                    <a:pt x="159" y="1"/>
                  </a:moveTo>
                  <a:lnTo>
                    <a:pt x="137" y="69"/>
                  </a:lnTo>
                  <a:cubicBezTo>
                    <a:pt x="138" y="68"/>
                    <a:pt x="140" y="68"/>
                    <a:pt x="143" y="68"/>
                  </a:cubicBezTo>
                  <a:lnTo>
                    <a:pt x="143" y="68"/>
                  </a:lnTo>
                  <a:lnTo>
                    <a:pt x="159" y="1"/>
                  </a:lnTo>
                  <a:close/>
                  <a:moveTo>
                    <a:pt x="71" y="811"/>
                  </a:moveTo>
                  <a:lnTo>
                    <a:pt x="71" y="811"/>
                  </a:lnTo>
                  <a:cubicBezTo>
                    <a:pt x="69" y="813"/>
                    <a:pt x="68" y="816"/>
                    <a:pt x="68" y="819"/>
                  </a:cubicBezTo>
                  <a:cubicBezTo>
                    <a:pt x="69" y="816"/>
                    <a:pt x="70" y="814"/>
                    <a:pt x="71" y="811"/>
                  </a:cubicBezTo>
                  <a:close/>
                  <a:moveTo>
                    <a:pt x="2320" y="46"/>
                  </a:moveTo>
                  <a:cubicBezTo>
                    <a:pt x="2207" y="46"/>
                    <a:pt x="321" y="46"/>
                    <a:pt x="143" y="68"/>
                  </a:cubicBezTo>
                  <a:lnTo>
                    <a:pt x="143" y="68"/>
                  </a:lnTo>
                  <a:lnTo>
                    <a:pt x="137" y="91"/>
                  </a:lnTo>
                  <a:lnTo>
                    <a:pt x="205" y="91"/>
                  </a:lnTo>
                  <a:cubicBezTo>
                    <a:pt x="228" y="160"/>
                    <a:pt x="159" y="114"/>
                    <a:pt x="159" y="182"/>
                  </a:cubicBezTo>
                  <a:cubicBezTo>
                    <a:pt x="114" y="182"/>
                    <a:pt x="91" y="137"/>
                    <a:pt x="91" y="69"/>
                  </a:cubicBezTo>
                  <a:lnTo>
                    <a:pt x="91" y="69"/>
                  </a:lnTo>
                  <a:cubicBezTo>
                    <a:pt x="68" y="137"/>
                    <a:pt x="46" y="182"/>
                    <a:pt x="114" y="205"/>
                  </a:cubicBezTo>
                  <a:cubicBezTo>
                    <a:pt x="103" y="228"/>
                    <a:pt x="80" y="228"/>
                    <a:pt x="57" y="228"/>
                  </a:cubicBezTo>
                  <a:cubicBezTo>
                    <a:pt x="34" y="228"/>
                    <a:pt x="12" y="228"/>
                    <a:pt x="0" y="251"/>
                  </a:cubicBezTo>
                  <a:cubicBezTo>
                    <a:pt x="23" y="296"/>
                    <a:pt x="91" y="342"/>
                    <a:pt x="68" y="387"/>
                  </a:cubicBezTo>
                  <a:lnTo>
                    <a:pt x="46" y="387"/>
                  </a:lnTo>
                  <a:cubicBezTo>
                    <a:pt x="0" y="501"/>
                    <a:pt x="159" y="546"/>
                    <a:pt x="91" y="660"/>
                  </a:cubicBezTo>
                  <a:lnTo>
                    <a:pt x="68" y="660"/>
                  </a:lnTo>
                  <a:cubicBezTo>
                    <a:pt x="47" y="682"/>
                    <a:pt x="88" y="746"/>
                    <a:pt x="71" y="811"/>
                  </a:cubicBezTo>
                  <a:lnTo>
                    <a:pt x="71" y="811"/>
                  </a:lnTo>
                  <a:cubicBezTo>
                    <a:pt x="75" y="805"/>
                    <a:pt x="84" y="802"/>
                    <a:pt x="94" y="802"/>
                  </a:cubicBezTo>
                  <a:cubicBezTo>
                    <a:pt x="108" y="802"/>
                    <a:pt x="125" y="808"/>
                    <a:pt x="137" y="819"/>
                  </a:cubicBezTo>
                  <a:cubicBezTo>
                    <a:pt x="91" y="910"/>
                    <a:pt x="137" y="956"/>
                    <a:pt x="91" y="1001"/>
                  </a:cubicBezTo>
                  <a:lnTo>
                    <a:pt x="159" y="1069"/>
                  </a:lnTo>
                  <a:cubicBezTo>
                    <a:pt x="159" y="1319"/>
                    <a:pt x="341" y="2343"/>
                    <a:pt x="341" y="2616"/>
                  </a:cubicBezTo>
                  <a:cubicBezTo>
                    <a:pt x="387" y="3002"/>
                    <a:pt x="387" y="3844"/>
                    <a:pt x="500" y="4276"/>
                  </a:cubicBezTo>
                  <a:cubicBezTo>
                    <a:pt x="432" y="4321"/>
                    <a:pt x="455" y="4412"/>
                    <a:pt x="432" y="4480"/>
                  </a:cubicBezTo>
                  <a:cubicBezTo>
                    <a:pt x="442" y="4471"/>
                    <a:pt x="455" y="4465"/>
                    <a:pt x="467" y="4465"/>
                  </a:cubicBezTo>
                  <a:cubicBezTo>
                    <a:pt x="485" y="4465"/>
                    <a:pt x="500" y="4476"/>
                    <a:pt x="500" y="4503"/>
                  </a:cubicBezTo>
                  <a:cubicBezTo>
                    <a:pt x="500" y="4605"/>
                    <a:pt x="512" y="4605"/>
                    <a:pt x="526" y="4605"/>
                  </a:cubicBezTo>
                  <a:cubicBezTo>
                    <a:pt x="540" y="4605"/>
                    <a:pt x="557" y="4605"/>
                    <a:pt x="569" y="4708"/>
                  </a:cubicBezTo>
                  <a:cubicBezTo>
                    <a:pt x="637" y="4958"/>
                    <a:pt x="569" y="5890"/>
                    <a:pt x="523" y="6095"/>
                  </a:cubicBezTo>
                  <a:cubicBezTo>
                    <a:pt x="591" y="6209"/>
                    <a:pt x="523" y="6345"/>
                    <a:pt x="591" y="6459"/>
                  </a:cubicBezTo>
                  <a:lnTo>
                    <a:pt x="569" y="6459"/>
                  </a:lnTo>
                  <a:cubicBezTo>
                    <a:pt x="591" y="6572"/>
                    <a:pt x="523" y="7255"/>
                    <a:pt x="546" y="7391"/>
                  </a:cubicBezTo>
                  <a:cubicBezTo>
                    <a:pt x="591" y="7505"/>
                    <a:pt x="500" y="7482"/>
                    <a:pt x="478" y="7573"/>
                  </a:cubicBezTo>
                  <a:cubicBezTo>
                    <a:pt x="569" y="7573"/>
                    <a:pt x="614" y="7687"/>
                    <a:pt x="637" y="7709"/>
                  </a:cubicBezTo>
                  <a:lnTo>
                    <a:pt x="614" y="7709"/>
                  </a:lnTo>
                  <a:cubicBezTo>
                    <a:pt x="614" y="7778"/>
                    <a:pt x="705" y="7914"/>
                    <a:pt x="705" y="8028"/>
                  </a:cubicBezTo>
                  <a:lnTo>
                    <a:pt x="660" y="8005"/>
                  </a:lnTo>
                  <a:lnTo>
                    <a:pt x="660" y="8005"/>
                  </a:lnTo>
                  <a:cubicBezTo>
                    <a:pt x="705" y="8096"/>
                    <a:pt x="682" y="8255"/>
                    <a:pt x="682" y="8301"/>
                  </a:cubicBezTo>
                  <a:cubicBezTo>
                    <a:pt x="660" y="8437"/>
                    <a:pt x="569" y="8642"/>
                    <a:pt x="614" y="8846"/>
                  </a:cubicBezTo>
                  <a:lnTo>
                    <a:pt x="455" y="8937"/>
                  </a:lnTo>
                  <a:lnTo>
                    <a:pt x="478" y="8960"/>
                  </a:lnTo>
                  <a:cubicBezTo>
                    <a:pt x="478" y="8960"/>
                    <a:pt x="1478" y="9133"/>
                    <a:pt x="2168" y="9133"/>
                  </a:cubicBezTo>
                  <a:cubicBezTo>
                    <a:pt x="2414" y="9133"/>
                    <a:pt x="2621" y="9111"/>
                    <a:pt x="2729" y="9051"/>
                  </a:cubicBezTo>
                  <a:lnTo>
                    <a:pt x="2774" y="9051"/>
                  </a:lnTo>
                  <a:lnTo>
                    <a:pt x="2774" y="9006"/>
                  </a:lnTo>
                  <a:cubicBezTo>
                    <a:pt x="2797" y="8937"/>
                    <a:pt x="2752" y="8915"/>
                    <a:pt x="2797" y="8915"/>
                  </a:cubicBezTo>
                  <a:lnTo>
                    <a:pt x="2797" y="9006"/>
                  </a:lnTo>
                  <a:cubicBezTo>
                    <a:pt x="2797" y="8979"/>
                    <a:pt x="2804" y="8970"/>
                    <a:pt x="2814" y="8970"/>
                  </a:cubicBezTo>
                  <a:cubicBezTo>
                    <a:pt x="2829" y="8970"/>
                    <a:pt x="2852" y="8992"/>
                    <a:pt x="2865" y="9006"/>
                  </a:cubicBezTo>
                  <a:lnTo>
                    <a:pt x="2888" y="8937"/>
                  </a:lnTo>
                  <a:lnTo>
                    <a:pt x="2888" y="8937"/>
                  </a:lnTo>
                  <a:lnTo>
                    <a:pt x="2865" y="8960"/>
                  </a:lnTo>
                  <a:cubicBezTo>
                    <a:pt x="2843" y="8915"/>
                    <a:pt x="2797" y="8869"/>
                    <a:pt x="2820" y="8846"/>
                  </a:cubicBezTo>
                  <a:cubicBezTo>
                    <a:pt x="2820" y="8812"/>
                    <a:pt x="2843" y="8812"/>
                    <a:pt x="2865" y="8812"/>
                  </a:cubicBezTo>
                  <a:cubicBezTo>
                    <a:pt x="2888" y="8812"/>
                    <a:pt x="2911" y="8812"/>
                    <a:pt x="2911" y="8778"/>
                  </a:cubicBezTo>
                  <a:cubicBezTo>
                    <a:pt x="2979" y="8392"/>
                    <a:pt x="3047" y="8028"/>
                    <a:pt x="3047" y="7641"/>
                  </a:cubicBezTo>
                  <a:lnTo>
                    <a:pt x="3070" y="7664"/>
                  </a:lnTo>
                  <a:cubicBezTo>
                    <a:pt x="3070" y="7527"/>
                    <a:pt x="3070" y="7436"/>
                    <a:pt x="3047" y="7323"/>
                  </a:cubicBezTo>
                  <a:lnTo>
                    <a:pt x="3138" y="7277"/>
                  </a:lnTo>
                  <a:lnTo>
                    <a:pt x="3138" y="7277"/>
                  </a:lnTo>
                  <a:cubicBezTo>
                    <a:pt x="3137" y="7278"/>
                    <a:pt x="3137" y="7278"/>
                    <a:pt x="3136" y="7278"/>
                  </a:cubicBezTo>
                  <a:cubicBezTo>
                    <a:pt x="3093" y="7278"/>
                    <a:pt x="3093" y="6709"/>
                    <a:pt x="3093" y="6709"/>
                  </a:cubicBezTo>
                  <a:lnTo>
                    <a:pt x="3002" y="6686"/>
                  </a:lnTo>
                  <a:cubicBezTo>
                    <a:pt x="3002" y="6572"/>
                    <a:pt x="3116" y="6663"/>
                    <a:pt x="3093" y="6550"/>
                  </a:cubicBezTo>
                  <a:cubicBezTo>
                    <a:pt x="2956" y="6504"/>
                    <a:pt x="3116" y="6390"/>
                    <a:pt x="3025" y="6345"/>
                  </a:cubicBezTo>
                  <a:cubicBezTo>
                    <a:pt x="3047" y="6345"/>
                    <a:pt x="3047" y="6299"/>
                    <a:pt x="3093" y="6299"/>
                  </a:cubicBezTo>
                  <a:cubicBezTo>
                    <a:pt x="3025" y="6277"/>
                    <a:pt x="3070" y="6254"/>
                    <a:pt x="3047" y="6209"/>
                  </a:cubicBezTo>
                  <a:lnTo>
                    <a:pt x="3047" y="6209"/>
                  </a:lnTo>
                  <a:lnTo>
                    <a:pt x="3002" y="6231"/>
                  </a:lnTo>
                  <a:lnTo>
                    <a:pt x="2979" y="6163"/>
                  </a:lnTo>
                  <a:lnTo>
                    <a:pt x="3070" y="6163"/>
                  </a:lnTo>
                  <a:cubicBezTo>
                    <a:pt x="3093" y="5958"/>
                    <a:pt x="3161" y="5026"/>
                    <a:pt x="3138" y="4821"/>
                  </a:cubicBezTo>
                  <a:lnTo>
                    <a:pt x="3138" y="4821"/>
                  </a:lnTo>
                  <a:cubicBezTo>
                    <a:pt x="3070" y="4844"/>
                    <a:pt x="3116" y="4912"/>
                    <a:pt x="3025" y="4935"/>
                  </a:cubicBezTo>
                  <a:cubicBezTo>
                    <a:pt x="2979" y="4890"/>
                    <a:pt x="3047" y="4867"/>
                    <a:pt x="2979" y="4844"/>
                  </a:cubicBezTo>
                  <a:cubicBezTo>
                    <a:pt x="3116" y="4821"/>
                    <a:pt x="3025" y="4708"/>
                    <a:pt x="3138" y="4685"/>
                  </a:cubicBezTo>
                  <a:lnTo>
                    <a:pt x="3070" y="4662"/>
                  </a:lnTo>
                  <a:lnTo>
                    <a:pt x="3116" y="4639"/>
                  </a:lnTo>
                  <a:cubicBezTo>
                    <a:pt x="3025" y="4389"/>
                    <a:pt x="3070" y="4571"/>
                    <a:pt x="3093" y="4367"/>
                  </a:cubicBezTo>
                  <a:cubicBezTo>
                    <a:pt x="3070" y="4230"/>
                    <a:pt x="2979" y="4185"/>
                    <a:pt x="3002" y="4116"/>
                  </a:cubicBezTo>
                  <a:lnTo>
                    <a:pt x="2934" y="4116"/>
                  </a:lnTo>
                  <a:cubicBezTo>
                    <a:pt x="3002" y="4116"/>
                    <a:pt x="2888" y="4025"/>
                    <a:pt x="2956" y="4025"/>
                  </a:cubicBezTo>
                  <a:cubicBezTo>
                    <a:pt x="2956" y="3985"/>
                    <a:pt x="2956" y="3908"/>
                    <a:pt x="2892" y="3908"/>
                  </a:cubicBezTo>
                  <a:cubicBezTo>
                    <a:pt x="2888" y="3908"/>
                    <a:pt x="2883" y="3909"/>
                    <a:pt x="2879" y="3909"/>
                  </a:cubicBezTo>
                  <a:lnTo>
                    <a:pt x="2879" y="3909"/>
                  </a:lnTo>
                  <a:cubicBezTo>
                    <a:pt x="2907" y="3898"/>
                    <a:pt x="2926" y="3854"/>
                    <a:pt x="2943" y="3854"/>
                  </a:cubicBezTo>
                  <a:cubicBezTo>
                    <a:pt x="2947" y="3854"/>
                    <a:pt x="2952" y="3857"/>
                    <a:pt x="2956" y="3866"/>
                  </a:cubicBezTo>
                  <a:lnTo>
                    <a:pt x="2956" y="3775"/>
                  </a:lnTo>
                  <a:lnTo>
                    <a:pt x="2934" y="3821"/>
                  </a:lnTo>
                  <a:cubicBezTo>
                    <a:pt x="2911" y="3730"/>
                    <a:pt x="2979" y="3662"/>
                    <a:pt x="2911" y="3593"/>
                  </a:cubicBezTo>
                  <a:lnTo>
                    <a:pt x="2865" y="3639"/>
                  </a:lnTo>
                  <a:cubicBezTo>
                    <a:pt x="2865" y="3571"/>
                    <a:pt x="2843" y="3525"/>
                    <a:pt x="2934" y="3502"/>
                  </a:cubicBezTo>
                  <a:lnTo>
                    <a:pt x="2979" y="3548"/>
                  </a:lnTo>
                  <a:cubicBezTo>
                    <a:pt x="2956" y="3457"/>
                    <a:pt x="2956" y="3389"/>
                    <a:pt x="2911" y="3321"/>
                  </a:cubicBezTo>
                  <a:lnTo>
                    <a:pt x="2911" y="3343"/>
                  </a:lnTo>
                  <a:cubicBezTo>
                    <a:pt x="2820" y="3230"/>
                    <a:pt x="2729" y="2661"/>
                    <a:pt x="2615" y="2570"/>
                  </a:cubicBezTo>
                  <a:lnTo>
                    <a:pt x="2547" y="2616"/>
                  </a:lnTo>
                  <a:lnTo>
                    <a:pt x="2479" y="2547"/>
                  </a:lnTo>
                  <a:lnTo>
                    <a:pt x="2479" y="2547"/>
                  </a:lnTo>
                  <a:lnTo>
                    <a:pt x="2683" y="2570"/>
                  </a:lnTo>
                  <a:cubicBezTo>
                    <a:pt x="2683" y="2388"/>
                    <a:pt x="2570" y="1433"/>
                    <a:pt x="2593" y="1251"/>
                  </a:cubicBezTo>
                  <a:cubicBezTo>
                    <a:pt x="2600" y="1228"/>
                    <a:pt x="2615" y="1221"/>
                    <a:pt x="2632" y="1221"/>
                  </a:cubicBezTo>
                  <a:cubicBezTo>
                    <a:pt x="2666" y="1221"/>
                    <a:pt x="2706" y="1251"/>
                    <a:pt x="2706" y="1251"/>
                  </a:cubicBezTo>
                  <a:cubicBezTo>
                    <a:pt x="2683" y="1160"/>
                    <a:pt x="2638" y="1206"/>
                    <a:pt x="2638" y="1138"/>
                  </a:cubicBezTo>
                  <a:lnTo>
                    <a:pt x="2638" y="1138"/>
                  </a:lnTo>
                  <a:lnTo>
                    <a:pt x="2706" y="1160"/>
                  </a:lnTo>
                  <a:lnTo>
                    <a:pt x="2683" y="1092"/>
                  </a:lnTo>
                  <a:cubicBezTo>
                    <a:pt x="2661" y="1138"/>
                    <a:pt x="2570" y="1115"/>
                    <a:pt x="2524" y="1138"/>
                  </a:cubicBezTo>
                  <a:lnTo>
                    <a:pt x="2524" y="1047"/>
                  </a:lnTo>
                  <a:lnTo>
                    <a:pt x="2570" y="1047"/>
                  </a:lnTo>
                  <a:cubicBezTo>
                    <a:pt x="2570" y="1024"/>
                    <a:pt x="2411" y="1001"/>
                    <a:pt x="2433" y="910"/>
                  </a:cubicBezTo>
                  <a:cubicBezTo>
                    <a:pt x="2456" y="751"/>
                    <a:pt x="2433" y="592"/>
                    <a:pt x="2433" y="433"/>
                  </a:cubicBezTo>
                  <a:lnTo>
                    <a:pt x="2433" y="433"/>
                  </a:lnTo>
                  <a:lnTo>
                    <a:pt x="2502" y="501"/>
                  </a:lnTo>
                  <a:lnTo>
                    <a:pt x="2502" y="433"/>
                  </a:lnTo>
                  <a:cubicBezTo>
                    <a:pt x="2494" y="440"/>
                    <a:pt x="2488" y="444"/>
                    <a:pt x="2484" y="444"/>
                  </a:cubicBezTo>
                  <a:cubicBezTo>
                    <a:pt x="2467" y="444"/>
                    <a:pt x="2471" y="399"/>
                    <a:pt x="2464" y="399"/>
                  </a:cubicBezTo>
                  <a:cubicBezTo>
                    <a:pt x="2463" y="399"/>
                    <a:pt x="2460" y="402"/>
                    <a:pt x="2456" y="410"/>
                  </a:cubicBezTo>
                  <a:cubicBezTo>
                    <a:pt x="2297" y="296"/>
                    <a:pt x="2411" y="137"/>
                    <a:pt x="2320" y="4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7"/>
            <p:cNvSpPr/>
            <p:nvPr/>
          </p:nvSpPr>
          <p:spPr>
            <a:xfrm rot="-2172824" flipH="1">
              <a:off x="31412" y="5340640"/>
              <a:ext cx="20" cy="475"/>
            </a:xfrm>
            <a:custGeom>
              <a:avLst/>
              <a:gdLst/>
              <a:ahLst/>
              <a:cxnLst/>
              <a:rect l="l" t="t" r="r" b="b"/>
              <a:pathLst>
                <a:path w="1" h="24" extrusionOk="0">
                  <a:moveTo>
                    <a:pt x="0" y="1"/>
                  </a:moveTo>
                  <a:lnTo>
                    <a:pt x="0" y="23"/>
                  </a:lnTo>
                  <a:lnTo>
                    <a:pt x="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7"/>
            <p:cNvSpPr/>
            <p:nvPr/>
          </p:nvSpPr>
          <p:spPr>
            <a:xfrm rot="-2172824" flipH="1">
              <a:off x="641799" y="4970299"/>
              <a:ext cx="62974" cy="180635"/>
            </a:xfrm>
            <a:custGeom>
              <a:avLst/>
              <a:gdLst/>
              <a:ahLst/>
              <a:cxnLst/>
              <a:rect l="l" t="t" r="r" b="b"/>
              <a:pathLst>
                <a:path w="3184" h="9133" extrusionOk="0">
                  <a:moveTo>
                    <a:pt x="2502" y="2547"/>
                  </a:moveTo>
                  <a:lnTo>
                    <a:pt x="2612" y="2572"/>
                  </a:lnTo>
                  <a:lnTo>
                    <a:pt x="2612" y="2572"/>
                  </a:lnTo>
                  <a:lnTo>
                    <a:pt x="2547" y="2615"/>
                  </a:lnTo>
                  <a:lnTo>
                    <a:pt x="2502" y="2547"/>
                  </a:lnTo>
                  <a:close/>
                  <a:moveTo>
                    <a:pt x="3138" y="7277"/>
                  </a:moveTo>
                  <a:lnTo>
                    <a:pt x="3137" y="7277"/>
                  </a:lnTo>
                  <a:lnTo>
                    <a:pt x="3137" y="7277"/>
                  </a:lnTo>
                  <a:cubicBezTo>
                    <a:pt x="3138" y="7277"/>
                    <a:pt x="3138" y="7277"/>
                    <a:pt x="3138" y="7277"/>
                  </a:cubicBezTo>
                  <a:close/>
                  <a:moveTo>
                    <a:pt x="2820" y="8914"/>
                  </a:moveTo>
                  <a:lnTo>
                    <a:pt x="2801" y="8990"/>
                  </a:lnTo>
                  <a:lnTo>
                    <a:pt x="2801" y="8990"/>
                  </a:lnTo>
                  <a:cubicBezTo>
                    <a:pt x="2810" y="8934"/>
                    <a:pt x="2757" y="8914"/>
                    <a:pt x="2820" y="8914"/>
                  </a:cubicBezTo>
                  <a:close/>
                  <a:moveTo>
                    <a:pt x="159" y="0"/>
                  </a:moveTo>
                  <a:lnTo>
                    <a:pt x="137" y="91"/>
                  </a:lnTo>
                  <a:lnTo>
                    <a:pt x="228" y="91"/>
                  </a:lnTo>
                  <a:cubicBezTo>
                    <a:pt x="250" y="159"/>
                    <a:pt x="182" y="114"/>
                    <a:pt x="182" y="182"/>
                  </a:cubicBezTo>
                  <a:cubicBezTo>
                    <a:pt x="114" y="182"/>
                    <a:pt x="114" y="137"/>
                    <a:pt x="91" y="68"/>
                  </a:cubicBezTo>
                  <a:lnTo>
                    <a:pt x="91" y="68"/>
                  </a:lnTo>
                  <a:cubicBezTo>
                    <a:pt x="91" y="137"/>
                    <a:pt x="46" y="182"/>
                    <a:pt x="114" y="205"/>
                  </a:cubicBezTo>
                  <a:cubicBezTo>
                    <a:pt x="102" y="228"/>
                    <a:pt x="85" y="228"/>
                    <a:pt x="68" y="228"/>
                  </a:cubicBezTo>
                  <a:cubicBezTo>
                    <a:pt x="51" y="228"/>
                    <a:pt x="34" y="228"/>
                    <a:pt x="23" y="250"/>
                  </a:cubicBezTo>
                  <a:cubicBezTo>
                    <a:pt x="46" y="296"/>
                    <a:pt x="114" y="341"/>
                    <a:pt x="68" y="387"/>
                  </a:cubicBezTo>
                  <a:cubicBezTo>
                    <a:pt x="0" y="500"/>
                    <a:pt x="159" y="546"/>
                    <a:pt x="114" y="660"/>
                  </a:cubicBezTo>
                  <a:lnTo>
                    <a:pt x="91" y="660"/>
                  </a:lnTo>
                  <a:cubicBezTo>
                    <a:pt x="68" y="682"/>
                    <a:pt x="114" y="751"/>
                    <a:pt x="68" y="819"/>
                  </a:cubicBezTo>
                  <a:cubicBezTo>
                    <a:pt x="80" y="807"/>
                    <a:pt x="97" y="802"/>
                    <a:pt x="111" y="802"/>
                  </a:cubicBezTo>
                  <a:cubicBezTo>
                    <a:pt x="125" y="802"/>
                    <a:pt x="137" y="807"/>
                    <a:pt x="137" y="819"/>
                  </a:cubicBezTo>
                  <a:cubicBezTo>
                    <a:pt x="114" y="910"/>
                    <a:pt x="159" y="955"/>
                    <a:pt x="114" y="1001"/>
                  </a:cubicBezTo>
                  <a:lnTo>
                    <a:pt x="182" y="1069"/>
                  </a:lnTo>
                  <a:cubicBezTo>
                    <a:pt x="182" y="1319"/>
                    <a:pt x="364" y="2342"/>
                    <a:pt x="364" y="2615"/>
                  </a:cubicBezTo>
                  <a:lnTo>
                    <a:pt x="341" y="2615"/>
                  </a:lnTo>
                  <a:cubicBezTo>
                    <a:pt x="387" y="3002"/>
                    <a:pt x="409" y="3843"/>
                    <a:pt x="500" y="4275"/>
                  </a:cubicBezTo>
                  <a:cubicBezTo>
                    <a:pt x="455" y="4343"/>
                    <a:pt x="455" y="4412"/>
                    <a:pt x="455" y="4480"/>
                  </a:cubicBezTo>
                  <a:cubicBezTo>
                    <a:pt x="464" y="4470"/>
                    <a:pt x="478" y="4465"/>
                    <a:pt x="490" y="4465"/>
                  </a:cubicBezTo>
                  <a:cubicBezTo>
                    <a:pt x="508" y="4465"/>
                    <a:pt x="523" y="4476"/>
                    <a:pt x="523" y="4503"/>
                  </a:cubicBezTo>
                  <a:cubicBezTo>
                    <a:pt x="523" y="4605"/>
                    <a:pt x="529" y="4605"/>
                    <a:pt x="540" y="4605"/>
                  </a:cubicBezTo>
                  <a:cubicBezTo>
                    <a:pt x="552" y="4605"/>
                    <a:pt x="569" y="4605"/>
                    <a:pt x="591" y="4707"/>
                  </a:cubicBezTo>
                  <a:cubicBezTo>
                    <a:pt x="637" y="4957"/>
                    <a:pt x="569" y="5890"/>
                    <a:pt x="523" y="6094"/>
                  </a:cubicBezTo>
                  <a:cubicBezTo>
                    <a:pt x="614" y="6208"/>
                    <a:pt x="546" y="6367"/>
                    <a:pt x="614" y="6481"/>
                  </a:cubicBezTo>
                  <a:lnTo>
                    <a:pt x="591" y="6458"/>
                  </a:lnTo>
                  <a:lnTo>
                    <a:pt x="591" y="6458"/>
                  </a:lnTo>
                  <a:cubicBezTo>
                    <a:pt x="614" y="6572"/>
                    <a:pt x="546" y="7254"/>
                    <a:pt x="546" y="7413"/>
                  </a:cubicBezTo>
                  <a:lnTo>
                    <a:pt x="569" y="7391"/>
                  </a:lnTo>
                  <a:lnTo>
                    <a:pt x="569" y="7391"/>
                  </a:lnTo>
                  <a:cubicBezTo>
                    <a:pt x="614" y="7504"/>
                    <a:pt x="523" y="7482"/>
                    <a:pt x="478" y="7573"/>
                  </a:cubicBezTo>
                  <a:cubicBezTo>
                    <a:pt x="591" y="7573"/>
                    <a:pt x="637" y="7686"/>
                    <a:pt x="637" y="7732"/>
                  </a:cubicBezTo>
                  <a:lnTo>
                    <a:pt x="614" y="7709"/>
                  </a:lnTo>
                  <a:lnTo>
                    <a:pt x="614" y="7709"/>
                  </a:lnTo>
                  <a:cubicBezTo>
                    <a:pt x="637" y="7777"/>
                    <a:pt x="728" y="7914"/>
                    <a:pt x="728" y="8027"/>
                  </a:cubicBezTo>
                  <a:lnTo>
                    <a:pt x="682" y="8005"/>
                  </a:lnTo>
                  <a:lnTo>
                    <a:pt x="682" y="8005"/>
                  </a:lnTo>
                  <a:cubicBezTo>
                    <a:pt x="728" y="8096"/>
                    <a:pt x="705" y="8255"/>
                    <a:pt x="705" y="8323"/>
                  </a:cubicBezTo>
                  <a:cubicBezTo>
                    <a:pt x="682" y="8437"/>
                    <a:pt x="569" y="8641"/>
                    <a:pt x="637" y="8846"/>
                  </a:cubicBezTo>
                  <a:lnTo>
                    <a:pt x="478" y="8937"/>
                  </a:lnTo>
                  <a:lnTo>
                    <a:pt x="500" y="8960"/>
                  </a:lnTo>
                  <a:cubicBezTo>
                    <a:pt x="500" y="8960"/>
                    <a:pt x="1500" y="9133"/>
                    <a:pt x="2191" y="9133"/>
                  </a:cubicBezTo>
                  <a:cubicBezTo>
                    <a:pt x="2437" y="9133"/>
                    <a:pt x="2644" y="9110"/>
                    <a:pt x="2752" y="9051"/>
                  </a:cubicBezTo>
                  <a:lnTo>
                    <a:pt x="2797" y="9051"/>
                  </a:lnTo>
                  <a:lnTo>
                    <a:pt x="2797" y="9005"/>
                  </a:lnTo>
                  <a:cubicBezTo>
                    <a:pt x="2806" y="8978"/>
                    <a:pt x="2815" y="8969"/>
                    <a:pt x="2825" y="8969"/>
                  </a:cubicBezTo>
                  <a:cubicBezTo>
                    <a:pt x="2841" y="8969"/>
                    <a:pt x="2860" y="8991"/>
                    <a:pt x="2888" y="9005"/>
                  </a:cubicBezTo>
                  <a:lnTo>
                    <a:pt x="2911" y="8937"/>
                  </a:lnTo>
                  <a:lnTo>
                    <a:pt x="2865" y="8960"/>
                  </a:lnTo>
                  <a:cubicBezTo>
                    <a:pt x="2865" y="8914"/>
                    <a:pt x="2797" y="8869"/>
                    <a:pt x="2843" y="8846"/>
                  </a:cubicBezTo>
                  <a:cubicBezTo>
                    <a:pt x="2843" y="8812"/>
                    <a:pt x="2860" y="8812"/>
                    <a:pt x="2880" y="8812"/>
                  </a:cubicBezTo>
                  <a:cubicBezTo>
                    <a:pt x="2899" y="8812"/>
                    <a:pt x="2922" y="8812"/>
                    <a:pt x="2934" y="8778"/>
                  </a:cubicBezTo>
                  <a:cubicBezTo>
                    <a:pt x="2979" y="8391"/>
                    <a:pt x="3070" y="8027"/>
                    <a:pt x="3070" y="7641"/>
                  </a:cubicBezTo>
                  <a:lnTo>
                    <a:pt x="3093" y="7663"/>
                  </a:lnTo>
                  <a:cubicBezTo>
                    <a:pt x="3070" y="7550"/>
                    <a:pt x="3093" y="7436"/>
                    <a:pt x="3070" y="7322"/>
                  </a:cubicBezTo>
                  <a:lnTo>
                    <a:pt x="3137" y="7277"/>
                  </a:lnTo>
                  <a:lnTo>
                    <a:pt x="3137" y="7277"/>
                  </a:lnTo>
                  <a:cubicBezTo>
                    <a:pt x="3137" y="7278"/>
                    <a:pt x="3137" y="7278"/>
                    <a:pt x="3137" y="7278"/>
                  </a:cubicBezTo>
                  <a:cubicBezTo>
                    <a:pt x="3115" y="7278"/>
                    <a:pt x="3115" y="6708"/>
                    <a:pt x="3115" y="6708"/>
                  </a:cubicBezTo>
                  <a:lnTo>
                    <a:pt x="3025" y="6686"/>
                  </a:lnTo>
                  <a:cubicBezTo>
                    <a:pt x="3025" y="6572"/>
                    <a:pt x="3138" y="6663"/>
                    <a:pt x="3115" y="6549"/>
                  </a:cubicBezTo>
                  <a:cubicBezTo>
                    <a:pt x="2979" y="6504"/>
                    <a:pt x="3115" y="6390"/>
                    <a:pt x="3047" y="6345"/>
                  </a:cubicBezTo>
                  <a:cubicBezTo>
                    <a:pt x="3070" y="6345"/>
                    <a:pt x="3070" y="6299"/>
                    <a:pt x="3115" y="6299"/>
                  </a:cubicBezTo>
                  <a:cubicBezTo>
                    <a:pt x="3025" y="6276"/>
                    <a:pt x="3093" y="6254"/>
                    <a:pt x="3070" y="6208"/>
                  </a:cubicBezTo>
                  <a:lnTo>
                    <a:pt x="3070" y="6208"/>
                  </a:lnTo>
                  <a:lnTo>
                    <a:pt x="3025" y="6231"/>
                  </a:lnTo>
                  <a:lnTo>
                    <a:pt x="3002" y="6163"/>
                  </a:lnTo>
                  <a:lnTo>
                    <a:pt x="3070" y="6163"/>
                  </a:lnTo>
                  <a:cubicBezTo>
                    <a:pt x="3093" y="5958"/>
                    <a:pt x="3184" y="5026"/>
                    <a:pt x="3138" y="4821"/>
                  </a:cubicBezTo>
                  <a:lnTo>
                    <a:pt x="3138" y="4821"/>
                  </a:lnTo>
                  <a:cubicBezTo>
                    <a:pt x="3093" y="4844"/>
                    <a:pt x="3115" y="4912"/>
                    <a:pt x="3025" y="4935"/>
                  </a:cubicBezTo>
                  <a:cubicBezTo>
                    <a:pt x="2979" y="4889"/>
                    <a:pt x="3047" y="4866"/>
                    <a:pt x="3002" y="4844"/>
                  </a:cubicBezTo>
                  <a:cubicBezTo>
                    <a:pt x="3138" y="4821"/>
                    <a:pt x="3025" y="4707"/>
                    <a:pt x="3161" y="4685"/>
                  </a:cubicBezTo>
                  <a:lnTo>
                    <a:pt x="3093" y="4662"/>
                  </a:lnTo>
                  <a:lnTo>
                    <a:pt x="3138" y="4639"/>
                  </a:lnTo>
                  <a:cubicBezTo>
                    <a:pt x="3047" y="4389"/>
                    <a:pt x="3093" y="4571"/>
                    <a:pt x="3115" y="4366"/>
                  </a:cubicBezTo>
                  <a:cubicBezTo>
                    <a:pt x="3093" y="4230"/>
                    <a:pt x="2979" y="4184"/>
                    <a:pt x="3025" y="4116"/>
                  </a:cubicBezTo>
                  <a:lnTo>
                    <a:pt x="2956" y="4116"/>
                  </a:lnTo>
                  <a:cubicBezTo>
                    <a:pt x="3025" y="4116"/>
                    <a:pt x="2911" y="4025"/>
                    <a:pt x="2979" y="4025"/>
                  </a:cubicBezTo>
                  <a:cubicBezTo>
                    <a:pt x="2959" y="3985"/>
                    <a:pt x="2957" y="3908"/>
                    <a:pt x="2908" y="3908"/>
                  </a:cubicBezTo>
                  <a:cubicBezTo>
                    <a:pt x="2906" y="3908"/>
                    <a:pt x="2904" y="3908"/>
                    <a:pt x="2902" y="3908"/>
                  </a:cubicBezTo>
                  <a:lnTo>
                    <a:pt x="2902" y="3908"/>
                  </a:lnTo>
                  <a:cubicBezTo>
                    <a:pt x="2927" y="3896"/>
                    <a:pt x="2935" y="3853"/>
                    <a:pt x="2956" y="3853"/>
                  </a:cubicBezTo>
                  <a:cubicBezTo>
                    <a:pt x="2963" y="3853"/>
                    <a:pt x="2970" y="3857"/>
                    <a:pt x="2979" y="3866"/>
                  </a:cubicBezTo>
                  <a:lnTo>
                    <a:pt x="2979" y="3775"/>
                  </a:lnTo>
                  <a:lnTo>
                    <a:pt x="2956" y="3820"/>
                  </a:lnTo>
                  <a:cubicBezTo>
                    <a:pt x="2934" y="3729"/>
                    <a:pt x="3002" y="3661"/>
                    <a:pt x="2911" y="3593"/>
                  </a:cubicBezTo>
                  <a:lnTo>
                    <a:pt x="2888" y="3639"/>
                  </a:lnTo>
                  <a:cubicBezTo>
                    <a:pt x="2865" y="3570"/>
                    <a:pt x="2865" y="3525"/>
                    <a:pt x="2956" y="3502"/>
                  </a:cubicBezTo>
                  <a:lnTo>
                    <a:pt x="2979" y="3570"/>
                  </a:lnTo>
                  <a:cubicBezTo>
                    <a:pt x="2979" y="3457"/>
                    <a:pt x="2979" y="3388"/>
                    <a:pt x="2911" y="3320"/>
                  </a:cubicBezTo>
                  <a:lnTo>
                    <a:pt x="2911" y="3343"/>
                  </a:lnTo>
                  <a:cubicBezTo>
                    <a:pt x="2821" y="3231"/>
                    <a:pt x="2731" y="2674"/>
                    <a:pt x="2619" y="2573"/>
                  </a:cubicBezTo>
                  <a:lnTo>
                    <a:pt x="2619" y="2573"/>
                  </a:lnTo>
                  <a:lnTo>
                    <a:pt x="2706" y="2592"/>
                  </a:lnTo>
                  <a:cubicBezTo>
                    <a:pt x="2706" y="2388"/>
                    <a:pt x="2570" y="1433"/>
                    <a:pt x="2615" y="1274"/>
                  </a:cubicBezTo>
                  <a:cubicBezTo>
                    <a:pt x="2624" y="1237"/>
                    <a:pt x="2641" y="1226"/>
                    <a:pt x="2659" y="1226"/>
                  </a:cubicBezTo>
                  <a:cubicBezTo>
                    <a:pt x="2685" y="1226"/>
                    <a:pt x="2715" y="1251"/>
                    <a:pt x="2729" y="1251"/>
                  </a:cubicBezTo>
                  <a:cubicBezTo>
                    <a:pt x="2683" y="1160"/>
                    <a:pt x="2661" y="1205"/>
                    <a:pt x="2661" y="1137"/>
                  </a:cubicBezTo>
                  <a:lnTo>
                    <a:pt x="2661" y="1137"/>
                  </a:lnTo>
                  <a:lnTo>
                    <a:pt x="2706" y="1160"/>
                  </a:lnTo>
                  <a:lnTo>
                    <a:pt x="2706" y="1160"/>
                  </a:lnTo>
                  <a:lnTo>
                    <a:pt x="2683" y="1092"/>
                  </a:lnTo>
                  <a:cubicBezTo>
                    <a:pt x="2683" y="1137"/>
                    <a:pt x="2592" y="1114"/>
                    <a:pt x="2524" y="1137"/>
                  </a:cubicBezTo>
                  <a:lnTo>
                    <a:pt x="2524" y="1046"/>
                  </a:lnTo>
                  <a:lnTo>
                    <a:pt x="2592" y="1046"/>
                  </a:lnTo>
                  <a:cubicBezTo>
                    <a:pt x="2592" y="1023"/>
                    <a:pt x="2433" y="1001"/>
                    <a:pt x="2456" y="910"/>
                  </a:cubicBezTo>
                  <a:cubicBezTo>
                    <a:pt x="2479" y="751"/>
                    <a:pt x="2433" y="591"/>
                    <a:pt x="2433" y="432"/>
                  </a:cubicBezTo>
                  <a:lnTo>
                    <a:pt x="2433" y="432"/>
                  </a:lnTo>
                  <a:lnTo>
                    <a:pt x="2524" y="500"/>
                  </a:lnTo>
                  <a:lnTo>
                    <a:pt x="2524" y="432"/>
                  </a:lnTo>
                  <a:cubicBezTo>
                    <a:pt x="2516" y="440"/>
                    <a:pt x="2510" y="443"/>
                    <a:pt x="2504" y="443"/>
                  </a:cubicBezTo>
                  <a:cubicBezTo>
                    <a:pt x="2484" y="443"/>
                    <a:pt x="2477" y="399"/>
                    <a:pt x="2466" y="399"/>
                  </a:cubicBezTo>
                  <a:cubicBezTo>
                    <a:pt x="2463" y="399"/>
                    <a:pt x="2460" y="402"/>
                    <a:pt x="2456" y="409"/>
                  </a:cubicBezTo>
                  <a:cubicBezTo>
                    <a:pt x="2320" y="296"/>
                    <a:pt x="2433" y="137"/>
                    <a:pt x="2342" y="46"/>
                  </a:cubicBezTo>
                  <a:cubicBezTo>
                    <a:pt x="2206" y="46"/>
                    <a:pt x="296" y="46"/>
                    <a:pt x="159" y="68"/>
                  </a:cubicBezTo>
                  <a:lnTo>
                    <a:pt x="15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7"/>
            <p:cNvSpPr/>
            <p:nvPr/>
          </p:nvSpPr>
          <p:spPr>
            <a:xfrm rot="-2172824" flipH="1">
              <a:off x="132771" y="5267812"/>
              <a:ext cx="1365" cy="2275"/>
            </a:xfrm>
            <a:custGeom>
              <a:avLst/>
              <a:gdLst/>
              <a:ahLst/>
              <a:cxnLst/>
              <a:rect l="l" t="t" r="r" b="b"/>
              <a:pathLst>
                <a:path w="69" h="115" extrusionOk="0">
                  <a:moveTo>
                    <a:pt x="69" y="1"/>
                  </a:moveTo>
                  <a:cubicBezTo>
                    <a:pt x="23" y="46"/>
                    <a:pt x="1" y="69"/>
                    <a:pt x="1" y="115"/>
                  </a:cubicBezTo>
                  <a:cubicBezTo>
                    <a:pt x="69" y="92"/>
                    <a:pt x="69" y="46"/>
                    <a:pt x="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7"/>
            <p:cNvSpPr/>
            <p:nvPr/>
          </p:nvSpPr>
          <p:spPr>
            <a:xfrm rot="-2172824" flipH="1">
              <a:off x="132235" y="5268428"/>
              <a:ext cx="20" cy="20"/>
            </a:xfrm>
            <a:custGeom>
              <a:avLst/>
              <a:gdLst/>
              <a:ahLst/>
              <a:cxnLst/>
              <a:rect l="l" t="t" r="r" b="b"/>
              <a:pathLst>
                <a:path w="1" h="1" extrusionOk="0">
                  <a:moveTo>
                    <a:pt x="1" y="1"/>
                  </a:moveTo>
                  <a:lnTo>
                    <a:pt x="1" y="1"/>
                  </a:ln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7"/>
            <p:cNvSpPr/>
            <p:nvPr/>
          </p:nvSpPr>
          <p:spPr>
            <a:xfrm rot="-2172824" flipH="1">
              <a:off x="62644" y="5097036"/>
              <a:ext cx="20" cy="475"/>
            </a:xfrm>
            <a:custGeom>
              <a:avLst/>
              <a:gdLst/>
              <a:ahLst/>
              <a:cxnLst/>
              <a:rect l="l" t="t" r="r" b="b"/>
              <a:pathLst>
                <a:path w="1" h="24" extrusionOk="0">
                  <a:moveTo>
                    <a:pt x="1" y="1"/>
                  </a:moveTo>
                  <a:lnTo>
                    <a:pt x="1" y="23"/>
                  </a:ln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7"/>
            <p:cNvSpPr/>
            <p:nvPr/>
          </p:nvSpPr>
          <p:spPr>
            <a:xfrm rot="-2172824" flipH="1">
              <a:off x="73844" y="5090427"/>
              <a:ext cx="53540" cy="186668"/>
            </a:xfrm>
            <a:custGeom>
              <a:avLst/>
              <a:gdLst/>
              <a:ahLst/>
              <a:cxnLst/>
              <a:rect l="l" t="t" r="r" b="b"/>
              <a:pathLst>
                <a:path w="2707" h="9438" extrusionOk="0">
                  <a:moveTo>
                    <a:pt x="387" y="0"/>
                  </a:moveTo>
                  <a:lnTo>
                    <a:pt x="364" y="91"/>
                  </a:lnTo>
                  <a:cubicBezTo>
                    <a:pt x="366" y="91"/>
                    <a:pt x="367" y="91"/>
                    <a:pt x="369" y="91"/>
                  </a:cubicBezTo>
                  <a:lnTo>
                    <a:pt x="369" y="91"/>
                  </a:lnTo>
                  <a:lnTo>
                    <a:pt x="387" y="0"/>
                  </a:lnTo>
                  <a:close/>
                  <a:moveTo>
                    <a:pt x="2229" y="2956"/>
                  </a:moveTo>
                  <a:lnTo>
                    <a:pt x="2365" y="3002"/>
                  </a:lnTo>
                  <a:lnTo>
                    <a:pt x="2365" y="3002"/>
                  </a:lnTo>
                  <a:lnTo>
                    <a:pt x="2297" y="3047"/>
                  </a:lnTo>
                  <a:lnTo>
                    <a:pt x="2229" y="2956"/>
                  </a:lnTo>
                  <a:close/>
                  <a:moveTo>
                    <a:pt x="2525" y="9028"/>
                  </a:moveTo>
                  <a:lnTo>
                    <a:pt x="2525" y="9070"/>
                  </a:lnTo>
                  <a:lnTo>
                    <a:pt x="2525" y="9070"/>
                  </a:lnTo>
                  <a:cubicBezTo>
                    <a:pt x="2515" y="9048"/>
                    <a:pt x="2494" y="9043"/>
                    <a:pt x="2525" y="9028"/>
                  </a:cubicBezTo>
                  <a:close/>
                  <a:moveTo>
                    <a:pt x="319" y="68"/>
                  </a:moveTo>
                  <a:cubicBezTo>
                    <a:pt x="296" y="137"/>
                    <a:pt x="251" y="182"/>
                    <a:pt x="319" y="205"/>
                  </a:cubicBezTo>
                  <a:cubicBezTo>
                    <a:pt x="305" y="218"/>
                    <a:pt x="294" y="222"/>
                    <a:pt x="283" y="222"/>
                  </a:cubicBezTo>
                  <a:cubicBezTo>
                    <a:pt x="272" y="222"/>
                    <a:pt x="261" y="218"/>
                    <a:pt x="250" y="218"/>
                  </a:cubicBezTo>
                  <a:cubicBezTo>
                    <a:pt x="237" y="218"/>
                    <a:pt x="223" y="224"/>
                    <a:pt x="205" y="250"/>
                  </a:cubicBezTo>
                  <a:cubicBezTo>
                    <a:pt x="228" y="296"/>
                    <a:pt x="273" y="341"/>
                    <a:pt x="228" y="387"/>
                  </a:cubicBezTo>
                  <a:cubicBezTo>
                    <a:pt x="137" y="500"/>
                    <a:pt x="296" y="591"/>
                    <a:pt x="205" y="682"/>
                  </a:cubicBezTo>
                  <a:cubicBezTo>
                    <a:pt x="160" y="705"/>
                    <a:pt x="205" y="796"/>
                    <a:pt x="160" y="842"/>
                  </a:cubicBezTo>
                  <a:cubicBezTo>
                    <a:pt x="160" y="842"/>
                    <a:pt x="171" y="836"/>
                    <a:pt x="182" y="836"/>
                  </a:cubicBezTo>
                  <a:cubicBezTo>
                    <a:pt x="194" y="836"/>
                    <a:pt x="205" y="842"/>
                    <a:pt x="205" y="864"/>
                  </a:cubicBezTo>
                  <a:cubicBezTo>
                    <a:pt x="160" y="932"/>
                    <a:pt x="205" y="1001"/>
                    <a:pt x="137" y="1046"/>
                  </a:cubicBezTo>
                  <a:lnTo>
                    <a:pt x="205" y="1114"/>
                  </a:lnTo>
                  <a:cubicBezTo>
                    <a:pt x="160" y="1387"/>
                    <a:pt x="91" y="2479"/>
                    <a:pt x="114" y="2752"/>
                  </a:cubicBezTo>
                  <a:lnTo>
                    <a:pt x="91" y="2752"/>
                  </a:lnTo>
                  <a:cubicBezTo>
                    <a:pt x="91" y="3184"/>
                    <a:pt x="23" y="4048"/>
                    <a:pt x="91" y="4503"/>
                  </a:cubicBezTo>
                  <a:cubicBezTo>
                    <a:pt x="23" y="4548"/>
                    <a:pt x="23" y="4662"/>
                    <a:pt x="1" y="4730"/>
                  </a:cubicBezTo>
                  <a:cubicBezTo>
                    <a:pt x="20" y="4711"/>
                    <a:pt x="35" y="4704"/>
                    <a:pt x="46" y="4704"/>
                  </a:cubicBezTo>
                  <a:cubicBezTo>
                    <a:pt x="61" y="4704"/>
                    <a:pt x="69" y="4717"/>
                    <a:pt x="69" y="4730"/>
                  </a:cubicBezTo>
                  <a:cubicBezTo>
                    <a:pt x="46" y="4957"/>
                    <a:pt x="114" y="4753"/>
                    <a:pt x="137" y="4957"/>
                  </a:cubicBezTo>
                  <a:cubicBezTo>
                    <a:pt x="182" y="5230"/>
                    <a:pt x="114" y="6185"/>
                    <a:pt x="69" y="6413"/>
                  </a:cubicBezTo>
                  <a:cubicBezTo>
                    <a:pt x="137" y="6526"/>
                    <a:pt x="69" y="6686"/>
                    <a:pt x="137" y="6799"/>
                  </a:cubicBezTo>
                  <a:lnTo>
                    <a:pt x="114" y="6799"/>
                  </a:lnTo>
                  <a:cubicBezTo>
                    <a:pt x="137" y="6845"/>
                    <a:pt x="114" y="7072"/>
                    <a:pt x="114" y="7277"/>
                  </a:cubicBezTo>
                  <a:cubicBezTo>
                    <a:pt x="114" y="7482"/>
                    <a:pt x="114" y="7709"/>
                    <a:pt x="137" y="7777"/>
                  </a:cubicBezTo>
                  <a:lnTo>
                    <a:pt x="137" y="7754"/>
                  </a:lnTo>
                  <a:lnTo>
                    <a:pt x="137" y="7754"/>
                  </a:lnTo>
                  <a:cubicBezTo>
                    <a:pt x="205" y="7891"/>
                    <a:pt x="114" y="7868"/>
                    <a:pt x="91" y="7982"/>
                  </a:cubicBezTo>
                  <a:cubicBezTo>
                    <a:pt x="100" y="7980"/>
                    <a:pt x="108" y="7979"/>
                    <a:pt x="115" y="7979"/>
                  </a:cubicBezTo>
                  <a:cubicBezTo>
                    <a:pt x="194" y="7979"/>
                    <a:pt x="251" y="8077"/>
                    <a:pt x="251" y="8118"/>
                  </a:cubicBezTo>
                  <a:lnTo>
                    <a:pt x="228" y="8118"/>
                  </a:lnTo>
                  <a:cubicBezTo>
                    <a:pt x="251" y="8187"/>
                    <a:pt x="342" y="8323"/>
                    <a:pt x="364" y="8414"/>
                  </a:cubicBezTo>
                  <a:lnTo>
                    <a:pt x="319" y="8414"/>
                  </a:lnTo>
                  <a:cubicBezTo>
                    <a:pt x="364" y="8505"/>
                    <a:pt x="364" y="8664"/>
                    <a:pt x="364" y="8732"/>
                  </a:cubicBezTo>
                  <a:cubicBezTo>
                    <a:pt x="364" y="8869"/>
                    <a:pt x="273" y="9096"/>
                    <a:pt x="364" y="9278"/>
                  </a:cubicBezTo>
                  <a:lnTo>
                    <a:pt x="228" y="9437"/>
                  </a:lnTo>
                  <a:cubicBezTo>
                    <a:pt x="228" y="9437"/>
                    <a:pt x="2093" y="9437"/>
                    <a:pt x="2479" y="9164"/>
                  </a:cubicBezTo>
                  <a:lnTo>
                    <a:pt x="2525" y="9164"/>
                  </a:lnTo>
                  <a:lnTo>
                    <a:pt x="2525" y="9119"/>
                  </a:lnTo>
                  <a:cubicBezTo>
                    <a:pt x="2534" y="9092"/>
                    <a:pt x="2542" y="9083"/>
                    <a:pt x="2551" y="9083"/>
                  </a:cubicBezTo>
                  <a:cubicBezTo>
                    <a:pt x="2565" y="9083"/>
                    <a:pt x="2579" y="9105"/>
                    <a:pt x="2593" y="9119"/>
                  </a:cubicBezTo>
                  <a:lnTo>
                    <a:pt x="2616" y="9051"/>
                  </a:lnTo>
                  <a:lnTo>
                    <a:pt x="2593" y="9073"/>
                  </a:lnTo>
                  <a:cubicBezTo>
                    <a:pt x="2570" y="9028"/>
                    <a:pt x="2525" y="9005"/>
                    <a:pt x="2547" y="8960"/>
                  </a:cubicBezTo>
                  <a:cubicBezTo>
                    <a:pt x="2547" y="8914"/>
                    <a:pt x="2616" y="8960"/>
                    <a:pt x="2638" y="8891"/>
                  </a:cubicBezTo>
                  <a:cubicBezTo>
                    <a:pt x="2638" y="8528"/>
                    <a:pt x="2684" y="8187"/>
                    <a:pt x="2661" y="7823"/>
                  </a:cubicBezTo>
                  <a:lnTo>
                    <a:pt x="2661" y="7823"/>
                  </a:lnTo>
                  <a:lnTo>
                    <a:pt x="2684" y="7845"/>
                  </a:lnTo>
                  <a:cubicBezTo>
                    <a:pt x="2661" y="7732"/>
                    <a:pt x="2661" y="7641"/>
                    <a:pt x="2638" y="7550"/>
                  </a:cubicBezTo>
                  <a:lnTo>
                    <a:pt x="2707" y="7504"/>
                  </a:lnTo>
                  <a:lnTo>
                    <a:pt x="2707" y="7504"/>
                  </a:lnTo>
                  <a:cubicBezTo>
                    <a:pt x="2706" y="7505"/>
                    <a:pt x="2705" y="7505"/>
                    <a:pt x="2704" y="7505"/>
                  </a:cubicBezTo>
                  <a:cubicBezTo>
                    <a:pt x="2659" y="7505"/>
                    <a:pt x="2616" y="6959"/>
                    <a:pt x="2638" y="6959"/>
                  </a:cubicBezTo>
                  <a:lnTo>
                    <a:pt x="2547" y="6959"/>
                  </a:lnTo>
                  <a:cubicBezTo>
                    <a:pt x="2547" y="6845"/>
                    <a:pt x="2661" y="6913"/>
                    <a:pt x="2638" y="6822"/>
                  </a:cubicBezTo>
                  <a:cubicBezTo>
                    <a:pt x="2502" y="6777"/>
                    <a:pt x="2661" y="6663"/>
                    <a:pt x="2570" y="6617"/>
                  </a:cubicBezTo>
                  <a:cubicBezTo>
                    <a:pt x="2593" y="6617"/>
                    <a:pt x="2593" y="6572"/>
                    <a:pt x="2638" y="6572"/>
                  </a:cubicBezTo>
                  <a:cubicBezTo>
                    <a:pt x="2570" y="6572"/>
                    <a:pt x="2616" y="6526"/>
                    <a:pt x="2593" y="6504"/>
                  </a:cubicBezTo>
                  <a:lnTo>
                    <a:pt x="2593" y="6504"/>
                  </a:lnTo>
                  <a:lnTo>
                    <a:pt x="2547" y="6526"/>
                  </a:lnTo>
                  <a:lnTo>
                    <a:pt x="2525" y="6458"/>
                  </a:lnTo>
                  <a:lnTo>
                    <a:pt x="2616" y="6436"/>
                  </a:lnTo>
                  <a:cubicBezTo>
                    <a:pt x="2638" y="6254"/>
                    <a:pt x="2707" y="5389"/>
                    <a:pt x="2684" y="5208"/>
                  </a:cubicBezTo>
                  <a:lnTo>
                    <a:pt x="2684" y="5208"/>
                  </a:lnTo>
                  <a:cubicBezTo>
                    <a:pt x="2616" y="5230"/>
                    <a:pt x="2661" y="5276"/>
                    <a:pt x="2570" y="5299"/>
                  </a:cubicBezTo>
                  <a:cubicBezTo>
                    <a:pt x="2525" y="5253"/>
                    <a:pt x="2593" y="5230"/>
                    <a:pt x="2547" y="5208"/>
                  </a:cubicBezTo>
                  <a:cubicBezTo>
                    <a:pt x="2661" y="5185"/>
                    <a:pt x="2570" y="5094"/>
                    <a:pt x="2707" y="5048"/>
                  </a:cubicBezTo>
                  <a:lnTo>
                    <a:pt x="2638" y="5026"/>
                  </a:lnTo>
                  <a:lnTo>
                    <a:pt x="2684" y="5003"/>
                  </a:lnTo>
                  <a:cubicBezTo>
                    <a:pt x="2593" y="4776"/>
                    <a:pt x="2638" y="4957"/>
                    <a:pt x="2661" y="4753"/>
                  </a:cubicBezTo>
                  <a:cubicBezTo>
                    <a:pt x="2661" y="4639"/>
                    <a:pt x="2570" y="4571"/>
                    <a:pt x="2616" y="4525"/>
                  </a:cubicBezTo>
                  <a:lnTo>
                    <a:pt x="2547" y="4525"/>
                  </a:lnTo>
                  <a:cubicBezTo>
                    <a:pt x="2616" y="4525"/>
                    <a:pt x="2502" y="4434"/>
                    <a:pt x="2570" y="4434"/>
                  </a:cubicBezTo>
                  <a:cubicBezTo>
                    <a:pt x="2570" y="4394"/>
                    <a:pt x="2570" y="4317"/>
                    <a:pt x="2506" y="4317"/>
                  </a:cubicBezTo>
                  <a:cubicBezTo>
                    <a:pt x="2502" y="4317"/>
                    <a:pt x="2497" y="4317"/>
                    <a:pt x="2492" y="4318"/>
                  </a:cubicBezTo>
                  <a:lnTo>
                    <a:pt x="2492" y="4318"/>
                  </a:lnTo>
                  <a:cubicBezTo>
                    <a:pt x="2521" y="4307"/>
                    <a:pt x="2541" y="4263"/>
                    <a:pt x="2568" y="4263"/>
                  </a:cubicBezTo>
                  <a:cubicBezTo>
                    <a:pt x="2576" y="4263"/>
                    <a:pt x="2584" y="4266"/>
                    <a:pt x="2593" y="4275"/>
                  </a:cubicBezTo>
                  <a:lnTo>
                    <a:pt x="2593" y="4207"/>
                  </a:lnTo>
                  <a:lnTo>
                    <a:pt x="2570" y="4230"/>
                  </a:lnTo>
                  <a:cubicBezTo>
                    <a:pt x="2547" y="4139"/>
                    <a:pt x="2638" y="4093"/>
                    <a:pt x="2547" y="4025"/>
                  </a:cubicBezTo>
                  <a:lnTo>
                    <a:pt x="2525" y="4048"/>
                  </a:lnTo>
                  <a:cubicBezTo>
                    <a:pt x="2525" y="4002"/>
                    <a:pt x="2502" y="3934"/>
                    <a:pt x="2593" y="3934"/>
                  </a:cubicBezTo>
                  <a:lnTo>
                    <a:pt x="2616" y="3980"/>
                  </a:lnTo>
                  <a:cubicBezTo>
                    <a:pt x="2638" y="3889"/>
                    <a:pt x="2616" y="3820"/>
                    <a:pt x="2593" y="3752"/>
                  </a:cubicBezTo>
                  <a:lnTo>
                    <a:pt x="2570" y="3775"/>
                  </a:lnTo>
                  <a:cubicBezTo>
                    <a:pt x="2502" y="3661"/>
                    <a:pt x="2456" y="3116"/>
                    <a:pt x="2365" y="3002"/>
                  </a:cubicBezTo>
                  <a:lnTo>
                    <a:pt x="2365" y="3002"/>
                  </a:lnTo>
                  <a:lnTo>
                    <a:pt x="2434" y="3025"/>
                  </a:lnTo>
                  <a:cubicBezTo>
                    <a:pt x="2434" y="2843"/>
                    <a:pt x="2479" y="1933"/>
                    <a:pt x="2547" y="1774"/>
                  </a:cubicBezTo>
                  <a:cubicBezTo>
                    <a:pt x="2563" y="1751"/>
                    <a:pt x="2580" y="1744"/>
                    <a:pt x="2597" y="1744"/>
                  </a:cubicBezTo>
                  <a:cubicBezTo>
                    <a:pt x="2631" y="1744"/>
                    <a:pt x="2661" y="1774"/>
                    <a:pt x="2661" y="1774"/>
                  </a:cubicBezTo>
                  <a:cubicBezTo>
                    <a:pt x="2661" y="1683"/>
                    <a:pt x="2593" y="1728"/>
                    <a:pt x="2616" y="1660"/>
                  </a:cubicBezTo>
                  <a:lnTo>
                    <a:pt x="2616" y="1660"/>
                  </a:lnTo>
                  <a:lnTo>
                    <a:pt x="2684" y="1683"/>
                  </a:lnTo>
                  <a:lnTo>
                    <a:pt x="2661" y="1615"/>
                  </a:lnTo>
                  <a:cubicBezTo>
                    <a:pt x="2650" y="1637"/>
                    <a:pt x="2621" y="1643"/>
                    <a:pt x="2590" y="1643"/>
                  </a:cubicBezTo>
                  <a:cubicBezTo>
                    <a:pt x="2559" y="1643"/>
                    <a:pt x="2525" y="1637"/>
                    <a:pt x="2502" y="1637"/>
                  </a:cubicBezTo>
                  <a:lnTo>
                    <a:pt x="2525" y="1546"/>
                  </a:lnTo>
                  <a:lnTo>
                    <a:pt x="2570" y="1569"/>
                  </a:lnTo>
                  <a:cubicBezTo>
                    <a:pt x="2570" y="1546"/>
                    <a:pt x="2434" y="1501"/>
                    <a:pt x="2456" y="1410"/>
                  </a:cubicBezTo>
                  <a:cubicBezTo>
                    <a:pt x="2502" y="1274"/>
                    <a:pt x="2502" y="1114"/>
                    <a:pt x="2547" y="955"/>
                  </a:cubicBezTo>
                  <a:lnTo>
                    <a:pt x="2593" y="1046"/>
                  </a:lnTo>
                  <a:lnTo>
                    <a:pt x="2616" y="978"/>
                  </a:lnTo>
                  <a:lnTo>
                    <a:pt x="2616" y="978"/>
                  </a:lnTo>
                  <a:cubicBezTo>
                    <a:pt x="2610" y="981"/>
                    <a:pt x="2606" y="982"/>
                    <a:pt x="2603" y="982"/>
                  </a:cubicBezTo>
                  <a:cubicBezTo>
                    <a:pt x="2578" y="982"/>
                    <a:pt x="2587" y="929"/>
                    <a:pt x="2576" y="929"/>
                  </a:cubicBezTo>
                  <a:cubicBezTo>
                    <a:pt x="2575" y="929"/>
                    <a:pt x="2573" y="930"/>
                    <a:pt x="2570" y="932"/>
                  </a:cubicBezTo>
                  <a:cubicBezTo>
                    <a:pt x="2456" y="796"/>
                    <a:pt x="2593" y="682"/>
                    <a:pt x="2502" y="569"/>
                  </a:cubicBezTo>
                  <a:cubicBezTo>
                    <a:pt x="2389" y="546"/>
                    <a:pt x="538" y="100"/>
                    <a:pt x="369" y="91"/>
                  </a:cubicBezTo>
                  <a:lnTo>
                    <a:pt x="369" y="91"/>
                  </a:lnTo>
                  <a:lnTo>
                    <a:pt x="364" y="114"/>
                  </a:lnTo>
                  <a:lnTo>
                    <a:pt x="433" y="114"/>
                  </a:lnTo>
                  <a:cubicBezTo>
                    <a:pt x="455" y="205"/>
                    <a:pt x="387" y="137"/>
                    <a:pt x="387" y="205"/>
                  </a:cubicBezTo>
                  <a:cubicBezTo>
                    <a:pt x="319" y="205"/>
                    <a:pt x="319" y="137"/>
                    <a:pt x="319" y="68"/>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7"/>
            <p:cNvSpPr/>
            <p:nvPr/>
          </p:nvSpPr>
          <p:spPr>
            <a:xfrm rot="-2172824" flipH="1">
              <a:off x="-119337" y="4955709"/>
              <a:ext cx="1365" cy="1820"/>
            </a:xfrm>
            <a:custGeom>
              <a:avLst/>
              <a:gdLst/>
              <a:ahLst/>
              <a:cxnLst/>
              <a:rect l="l" t="t" r="r" b="b"/>
              <a:pathLst>
                <a:path w="69" h="92" extrusionOk="0">
                  <a:moveTo>
                    <a:pt x="69" y="1"/>
                  </a:moveTo>
                  <a:lnTo>
                    <a:pt x="69" y="1"/>
                  </a:lnTo>
                  <a:cubicBezTo>
                    <a:pt x="23" y="23"/>
                    <a:pt x="1" y="69"/>
                    <a:pt x="1" y="92"/>
                  </a:cubicBezTo>
                  <a:cubicBezTo>
                    <a:pt x="46" y="92"/>
                    <a:pt x="69" y="46"/>
                    <a:pt x="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7"/>
            <p:cNvSpPr/>
            <p:nvPr/>
          </p:nvSpPr>
          <p:spPr>
            <a:xfrm rot="-2172824" flipH="1">
              <a:off x="-119739" y="4956281"/>
              <a:ext cx="20" cy="20"/>
            </a:xfrm>
            <a:custGeom>
              <a:avLst/>
              <a:gdLst/>
              <a:ahLst/>
              <a:cxnLst/>
              <a:rect l="l" t="t" r="r" b="b"/>
              <a:pathLst>
                <a:path w="1" h="1" extrusionOk="0">
                  <a:moveTo>
                    <a:pt x="1" y="1"/>
                  </a:moveTo>
                  <a:lnTo>
                    <a:pt x="1" y="1"/>
                  </a:ln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7"/>
            <p:cNvSpPr/>
            <p:nvPr/>
          </p:nvSpPr>
          <p:spPr>
            <a:xfrm rot="-2172824" flipH="1">
              <a:off x="-174613" y="4810343"/>
              <a:ext cx="20" cy="475"/>
            </a:xfrm>
            <a:custGeom>
              <a:avLst/>
              <a:gdLst/>
              <a:ahLst/>
              <a:cxnLst/>
              <a:rect l="l" t="t" r="r" b="b"/>
              <a:pathLst>
                <a:path w="1" h="24" extrusionOk="0">
                  <a:moveTo>
                    <a:pt x="0" y="0"/>
                  </a:moveTo>
                  <a:lnTo>
                    <a:pt x="0" y="23"/>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7"/>
            <p:cNvSpPr/>
            <p:nvPr/>
          </p:nvSpPr>
          <p:spPr>
            <a:xfrm rot="-2172824" flipH="1">
              <a:off x="-180089" y="4807164"/>
              <a:ext cx="59374" cy="155121"/>
            </a:xfrm>
            <a:custGeom>
              <a:avLst/>
              <a:gdLst/>
              <a:ahLst/>
              <a:cxnLst/>
              <a:rect l="l" t="t" r="r" b="b"/>
              <a:pathLst>
                <a:path w="3002" h="7843" extrusionOk="0">
                  <a:moveTo>
                    <a:pt x="2783" y="5569"/>
                  </a:moveTo>
                  <a:cubicBezTo>
                    <a:pt x="2787" y="5571"/>
                    <a:pt x="2792" y="5573"/>
                    <a:pt x="2797" y="5575"/>
                  </a:cubicBezTo>
                  <a:cubicBezTo>
                    <a:pt x="2792" y="5572"/>
                    <a:pt x="2788" y="5570"/>
                    <a:pt x="2783" y="5569"/>
                  </a:cubicBezTo>
                  <a:close/>
                  <a:moveTo>
                    <a:pt x="2342" y="7689"/>
                  </a:moveTo>
                  <a:lnTo>
                    <a:pt x="2324" y="7745"/>
                  </a:lnTo>
                  <a:lnTo>
                    <a:pt x="2324" y="7745"/>
                  </a:lnTo>
                  <a:cubicBezTo>
                    <a:pt x="2330" y="7708"/>
                    <a:pt x="2281" y="7689"/>
                    <a:pt x="2342" y="7689"/>
                  </a:cubicBezTo>
                  <a:close/>
                  <a:moveTo>
                    <a:pt x="2446" y="1"/>
                  </a:moveTo>
                  <a:cubicBezTo>
                    <a:pt x="2108" y="1"/>
                    <a:pt x="467" y="120"/>
                    <a:pt x="341" y="162"/>
                  </a:cubicBezTo>
                  <a:lnTo>
                    <a:pt x="341" y="117"/>
                  </a:lnTo>
                  <a:lnTo>
                    <a:pt x="319" y="185"/>
                  </a:lnTo>
                  <a:lnTo>
                    <a:pt x="387" y="185"/>
                  </a:lnTo>
                  <a:cubicBezTo>
                    <a:pt x="432" y="231"/>
                    <a:pt x="341" y="208"/>
                    <a:pt x="364" y="253"/>
                  </a:cubicBezTo>
                  <a:cubicBezTo>
                    <a:pt x="296" y="253"/>
                    <a:pt x="273" y="208"/>
                    <a:pt x="273" y="185"/>
                  </a:cubicBezTo>
                  <a:lnTo>
                    <a:pt x="273" y="185"/>
                  </a:lnTo>
                  <a:cubicBezTo>
                    <a:pt x="273" y="208"/>
                    <a:pt x="228" y="253"/>
                    <a:pt x="296" y="253"/>
                  </a:cubicBezTo>
                  <a:cubicBezTo>
                    <a:pt x="273" y="299"/>
                    <a:pt x="228" y="276"/>
                    <a:pt x="205" y="322"/>
                  </a:cubicBezTo>
                  <a:cubicBezTo>
                    <a:pt x="228" y="344"/>
                    <a:pt x="273" y="367"/>
                    <a:pt x="250" y="390"/>
                  </a:cubicBezTo>
                  <a:lnTo>
                    <a:pt x="228" y="390"/>
                  </a:lnTo>
                  <a:cubicBezTo>
                    <a:pt x="182" y="481"/>
                    <a:pt x="341" y="504"/>
                    <a:pt x="296" y="595"/>
                  </a:cubicBezTo>
                  <a:lnTo>
                    <a:pt x="273" y="572"/>
                  </a:lnTo>
                  <a:lnTo>
                    <a:pt x="273" y="572"/>
                  </a:lnTo>
                  <a:cubicBezTo>
                    <a:pt x="228" y="617"/>
                    <a:pt x="296" y="640"/>
                    <a:pt x="250" y="708"/>
                  </a:cubicBezTo>
                  <a:lnTo>
                    <a:pt x="319" y="708"/>
                  </a:lnTo>
                  <a:cubicBezTo>
                    <a:pt x="296" y="754"/>
                    <a:pt x="341" y="776"/>
                    <a:pt x="273" y="822"/>
                  </a:cubicBezTo>
                  <a:lnTo>
                    <a:pt x="341" y="867"/>
                  </a:lnTo>
                  <a:cubicBezTo>
                    <a:pt x="341" y="1072"/>
                    <a:pt x="432" y="1913"/>
                    <a:pt x="410" y="2141"/>
                  </a:cubicBezTo>
                  <a:lnTo>
                    <a:pt x="387" y="2141"/>
                  </a:lnTo>
                  <a:cubicBezTo>
                    <a:pt x="410" y="2459"/>
                    <a:pt x="364" y="3164"/>
                    <a:pt x="410" y="3551"/>
                  </a:cubicBezTo>
                  <a:cubicBezTo>
                    <a:pt x="341" y="3596"/>
                    <a:pt x="341" y="3664"/>
                    <a:pt x="319" y="3733"/>
                  </a:cubicBezTo>
                  <a:lnTo>
                    <a:pt x="387" y="3733"/>
                  </a:lnTo>
                  <a:cubicBezTo>
                    <a:pt x="364" y="3915"/>
                    <a:pt x="432" y="3755"/>
                    <a:pt x="432" y="3937"/>
                  </a:cubicBezTo>
                  <a:cubicBezTo>
                    <a:pt x="478" y="4142"/>
                    <a:pt x="319" y="4938"/>
                    <a:pt x="250" y="5120"/>
                  </a:cubicBezTo>
                  <a:cubicBezTo>
                    <a:pt x="319" y="5211"/>
                    <a:pt x="250" y="5347"/>
                    <a:pt x="296" y="5438"/>
                  </a:cubicBezTo>
                  <a:lnTo>
                    <a:pt x="273" y="5438"/>
                  </a:lnTo>
                  <a:cubicBezTo>
                    <a:pt x="296" y="5529"/>
                    <a:pt x="137" y="6120"/>
                    <a:pt x="159" y="6257"/>
                  </a:cubicBezTo>
                  <a:lnTo>
                    <a:pt x="159" y="6234"/>
                  </a:lnTo>
                  <a:lnTo>
                    <a:pt x="159" y="6234"/>
                  </a:lnTo>
                  <a:cubicBezTo>
                    <a:pt x="205" y="6348"/>
                    <a:pt x="114" y="6325"/>
                    <a:pt x="68" y="6416"/>
                  </a:cubicBezTo>
                  <a:cubicBezTo>
                    <a:pt x="182" y="6416"/>
                    <a:pt x="228" y="6507"/>
                    <a:pt x="228" y="6552"/>
                  </a:cubicBezTo>
                  <a:lnTo>
                    <a:pt x="205" y="6552"/>
                  </a:lnTo>
                  <a:cubicBezTo>
                    <a:pt x="205" y="6598"/>
                    <a:pt x="296" y="6734"/>
                    <a:pt x="296" y="6825"/>
                  </a:cubicBezTo>
                  <a:lnTo>
                    <a:pt x="228" y="6803"/>
                  </a:lnTo>
                  <a:lnTo>
                    <a:pt x="228" y="6803"/>
                  </a:lnTo>
                  <a:cubicBezTo>
                    <a:pt x="273" y="6893"/>
                    <a:pt x="250" y="7030"/>
                    <a:pt x="250" y="7075"/>
                  </a:cubicBezTo>
                  <a:cubicBezTo>
                    <a:pt x="205" y="7212"/>
                    <a:pt x="114" y="7394"/>
                    <a:pt x="159" y="7576"/>
                  </a:cubicBezTo>
                  <a:lnTo>
                    <a:pt x="0" y="7667"/>
                  </a:lnTo>
                  <a:lnTo>
                    <a:pt x="0" y="7689"/>
                  </a:lnTo>
                  <a:cubicBezTo>
                    <a:pt x="0" y="7689"/>
                    <a:pt x="478" y="7758"/>
                    <a:pt x="978" y="7803"/>
                  </a:cubicBezTo>
                  <a:cubicBezTo>
                    <a:pt x="1240" y="7826"/>
                    <a:pt x="1507" y="7843"/>
                    <a:pt x="1734" y="7843"/>
                  </a:cubicBezTo>
                  <a:cubicBezTo>
                    <a:pt x="1962" y="7843"/>
                    <a:pt x="2149" y="7826"/>
                    <a:pt x="2251" y="7780"/>
                  </a:cubicBezTo>
                  <a:lnTo>
                    <a:pt x="2320" y="7803"/>
                  </a:lnTo>
                  <a:lnTo>
                    <a:pt x="2320" y="7758"/>
                  </a:lnTo>
                  <a:cubicBezTo>
                    <a:pt x="2329" y="7738"/>
                    <a:pt x="2339" y="7731"/>
                    <a:pt x="2349" y="7731"/>
                  </a:cubicBezTo>
                  <a:cubicBezTo>
                    <a:pt x="2362" y="7731"/>
                    <a:pt x="2375" y="7744"/>
                    <a:pt x="2388" y="7758"/>
                  </a:cubicBezTo>
                  <a:lnTo>
                    <a:pt x="2433" y="7712"/>
                  </a:lnTo>
                  <a:lnTo>
                    <a:pt x="2388" y="7712"/>
                  </a:lnTo>
                  <a:lnTo>
                    <a:pt x="2365" y="7621"/>
                  </a:lnTo>
                  <a:cubicBezTo>
                    <a:pt x="2365" y="7598"/>
                    <a:pt x="2382" y="7598"/>
                    <a:pt x="2402" y="7598"/>
                  </a:cubicBezTo>
                  <a:cubicBezTo>
                    <a:pt x="2422" y="7598"/>
                    <a:pt x="2445" y="7598"/>
                    <a:pt x="2456" y="7576"/>
                  </a:cubicBezTo>
                  <a:cubicBezTo>
                    <a:pt x="2524" y="7303"/>
                    <a:pt x="2615" y="7007"/>
                    <a:pt x="2638" y="6689"/>
                  </a:cubicBezTo>
                  <a:lnTo>
                    <a:pt x="2661" y="6689"/>
                  </a:lnTo>
                  <a:cubicBezTo>
                    <a:pt x="2661" y="6598"/>
                    <a:pt x="2684" y="6507"/>
                    <a:pt x="2661" y="6439"/>
                  </a:cubicBezTo>
                  <a:lnTo>
                    <a:pt x="2752" y="6393"/>
                  </a:lnTo>
                  <a:lnTo>
                    <a:pt x="2752" y="6393"/>
                  </a:lnTo>
                  <a:cubicBezTo>
                    <a:pt x="2751" y="6394"/>
                    <a:pt x="2750" y="6394"/>
                    <a:pt x="2749" y="6394"/>
                  </a:cubicBezTo>
                  <a:cubicBezTo>
                    <a:pt x="2708" y="6394"/>
                    <a:pt x="2752" y="5915"/>
                    <a:pt x="2752" y="5893"/>
                  </a:cubicBezTo>
                  <a:lnTo>
                    <a:pt x="2661" y="5893"/>
                  </a:lnTo>
                  <a:cubicBezTo>
                    <a:pt x="2684" y="5802"/>
                    <a:pt x="2775" y="5870"/>
                    <a:pt x="2775" y="5779"/>
                  </a:cubicBezTo>
                  <a:cubicBezTo>
                    <a:pt x="2638" y="5734"/>
                    <a:pt x="2797" y="5643"/>
                    <a:pt x="2729" y="5597"/>
                  </a:cubicBezTo>
                  <a:cubicBezTo>
                    <a:pt x="2747" y="5597"/>
                    <a:pt x="2751" y="5568"/>
                    <a:pt x="2775" y="5568"/>
                  </a:cubicBezTo>
                  <a:cubicBezTo>
                    <a:pt x="2777" y="5568"/>
                    <a:pt x="2780" y="5569"/>
                    <a:pt x="2783" y="5569"/>
                  </a:cubicBezTo>
                  <a:lnTo>
                    <a:pt x="2783" y="5569"/>
                  </a:lnTo>
                  <a:cubicBezTo>
                    <a:pt x="2736" y="5548"/>
                    <a:pt x="2775" y="5526"/>
                    <a:pt x="2775" y="5484"/>
                  </a:cubicBezTo>
                  <a:lnTo>
                    <a:pt x="2775" y="5484"/>
                  </a:lnTo>
                  <a:lnTo>
                    <a:pt x="2729" y="5506"/>
                  </a:lnTo>
                  <a:lnTo>
                    <a:pt x="2706" y="5438"/>
                  </a:lnTo>
                  <a:lnTo>
                    <a:pt x="2775" y="5438"/>
                  </a:lnTo>
                  <a:cubicBezTo>
                    <a:pt x="2820" y="5279"/>
                    <a:pt x="2979" y="4483"/>
                    <a:pt x="2956" y="4324"/>
                  </a:cubicBezTo>
                  <a:cubicBezTo>
                    <a:pt x="2911" y="4324"/>
                    <a:pt x="2934" y="4392"/>
                    <a:pt x="2843" y="4392"/>
                  </a:cubicBezTo>
                  <a:cubicBezTo>
                    <a:pt x="2797" y="4347"/>
                    <a:pt x="2865" y="4324"/>
                    <a:pt x="2820" y="4301"/>
                  </a:cubicBezTo>
                  <a:cubicBezTo>
                    <a:pt x="2956" y="4301"/>
                    <a:pt x="2865" y="4210"/>
                    <a:pt x="3002" y="4187"/>
                  </a:cubicBezTo>
                  <a:lnTo>
                    <a:pt x="2934" y="4165"/>
                  </a:lnTo>
                  <a:lnTo>
                    <a:pt x="2979" y="4142"/>
                  </a:lnTo>
                  <a:cubicBezTo>
                    <a:pt x="2911" y="3937"/>
                    <a:pt x="2934" y="4096"/>
                    <a:pt x="2979" y="3915"/>
                  </a:cubicBezTo>
                  <a:cubicBezTo>
                    <a:pt x="2979" y="3801"/>
                    <a:pt x="2865" y="3733"/>
                    <a:pt x="2911" y="3687"/>
                  </a:cubicBezTo>
                  <a:lnTo>
                    <a:pt x="2843" y="3687"/>
                  </a:lnTo>
                  <a:cubicBezTo>
                    <a:pt x="2911" y="3687"/>
                    <a:pt x="2820" y="3596"/>
                    <a:pt x="2888" y="3596"/>
                  </a:cubicBezTo>
                  <a:cubicBezTo>
                    <a:pt x="2868" y="3576"/>
                    <a:pt x="2884" y="3502"/>
                    <a:pt x="2823" y="3502"/>
                  </a:cubicBezTo>
                  <a:cubicBezTo>
                    <a:pt x="2816" y="3502"/>
                    <a:pt x="2807" y="3503"/>
                    <a:pt x="2797" y="3505"/>
                  </a:cubicBezTo>
                  <a:cubicBezTo>
                    <a:pt x="2832" y="3488"/>
                    <a:pt x="2853" y="3444"/>
                    <a:pt x="2881" y="3444"/>
                  </a:cubicBezTo>
                  <a:cubicBezTo>
                    <a:pt x="2890" y="3444"/>
                    <a:pt x="2900" y="3449"/>
                    <a:pt x="2911" y="3460"/>
                  </a:cubicBezTo>
                  <a:lnTo>
                    <a:pt x="2911" y="3392"/>
                  </a:lnTo>
                  <a:lnTo>
                    <a:pt x="2865" y="3437"/>
                  </a:lnTo>
                  <a:cubicBezTo>
                    <a:pt x="2865" y="3346"/>
                    <a:pt x="2934" y="3301"/>
                    <a:pt x="2865" y="3232"/>
                  </a:cubicBezTo>
                  <a:lnTo>
                    <a:pt x="2820" y="3255"/>
                  </a:lnTo>
                  <a:cubicBezTo>
                    <a:pt x="2820" y="3210"/>
                    <a:pt x="2820" y="3164"/>
                    <a:pt x="2911" y="3141"/>
                  </a:cubicBezTo>
                  <a:lnTo>
                    <a:pt x="2934" y="3210"/>
                  </a:lnTo>
                  <a:cubicBezTo>
                    <a:pt x="2956" y="3119"/>
                    <a:pt x="2934" y="3050"/>
                    <a:pt x="2911" y="2982"/>
                  </a:cubicBezTo>
                  <a:lnTo>
                    <a:pt x="2888" y="3005"/>
                  </a:lnTo>
                  <a:cubicBezTo>
                    <a:pt x="2820" y="2914"/>
                    <a:pt x="2775" y="2391"/>
                    <a:pt x="2661" y="2300"/>
                  </a:cubicBezTo>
                  <a:lnTo>
                    <a:pt x="2593" y="2345"/>
                  </a:lnTo>
                  <a:lnTo>
                    <a:pt x="2547" y="2255"/>
                  </a:lnTo>
                  <a:lnTo>
                    <a:pt x="2752" y="2323"/>
                  </a:lnTo>
                  <a:cubicBezTo>
                    <a:pt x="2752" y="2232"/>
                    <a:pt x="2752" y="1982"/>
                    <a:pt x="2752" y="1732"/>
                  </a:cubicBezTo>
                  <a:cubicBezTo>
                    <a:pt x="2729" y="1459"/>
                    <a:pt x="2729" y="1208"/>
                    <a:pt x="2752" y="1140"/>
                  </a:cubicBezTo>
                  <a:cubicBezTo>
                    <a:pt x="2771" y="1111"/>
                    <a:pt x="2795" y="1103"/>
                    <a:pt x="2816" y="1103"/>
                  </a:cubicBezTo>
                  <a:cubicBezTo>
                    <a:pt x="2843" y="1103"/>
                    <a:pt x="2865" y="1118"/>
                    <a:pt x="2865" y="1118"/>
                  </a:cubicBezTo>
                  <a:cubicBezTo>
                    <a:pt x="2843" y="1049"/>
                    <a:pt x="2797" y="1095"/>
                    <a:pt x="2797" y="1027"/>
                  </a:cubicBezTo>
                  <a:lnTo>
                    <a:pt x="2865" y="1027"/>
                  </a:lnTo>
                  <a:lnTo>
                    <a:pt x="2865" y="981"/>
                  </a:lnTo>
                  <a:cubicBezTo>
                    <a:pt x="2820" y="1004"/>
                    <a:pt x="2752" y="1004"/>
                    <a:pt x="2684" y="1027"/>
                  </a:cubicBezTo>
                  <a:lnTo>
                    <a:pt x="2706" y="936"/>
                  </a:lnTo>
                  <a:lnTo>
                    <a:pt x="2752" y="936"/>
                  </a:lnTo>
                  <a:cubicBezTo>
                    <a:pt x="2752" y="913"/>
                    <a:pt x="2593" y="890"/>
                    <a:pt x="2638" y="822"/>
                  </a:cubicBezTo>
                  <a:cubicBezTo>
                    <a:pt x="2661" y="685"/>
                    <a:pt x="2615" y="504"/>
                    <a:pt x="2615" y="367"/>
                  </a:cubicBezTo>
                  <a:lnTo>
                    <a:pt x="2615" y="367"/>
                  </a:lnTo>
                  <a:lnTo>
                    <a:pt x="2684" y="413"/>
                  </a:lnTo>
                  <a:lnTo>
                    <a:pt x="2706" y="344"/>
                  </a:lnTo>
                  <a:lnTo>
                    <a:pt x="2706" y="344"/>
                  </a:lnTo>
                  <a:cubicBezTo>
                    <a:pt x="2692" y="354"/>
                    <a:pt x="2682" y="357"/>
                    <a:pt x="2675" y="357"/>
                  </a:cubicBezTo>
                  <a:cubicBezTo>
                    <a:pt x="2650" y="357"/>
                    <a:pt x="2654" y="318"/>
                    <a:pt x="2644" y="318"/>
                  </a:cubicBezTo>
                  <a:cubicBezTo>
                    <a:pt x="2643" y="318"/>
                    <a:pt x="2641" y="319"/>
                    <a:pt x="2638" y="322"/>
                  </a:cubicBezTo>
                  <a:cubicBezTo>
                    <a:pt x="2502" y="231"/>
                    <a:pt x="2593" y="71"/>
                    <a:pt x="2502" y="3"/>
                  </a:cubicBezTo>
                  <a:cubicBezTo>
                    <a:pt x="2493" y="2"/>
                    <a:pt x="2474" y="1"/>
                    <a:pt x="244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7"/>
            <p:cNvSpPr/>
            <p:nvPr/>
          </p:nvSpPr>
          <p:spPr>
            <a:xfrm rot="-2172824" flipH="1">
              <a:off x="-53525" y="5231829"/>
              <a:ext cx="1820" cy="2255"/>
            </a:xfrm>
            <a:custGeom>
              <a:avLst/>
              <a:gdLst/>
              <a:ahLst/>
              <a:cxnLst/>
              <a:rect l="l" t="t" r="r" b="b"/>
              <a:pathLst>
                <a:path w="92" h="114" extrusionOk="0">
                  <a:moveTo>
                    <a:pt x="91" y="0"/>
                  </a:moveTo>
                  <a:lnTo>
                    <a:pt x="91" y="0"/>
                  </a:lnTo>
                  <a:cubicBezTo>
                    <a:pt x="23" y="23"/>
                    <a:pt x="0" y="68"/>
                    <a:pt x="23" y="114"/>
                  </a:cubicBezTo>
                  <a:cubicBezTo>
                    <a:pt x="68" y="91"/>
                    <a:pt x="68" y="23"/>
                    <a:pt x="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7"/>
            <p:cNvSpPr/>
            <p:nvPr/>
          </p:nvSpPr>
          <p:spPr>
            <a:xfrm rot="-2172824" flipH="1">
              <a:off x="-54145" y="5232165"/>
              <a:ext cx="20" cy="475"/>
            </a:xfrm>
            <a:custGeom>
              <a:avLst/>
              <a:gdLst/>
              <a:ahLst/>
              <a:cxnLst/>
              <a:rect l="l" t="t" r="r" b="b"/>
              <a:pathLst>
                <a:path w="1" h="24" extrusionOk="0">
                  <a:moveTo>
                    <a:pt x="0" y="0"/>
                  </a:moveTo>
                  <a:lnTo>
                    <a:pt x="0" y="0"/>
                  </a:lnTo>
                  <a:lnTo>
                    <a:pt x="0" y="23"/>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7"/>
            <p:cNvSpPr/>
            <p:nvPr/>
          </p:nvSpPr>
          <p:spPr>
            <a:xfrm rot="-2172824" flipH="1">
              <a:off x="-111584" y="5060013"/>
              <a:ext cx="475" cy="475"/>
            </a:xfrm>
            <a:custGeom>
              <a:avLst/>
              <a:gdLst/>
              <a:ahLst/>
              <a:cxnLst/>
              <a:rect l="l" t="t" r="r" b="b"/>
              <a:pathLst>
                <a:path w="24" h="24" extrusionOk="0">
                  <a:moveTo>
                    <a:pt x="0" y="0"/>
                  </a:moveTo>
                  <a:lnTo>
                    <a:pt x="23" y="23"/>
                  </a:lnTo>
                  <a:lnTo>
                    <a:pt x="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7"/>
            <p:cNvSpPr/>
            <p:nvPr/>
          </p:nvSpPr>
          <p:spPr>
            <a:xfrm rot="-2172824" flipH="1">
              <a:off x="-112817" y="5058918"/>
              <a:ext cx="60739" cy="177510"/>
            </a:xfrm>
            <a:custGeom>
              <a:avLst/>
              <a:gdLst/>
              <a:ahLst/>
              <a:cxnLst/>
              <a:rect l="l" t="t" r="r" b="b"/>
              <a:pathLst>
                <a:path w="3071" h="8975" extrusionOk="0">
                  <a:moveTo>
                    <a:pt x="182" y="1"/>
                  </a:moveTo>
                  <a:lnTo>
                    <a:pt x="160" y="69"/>
                  </a:lnTo>
                  <a:cubicBezTo>
                    <a:pt x="162" y="69"/>
                    <a:pt x="165" y="69"/>
                    <a:pt x="169" y="69"/>
                  </a:cubicBezTo>
                  <a:lnTo>
                    <a:pt x="169" y="69"/>
                  </a:lnTo>
                  <a:lnTo>
                    <a:pt x="182" y="1"/>
                  </a:lnTo>
                  <a:close/>
                  <a:moveTo>
                    <a:pt x="2388" y="2616"/>
                  </a:moveTo>
                  <a:lnTo>
                    <a:pt x="2516" y="2644"/>
                  </a:lnTo>
                  <a:lnTo>
                    <a:pt x="2516" y="2644"/>
                  </a:lnTo>
                  <a:lnTo>
                    <a:pt x="2456" y="2684"/>
                  </a:lnTo>
                  <a:lnTo>
                    <a:pt x="2388" y="2616"/>
                  </a:lnTo>
                  <a:close/>
                  <a:moveTo>
                    <a:pt x="2843" y="8710"/>
                  </a:moveTo>
                  <a:lnTo>
                    <a:pt x="2825" y="8766"/>
                  </a:lnTo>
                  <a:lnTo>
                    <a:pt x="2825" y="8766"/>
                  </a:lnTo>
                  <a:cubicBezTo>
                    <a:pt x="2831" y="8729"/>
                    <a:pt x="2782" y="8710"/>
                    <a:pt x="2843" y="8710"/>
                  </a:cubicBezTo>
                  <a:close/>
                  <a:moveTo>
                    <a:pt x="114" y="69"/>
                  </a:moveTo>
                  <a:cubicBezTo>
                    <a:pt x="91" y="137"/>
                    <a:pt x="46" y="183"/>
                    <a:pt x="114" y="206"/>
                  </a:cubicBezTo>
                  <a:cubicBezTo>
                    <a:pt x="103" y="228"/>
                    <a:pt x="86" y="228"/>
                    <a:pt x="69" y="228"/>
                  </a:cubicBezTo>
                  <a:cubicBezTo>
                    <a:pt x="52" y="228"/>
                    <a:pt x="35" y="228"/>
                    <a:pt x="23" y="251"/>
                  </a:cubicBezTo>
                  <a:cubicBezTo>
                    <a:pt x="46" y="296"/>
                    <a:pt x="91" y="342"/>
                    <a:pt x="69" y="387"/>
                  </a:cubicBezTo>
                  <a:lnTo>
                    <a:pt x="46" y="387"/>
                  </a:lnTo>
                  <a:cubicBezTo>
                    <a:pt x="1" y="501"/>
                    <a:pt x="160" y="569"/>
                    <a:pt x="91" y="660"/>
                  </a:cubicBezTo>
                  <a:lnTo>
                    <a:pt x="69" y="660"/>
                  </a:lnTo>
                  <a:cubicBezTo>
                    <a:pt x="46" y="706"/>
                    <a:pt x="91" y="774"/>
                    <a:pt x="46" y="842"/>
                  </a:cubicBezTo>
                  <a:cubicBezTo>
                    <a:pt x="59" y="829"/>
                    <a:pt x="80" y="816"/>
                    <a:pt x="95" y="816"/>
                  </a:cubicBezTo>
                  <a:cubicBezTo>
                    <a:pt x="106" y="816"/>
                    <a:pt x="114" y="823"/>
                    <a:pt x="114" y="842"/>
                  </a:cubicBezTo>
                  <a:cubicBezTo>
                    <a:pt x="69" y="910"/>
                    <a:pt x="114" y="956"/>
                    <a:pt x="69" y="1024"/>
                  </a:cubicBezTo>
                  <a:lnTo>
                    <a:pt x="137" y="1070"/>
                  </a:lnTo>
                  <a:cubicBezTo>
                    <a:pt x="114" y="1343"/>
                    <a:pt x="228" y="2366"/>
                    <a:pt x="251" y="2639"/>
                  </a:cubicBezTo>
                  <a:lnTo>
                    <a:pt x="228" y="2639"/>
                  </a:lnTo>
                  <a:cubicBezTo>
                    <a:pt x="273" y="3025"/>
                    <a:pt x="296" y="3867"/>
                    <a:pt x="387" y="4276"/>
                  </a:cubicBezTo>
                  <a:cubicBezTo>
                    <a:pt x="319" y="4344"/>
                    <a:pt x="342" y="4435"/>
                    <a:pt x="319" y="4503"/>
                  </a:cubicBezTo>
                  <a:cubicBezTo>
                    <a:pt x="328" y="4484"/>
                    <a:pt x="342" y="4477"/>
                    <a:pt x="355" y="4477"/>
                  </a:cubicBezTo>
                  <a:cubicBezTo>
                    <a:pt x="372" y="4477"/>
                    <a:pt x="387" y="4490"/>
                    <a:pt x="387" y="4503"/>
                  </a:cubicBezTo>
                  <a:cubicBezTo>
                    <a:pt x="387" y="4708"/>
                    <a:pt x="433" y="4503"/>
                    <a:pt x="455" y="4731"/>
                  </a:cubicBezTo>
                  <a:cubicBezTo>
                    <a:pt x="524" y="4958"/>
                    <a:pt x="478" y="5868"/>
                    <a:pt x="433" y="6095"/>
                  </a:cubicBezTo>
                  <a:cubicBezTo>
                    <a:pt x="524" y="6186"/>
                    <a:pt x="455" y="6345"/>
                    <a:pt x="524" y="6459"/>
                  </a:cubicBezTo>
                  <a:lnTo>
                    <a:pt x="501" y="6436"/>
                  </a:lnTo>
                  <a:lnTo>
                    <a:pt x="501" y="6436"/>
                  </a:lnTo>
                  <a:cubicBezTo>
                    <a:pt x="524" y="6550"/>
                    <a:pt x="455" y="7232"/>
                    <a:pt x="501" y="7369"/>
                  </a:cubicBezTo>
                  <a:cubicBezTo>
                    <a:pt x="569" y="7482"/>
                    <a:pt x="455" y="7460"/>
                    <a:pt x="433" y="7551"/>
                  </a:cubicBezTo>
                  <a:cubicBezTo>
                    <a:pt x="546" y="7551"/>
                    <a:pt x="592" y="7641"/>
                    <a:pt x="592" y="7687"/>
                  </a:cubicBezTo>
                  <a:cubicBezTo>
                    <a:pt x="592" y="7755"/>
                    <a:pt x="683" y="7869"/>
                    <a:pt x="705" y="7983"/>
                  </a:cubicBezTo>
                  <a:lnTo>
                    <a:pt x="637" y="7983"/>
                  </a:lnTo>
                  <a:cubicBezTo>
                    <a:pt x="705" y="8051"/>
                    <a:pt x="683" y="8210"/>
                    <a:pt x="705" y="8278"/>
                  </a:cubicBezTo>
                  <a:cubicBezTo>
                    <a:pt x="683" y="8415"/>
                    <a:pt x="592" y="8619"/>
                    <a:pt x="660" y="8801"/>
                  </a:cubicBezTo>
                  <a:lnTo>
                    <a:pt x="501" y="8915"/>
                  </a:lnTo>
                  <a:lnTo>
                    <a:pt x="524" y="8938"/>
                  </a:lnTo>
                  <a:cubicBezTo>
                    <a:pt x="524" y="8938"/>
                    <a:pt x="1031" y="8975"/>
                    <a:pt x="1572" y="8975"/>
                  </a:cubicBezTo>
                  <a:cubicBezTo>
                    <a:pt x="2067" y="8975"/>
                    <a:pt x="2590" y="8944"/>
                    <a:pt x="2775" y="8824"/>
                  </a:cubicBezTo>
                  <a:lnTo>
                    <a:pt x="2820" y="8824"/>
                  </a:lnTo>
                  <a:lnTo>
                    <a:pt x="2820" y="8778"/>
                  </a:lnTo>
                  <a:cubicBezTo>
                    <a:pt x="2828" y="8763"/>
                    <a:pt x="2835" y="8758"/>
                    <a:pt x="2844" y="8758"/>
                  </a:cubicBezTo>
                  <a:cubicBezTo>
                    <a:pt x="2861" y="8758"/>
                    <a:pt x="2881" y="8778"/>
                    <a:pt x="2911" y="8778"/>
                  </a:cubicBezTo>
                  <a:lnTo>
                    <a:pt x="2934" y="8710"/>
                  </a:lnTo>
                  <a:lnTo>
                    <a:pt x="2888" y="8733"/>
                  </a:lnTo>
                  <a:cubicBezTo>
                    <a:pt x="2888" y="8710"/>
                    <a:pt x="2820" y="8665"/>
                    <a:pt x="2843" y="8619"/>
                  </a:cubicBezTo>
                  <a:cubicBezTo>
                    <a:pt x="2866" y="8574"/>
                    <a:pt x="2934" y="8619"/>
                    <a:pt x="2934" y="8551"/>
                  </a:cubicBezTo>
                  <a:cubicBezTo>
                    <a:pt x="2979" y="8187"/>
                    <a:pt x="3025" y="7846"/>
                    <a:pt x="3002" y="7482"/>
                  </a:cubicBezTo>
                  <a:lnTo>
                    <a:pt x="3002" y="7482"/>
                  </a:lnTo>
                  <a:lnTo>
                    <a:pt x="3048" y="7505"/>
                  </a:lnTo>
                  <a:cubicBezTo>
                    <a:pt x="3025" y="7391"/>
                    <a:pt x="3025" y="7300"/>
                    <a:pt x="3002" y="7187"/>
                  </a:cubicBezTo>
                  <a:lnTo>
                    <a:pt x="3070" y="7141"/>
                  </a:lnTo>
                  <a:lnTo>
                    <a:pt x="3070" y="7141"/>
                  </a:lnTo>
                  <a:cubicBezTo>
                    <a:pt x="3070" y="7142"/>
                    <a:pt x="3069" y="7142"/>
                    <a:pt x="3068" y="7142"/>
                  </a:cubicBezTo>
                  <a:cubicBezTo>
                    <a:pt x="3025" y="7142"/>
                    <a:pt x="3025" y="6595"/>
                    <a:pt x="3025" y="6595"/>
                  </a:cubicBezTo>
                  <a:lnTo>
                    <a:pt x="2934" y="6573"/>
                  </a:lnTo>
                  <a:cubicBezTo>
                    <a:pt x="2934" y="6482"/>
                    <a:pt x="3048" y="6550"/>
                    <a:pt x="3025" y="6459"/>
                  </a:cubicBezTo>
                  <a:cubicBezTo>
                    <a:pt x="2888" y="6414"/>
                    <a:pt x="3025" y="6277"/>
                    <a:pt x="2957" y="6254"/>
                  </a:cubicBezTo>
                  <a:cubicBezTo>
                    <a:pt x="2957" y="6254"/>
                    <a:pt x="2957" y="6209"/>
                    <a:pt x="3002" y="6209"/>
                  </a:cubicBezTo>
                  <a:cubicBezTo>
                    <a:pt x="2934" y="6186"/>
                    <a:pt x="3002" y="6163"/>
                    <a:pt x="2979" y="6118"/>
                  </a:cubicBezTo>
                  <a:lnTo>
                    <a:pt x="2979" y="6118"/>
                  </a:lnTo>
                  <a:lnTo>
                    <a:pt x="2934" y="6141"/>
                  </a:lnTo>
                  <a:lnTo>
                    <a:pt x="2911" y="6072"/>
                  </a:lnTo>
                  <a:lnTo>
                    <a:pt x="2979" y="6072"/>
                  </a:lnTo>
                  <a:cubicBezTo>
                    <a:pt x="3002" y="5891"/>
                    <a:pt x="3048" y="5004"/>
                    <a:pt x="3002" y="4799"/>
                  </a:cubicBezTo>
                  <a:lnTo>
                    <a:pt x="3002" y="4799"/>
                  </a:lnTo>
                  <a:cubicBezTo>
                    <a:pt x="2957" y="4822"/>
                    <a:pt x="3002" y="4890"/>
                    <a:pt x="2911" y="4913"/>
                  </a:cubicBezTo>
                  <a:cubicBezTo>
                    <a:pt x="2866" y="4867"/>
                    <a:pt x="2934" y="4844"/>
                    <a:pt x="2866" y="4822"/>
                  </a:cubicBezTo>
                  <a:cubicBezTo>
                    <a:pt x="3002" y="4799"/>
                    <a:pt x="2888" y="4685"/>
                    <a:pt x="3025" y="4663"/>
                  </a:cubicBezTo>
                  <a:lnTo>
                    <a:pt x="2957" y="4640"/>
                  </a:lnTo>
                  <a:lnTo>
                    <a:pt x="3002" y="4617"/>
                  </a:lnTo>
                  <a:cubicBezTo>
                    <a:pt x="2911" y="4390"/>
                    <a:pt x="2957" y="4572"/>
                    <a:pt x="2979" y="4367"/>
                  </a:cubicBezTo>
                  <a:cubicBezTo>
                    <a:pt x="2957" y="4230"/>
                    <a:pt x="2866" y="4185"/>
                    <a:pt x="2888" y="4117"/>
                  </a:cubicBezTo>
                  <a:lnTo>
                    <a:pt x="2820" y="4117"/>
                  </a:lnTo>
                  <a:cubicBezTo>
                    <a:pt x="2888" y="4117"/>
                    <a:pt x="2775" y="4049"/>
                    <a:pt x="2843" y="4026"/>
                  </a:cubicBezTo>
                  <a:cubicBezTo>
                    <a:pt x="2843" y="4007"/>
                    <a:pt x="2843" y="3924"/>
                    <a:pt x="2790" y="3924"/>
                  </a:cubicBezTo>
                  <a:cubicBezTo>
                    <a:pt x="2779" y="3924"/>
                    <a:pt x="2767" y="3927"/>
                    <a:pt x="2752" y="3935"/>
                  </a:cubicBezTo>
                  <a:cubicBezTo>
                    <a:pt x="2786" y="3918"/>
                    <a:pt x="2807" y="3864"/>
                    <a:pt x="2834" y="3864"/>
                  </a:cubicBezTo>
                  <a:cubicBezTo>
                    <a:pt x="2843" y="3864"/>
                    <a:pt x="2854" y="3871"/>
                    <a:pt x="2866" y="3889"/>
                  </a:cubicBezTo>
                  <a:lnTo>
                    <a:pt x="2843" y="3798"/>
                  </a:lnTo>
                  <a:lnTo>
                    <a:pt x="2820" y="3844"/>
                  </a:lnTo>
                  <a:cubicBezTo>
                    <a:pt x="2820" y="3753"/>
                    <a:pt x="2888" y="3685"/>
                    <a:pt x="2798" y="3617"/>
                  </a:cubicBezTo>
                  <a:lnTo>
                    <a:pt x="2752" y="3662"/>
                  </a:lnTo>
                  <a:cubicBezTo>
                    <a:pt x="2752" y="3594"/>
                    <a:pt x="2752" y="3548"/>
                    <a:pt x="2843" y="3526"/>
                  </a:cubicBezTo>
                  <a:lnTo>
                    <a:pt x="2866" y="3594"/>
                  </a:lnTo>
                  <a:cubicBezTo>
                    <a:pt x="2866" y="3480"/>
                    <a:pt x="2843" y="3435"/>
                    <a:pt x="2798" y="3344"/>
                  </a:cubicBezTo>
                  <a:lnTo>
                    <a:pt x="2798" y="3389"/>
                  </a:lnTo>
                  <a:cubicBezTo>
                    <a:pt x="2709" y="3279"/>
                    <a:pt x="2643" y="2764"/>
                    <a:pt x="2535" y="2649"/>
                  </a:cubicBezTo>
                  <a:lnTo>
                    <a:pt x="2535" y="2649"/>
                  </a:lnTo>
                  <a:lnTo>
                    <a:pt x="2593" y="2661"/>
                  </a:lnTo>
                  <a:cubicBezTo>
                    <a:pt x="2570" y="2480"/>
                    <a:pt x="2502" y="1547"/>
                    <a:pt x="2547" y="1388"/>
                  </a:cubicBezTo>
                  <a:cubicBezTo>
                    <a:pt x="2563" y="1365"/>
                    <a:pt x="2580" y="1358"/>
                    <a:pt x="2597" y="1358"/>
                  </a:cubicBezTo>
                  <a:cubicBezTo>
                    <a:pt x="2631" y="1358"/>
                    <a:pt x="2661" y="1388"/>
                    <a:pt x="2661" y="1388"/>
                  </a:cubicBezTo>
                  <a:cubicBezTo>
                    <a:pt x="2638" y="1297"/>
                    <a:pt x="2593" y="1343"/>
                    <a:pt x="2593" y="1274"/>
                  </a:cubicBezTo>
                  <a:lnTo>
                    <a:pt x="2593" y="1274"/>
                  </a:lnTo>
                  <a:lnTo>
                    <a:pt x="2661" y="1297"/>
                  </a:lnTo>
                  <a:lnTo>
                    <a:pt x="2638" y="1229"/>
                  </a:lnTo>
                  <a:cubicBezTo>
                    <a:pt x="2616" y="1274"/>
                    <a:pt x="2547" y="1252"/>
                    <a:pt x="2479" y="1274"/>
                  </a:cubicBezTo>
                  <a:lnTo>
                    <a:pt x="2479" y="1183"/>
                  </a:lnTo>
                  <a:lnTo>
                    <a:pt x="2547" y="1183"/>
                  </a:lnTo>
                  <a:cubicBezTo>
                    <a:pt x="2547" y="1161"/>
                    <a:pt x="2388" y="1138"/>
                    <a:pt x="2411" y="1047"/>
                  </a:cubicBezTo>
                  <a:cubicBezTo>
                    <a:pt x="2434" y="910"/>
                    <a:pt x="2411" y="751"/>
                    <a:pt x="2434" y="615"/>
                  </a:cubicBezTo>
                  <a:lnTo>
                    <a:pt x="2502" y="660"/>
                  </a:lnTo>
                  <a:lnTo>
                    <a:pt x="2525" y="592"/>
                  </a:lnTo>
                  <a:lnTo>
                    <a:pt x="2525" y="592"/>
                  </a:lnTo>
                  <a:cubicBezTo>
                    <a:pt x="2511" y="601"/>
                    <a:pt x="2500" y="605"/>
                    <a:pt x="2493" y="605"/>
                  </a:cubicBezTo>
                  <a:cubicBezTo>
                    <a:pt x="2468" y="605"/>
                    <a:pt x="2472" y="566"/>
                    <a:pt x="2463" y="566"/>
                  </a:cubicBezTo>
                  <a:cubicBezTo>
                    <a:pt x="2461" y="566"/>
                    <a:pt x="2459" y="567"/>
                    <a:pt x="2456" y="569"/>
                  </a:cubicBezTo>
                  <a:cubicBezTo>
                    <a:pt x="2320" y="456"/>
                    <a:pt x="2434" y="319"/>
                    <a:pt x="2343" y="228"/>
                  </a:cubicBezTo>
                  <a:cubicBezTo>
                    <a:pt x="2231" y="228"/>
                    <a:pt x="365" y="75"/>
                    <a:pt x="169" y="69"/>
                  </a:cubicBezTo>
                  <a:lnTo>
                    <a:pt x="169" y="69"/>
                  </a:lnTo>
                  <a:lnTo>
                    <a:pt x="160" y="115"/>
                  </a:lnTo>
                  <a:lnTo>
                    <a:pt x="228" y="115"/>
                  </a:lnTo>
                  <a:cubicBezTo>
                    <a:pt x="239" y="149"/>
                    <a:pt x="228" y="149"/>
                    <a:pt x="214" y="149"/>
                  </a:cubicBezTo>
                  <a:cubicBezTo>
                    <a:pt x="199" y="149"/>
                    <a:pt x="182" y="149"/>
                    <a:pt x="182" y="183"/>
                  </a:cubicBezTo>
                  <a:cubicBezTo>
                    <a:pt x="176" y="186"/>
                    <a:pt x="171" y="187"/>
                    <a:pt x="165" y="187"/>
                  </a:cubicBezTo>
                  <a:cubicBezTo>
                    <a:pt x="131" y="187"/>
                    <a:pt x="114" y="128"/>
                    <a:pt x="114" y="6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4" name="Google Shape;354;p27"/>
          <p:cNvSpPr txBox="1"/>
          <p:nvPr/>
        </p:nvSpPr>
        <p:spPr>
          <a:xfrm>
            <a:off x="2658300" y="2058450"/>
            <a:ext cx="3827400" cy="1169700"/>
          </a:xfrm>
          <a:prstGeom prst="rect">
            <a:avLst/>
          </a:prstGeom>
          <a:noFill/>
          <a:ln>
            <a:noFill/>
          </a:ln>
        </p:spPr>
        <p:txBody>
          <a:bodyPr spcFirstLastPara="1" wrap="square" lIns="91425" tIns="91425" rIns="91425" bIns="91425" anchor="t" anchorCtr="0">
            <a:spAutoFit/>
          </a:bodyPr>
          <a:lstStyle/>
          <a:p>
            <a:pPr marL="0" lvl="0" indent="0" algn="ctr" rtl="0">
              <a:lnSpc>
                <a:spcPct val="150000"/>
              </a:lnSpc>
              <a:spcBef>
                <a:spcPts val="0"/>
              </a:spcBef>
              <a:spcAft>
                <a:spcPts val="0"/>
              </a:spcAft>
              <a:buNone/>
            </a:pPr>
            <a:r>
              <a:rPr lang="en" sz="1600" b="1">
                <a:latin typeface="Margarine"/>
                <a:ea typeface="Margarine"/>
                <a:cs typeface="Margarine"/>
                <a:sym typeface="Margarine"/>
              </a:rPr>
              <a:t>Alumnas :</a:t>
            </a:r>
            <a:endParaRPr sz="1600" b="1">
              <a:latin typeface="Margarine"/>
              <a:ea typeface="Margarine"/>
              <a:cs typeface="Margarine"/>
              <a:sym typeface="Margarine"/>
            </a:endParaRPr>
          </a:p>
          <a:p>
            <a:pPr marL="0" lvl="0" indent="0" algn="ctr" rtl="0">
              <a:lnSpc>
                <a:spcPct val="150000"/>
              </a:lnSpc>
              <a:spcBef>
                <a:spcPts val="0"/>
              </a:spcBef>
              <a:spcAft>
                <a:spcPts val="0"/>
              </a:spcAft>
              <a:buNone/>
            </a:pPr>
            <a:r>
              <a:rPr lang="en" sz="1600">
                <a:latin typeface="Margarine"/>
                <a:ea typeface="Margarine"/>
                <a:cs typeface="Margarine"/>
                <a:sym typeface="Margarine"/>
              </a:rPr>
              <a:t>Karina Guadalupe Clemente Gomez #6</a:t>
            </a:r>
            <a:endParaRPr sz="1600">
              <a:latin typeface="Margarine"/>
              <a:ea typeface="Margarine"/>
              <a:cs typeface="Margarine"/>
              <a:sym typeface="Margarine"/>
            </a:endParaRPr>
          </a:p>
          <a:p>
            <a:pPr marL="0" lvl="0" indent="0" algn="ctr" rtl="0">
              <a:lnSpc>
                <a:spcPct val="150000"/>
              </a:lnSpc>
              <a:spcBef>
                <a:spcPts val="0"/>
              </a:spcBef>
              <a:spcAft>
                <a:spcPts val="0"/>
              </a:spcAft>
              <a:buNone/>
            </a:pPr>
            <a:r>
              <a:rPr lang="en" sz="1600">
                <a:latin typeface="Margarine"/>
                <a:ea typeface="Margarine"/>
                <a:cs typeface="Margarine"/>
                <a:sym typeface="Margarine"/>
              </a:rPr>
              <a:t>Daniela Guadalupe Lopez Rocha #16</a:t>
            </a:r>
            <a:endParaRPr sz="1600">
              <a:latin typeface="Margarine"/>
              <a:ea typeface="Margarine"/>
              <a:cs typeface="Margarine"/>
              <a:sym typeface="Margarine"/>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46"/>
        <p:cNvGrpSpPr/>
        <p:nvPr/>
      </p:nvGrpSpPr>
      <p:grpSpPr>
        <a:xfrm>
          <a:off x="0" y="0"/>
          <a:ext cx="0" cy="0"/>
          <a:chOff x="0" y="0"/>
          <a:chExt cx="0" cy="0"/>
        </a:xfrm>
      </p:grpSpPr>
      <p:sp>
        <p:nvSpPr>
          <p:cNvPr id="947" name="Google Shape;947;p45"/>
          <p:cNvSpPr/>
          <p:nvPr/>
        </p:nvSpPr>
        <p:spPr>
          <a:xfrm rot="-9949836" flipH="1">
            <a:off x="1846360" y="1017991"/>
            <a:ext cx="2176034" cy="149537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5"/>
          <p:cNvSpPr txBox="1">
            <a:spLocks noGrp="1"/>
          </p:cNvSpPr>
          <p:nvPr>
            <p:ph type="title" idx="2"/>
          </p:nvPr>
        </p:nvSpPr>
        <p:spPr>
          <a:xfrm>
            <a:off x="2499788" y="1394660"/>
            <a:ext cx="1480200" cy="898200"/>
          </a:xfrm>
          <a:prstGeom prst="rect">
            <a:avLst/>
          </a:prstGeom>
        </p:spPr>
        <p:txBody>
          <a:bodyPr spcFirstLastPara="1" wrap="square" lIns="85725" tIns="91425" rIns="91425" bIns="91425" anchor="ctr" anchorCtr="0">
            <a:noAutofit/>
          </a:bodyPr>
          <a:lstStyle/>
          <a:p>
            <a:pPr marL="0" lvl="0" indent="0" algn="ctr" rtl="0">
              <a:spcBef>
                <a:spcPts val="0"/>
              </a:spcBef>
              <a:spcAft>
                <a:spcPts val="0"/>
              </a:spcAft>
              <a:buNone/>
            </a:pPr>
            <a:r>
              <a:rPr lang="en"/>
              <a:t>08</a:t>
            </a:r>
            <a:endParaRPr/>
          </a:p>
        </p:txBody>
      </p:sp>
      <p:sp>
        <p:nvSpPr>
          <p:cNvPr id="949" name="Google Shape;949;p45"/>
          <p:cNvSpPr txBox="1">
            <a:spLocks noGrp="1"/>
          </p:cNvSpPr>
          <p:nvPr>
            <p:ph type="title"/>
          </p:nvPr>
        </p:nvSpPr>
        <p:spPr>
          <a:xfrm>
            <a:off x="2674600" y="2549275"/>
            <a:ext cx="5020200" cy="1459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Referencias bibliográficas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53"/>
        <p:cNvGrpSpPr/>
        <p:nvPr/>
      </p:nvGrpSpPr>
      <p:grpSpPr>
        <a:xfrm>
          <a:off x="0" y="0"/>
          <a:ext cx="0" cy="0"/>
          <a:chOff x="0" y="0"/>
          <a:chExt cx="0" cy="0"/>
        </a:xfrm>
      </p:grpSpPr>
      <p:sp>
        <p:nvSpPr>
          <p:cNvPr id="954" name="Google Shape;954;p46"/>
          <p:cNvSpPr txBox="1">
            <a:spLocks noGrp="1"/>
          </p:cNvSpPr>
          <p:nvPr>
            <p:ph type="subTitle" idx="1"/>
          </p:nvPr>
        </p:nvSpPr>
        <p:spPr>
          <a:xfrm>
            <a:off x="2354550" y="1400700"/>
            <a:ext cx="4434900" cy="2342100"/>
          </a:xfrm>
          <a:prstGeom prst="rect">
            <a:avLst/>
          </a:prstGeom>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en" sz="1900">
                <a:latin typeface="Margarine"/>
                <a:ea typeface="Margarine"/>
                <a:cs typeface="Margarine"/>
                <a:sym typeface="Margarine"/>
              </a:rPr>
              <a:t>Se colocan todas las fuentes de información utilizadas en la elaboración del documento.</a:t>
            </a:r>
            <a:endParaRPr sz="1900">
              <a:latin typeface="Margarine"/>
              <a:ea typeface="Margarine"/>
              <a:cs typeface="Margarine"/>
              <a:sym typeface="Margarine"/>
            </a:endParaRPr>
          </a:p>
          <a:p>
            <a:pPr marL="0" lvl="0" indent="0" algn="ctr" rtl="0">
              <a:lnSpc>
                <a:spcPct val="150000"/>
              </a:lnSpc>
              <a:spcBef>
                <a:spcPts val="0"/>
              </a:spcBef>
              <a:spcAft>
                <a:spcPts val="0"/>
              </a:spcAft>
              <a:buNone/>
            </a:pPr>
            <a:r>
              <a:rPr lang="en" sz="1900">
                <a:latin typeface="Margarine"/>
                <a:ea typeface="Margarine"/>
                <a:cs typeface="Margarine"/>
                <a:sym typeface="Margarine"/>
              </a:rPr>
              <a:t>Se citan siguiendo apropiadamente el formato APA6.</a:t>
            </a:r>
            <a:endParaRPr sz="1900">
              <a:latin typeface="Margarine"/>
              <a:ea typeface="Margarine"/>
              <a:cs typeface="Margarine"/>
              <a:sym typeface="Margarine"/>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58"/>
        <p:cNvGrpSpPr/>
        <p:nvPr/>
      </p:nvGrpSpPr>
      <p:grpSpPr>
        <a:xfrm>
          <a:off x="0" y="0"/>
          <a:ext cx="0" cy="0"/>
          <a:chOff x="0" y="0"/>
          <a:chExt cx="0" cy="0"/>
        </a:xfrm>
      </p:grpSpPr>
      <p:sp>
        <p:nvSpPr>
          <p:cNvPr id="959" name="Google Shape;959;p47"/>
          <p:cNvSpPr txBox="1">
            <a:spLocks noGrp="1"/>
          </p:cNvSpPr>
          <p:nvPr>
            <p:ph type="subTitle" idx="1"/>
          </p:nvPr>
        </p:nvSpPr>
        <p:spPr>
          <a:xfrm>
            <a:off x="2354550" y="1184850"/>
            <a:ext cx="4434900" cy="2773800"/>
          </a:xfrm>
          <a:prstGeom prst="rect">
            <a:avLst/>
          </a:prstGeom>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en" sz="2000">
                <a:latin typeface="Margarine"/>
                <a:ea typeface="Margarine"/>
                <a:cs typeface="Margarine"/>
                <a:sym typeface="Margarine"/>
              </a:rPr>
              <a:t>Para la elaboración de este tipo de trabajos, es necesario usar correctamente las reglas de ortografía, como también escribir ideas coherentes y relacionadas con el tema desarrollado. </a:t>
            </a:r>
            <a:endParaRPr sz="2000">
              <a:latin typeface="Margarine"/>
              <a:ea typeface="Margarine"/>
              <a:cs typeface="Margarine"/>
              <a:sym typeface="Margarin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28"/>
          <p:cNvSpPr txBox="1">
            <a:spLocks noGrp="1"/>
          </p:cNvSpPr>
          <p:nvPr>
            <p:ph type="body" idx="1"/>
          </p:nvPr>
        </p:nvSpPr>
        <p:spPr>
          <a:xfrm>
            <a:off x="713250" y="1364100"/>
            <a:ext cx="7717500" cy="3244500"/>
          </a:xfrm>
          <a:prstGeom prst="rect">
            <a:avLst/>
          </a:prstGeom>
        </p:spPr>
        <p:txBody>
          <a:bodyPr spcFirstLastPara="1" wrap="square" lIns="91425" tIns="91425" rIns="91425" bIns="91425" anchor="ctr" anchorCtr="0">
            <a:noAutofit/>
          </a:bodyPr>
          <a:lstStyle/>
          <a:p>
            <a:pPr marL="0" lvl="0" indent="0" algn="just" rtl="0">
              <a:lnSpc>
                <a:spcPct val="150000"/>
              </a:lnSpc>
              <a:spcBef>
                <a:spcPts val="0"/>
              </a:spcBef>
              <a:spcAft>
                <a:spcPts val="0"/>
              </a:spcAft>
              <a:buNone/>
            </a:pPr>
            <a:r>
              <a:rPr lang="en" sz="1700">
                <a:latin typeface="Margarine"/>
                <a:ea typeface="Margarine"/>
                <a:cs typeface="Margarine"/>
                <a:sym typeface="Margarine"/>
              </a:rPr>
              <a:t>Este trabajo tiene la finalidad de que las alumnas plasman las competencias adquiridas durante el semestre en las jornadas de prácticas, además de describir las experiencias vividas durante los periodos de prácticas. </a:t>
            </a:r>
            <a:endParaRPr sz="1700">
              <a:latin typeface="Margarine"/>
              <a:ea typeface="Margarine"/>
              <a:cs typeface="Margarine"/>
              <a:sym typeface="Margarine"/>
            </a:endParaRPr>
          </a:p>
          <a:p>
            <a:pPr marL="0" lvl="0" indent="0" algn="just" rtl="0">
              <a:lnSpc>
                <a:spcPct val="150000"/>
              </a:lnSpc>
              <a:spcBef>
                <a:spcPts val="0"/>
              </a:spcBef>
              <a:spcAft>
                <a:spcPts val="0"/>
              </a:spcAft>
              <a:buNone/>
            </a:pPr>
            <a:r>
              <a:rPr lang="en" sz="1700">
                <a:latin typeface="Margarine"/>
                <a:ea typeface="Margarine"/>
                <a:cs typeface="Margarine"/>
                <a:sym typeface="Margarine"/>
              </a:rPr>
              <a:t>Por otro lado, desarrollar un tema de investigación previamente establecido, utilizando los instrumentos de recolección de datos pertinentes para obtener la mayor información posible. </a:t>
            </a:r>
            <a:endParaRPr sz="1700">
              <a:latin typeface="Margarine"/>
              <a:ea typeface="Margarine"/>
              <a:cs typeface="Margarine"/>
              <a:sym typeface="Margarine"/>
            </a:endParaRPr>
          </a:p>
          <a:p>
            <a:pPr marL="0" lvl="0" indent="0" algn="just" rtl="0">
              <a:lnSpc>
                <a:spcPct val="150000"/>
              </a:lnSpc>
              <a:spcBef>
                <a:spcPts val="0"/>
              </a:spcBef>
              <a:spcAft>
                <a:spcPts val="0"/>
              </a:spcAft>
              <a:buNone/>
            </a:pPr>
            <a:r>
              <a:rPr lang="en" sz="1700">
                <a:latin typeface="Margarine"/>
                <a:ea typeface="Margarine"/>
                <a:cs typeface="Margarine"/>
                <a:sym typeface="Margarine"/>
              </a:rPr>
              <a:t>De manera a establecer una conexión durante los 3 cursos participantes. </a:t>
            </a:r>
            <a:endParaRPr sz="1700">
              <a:latin typeface="Margarine"/>
              <a:ea typeface="Margarine"/>
              <a:cs typeface="Margarine"/>
              <a:sym typeface="Margarine"/>
            </a:endParaRPr>
          </a:p>
        </p:txBody>
      </p:sp>
      <p:sp>
        <p:nvSpPr>
          <p:cNvPr id="360" name="Google Shape;360;p28"/>
          <p:cNvSpPr txBox="1">
            <a:spLocks noGrp="1"/>
          </p:cNvSpPr>
          <p:nvPr>
            <p:ph type="title"/>
          </p:nvPr>
        </p:nvSpPr>
        <p:spPr>
          <a:xfrm>
            <a:off x="713225" y="539500"/>
            <a:ext cx="7759200" cy="318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Descripción en general del trabajo.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29"/>
          <p:cNvSpPr txBox="1">
            <a:spLocks noGrp="1"/>
          </p:cNvSpPr>
          <p:nvPr>
            <p:ph type="title"/>
          </p:nvPr>
        </p:nvSpPr>
        <p:spPr>
          <a:xfrm>
            <a:off x="1388100" y="1806825"/>
            <a:ext cx="6367800" cy="103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8600"/>
              <a:t>Partes del trabajo</a:t>
            </a:r>
            <a:endParaRPr sz="8600"/>
          </a:p>
        </p:txBody>
      </p:sp>
      <p:sp>
        <p:nvSpPr>
          <p:cNvPr id="366" name="Google Shape;366;p29"/>
          <p:cNvSpPr/>
          <p:nvPr/>
        </p:nvSpPr>
        <p:spPr>
          <a:xfrm rot="8805976">
            <a:off x="241680" y="3549974"/>
            <a:ext cx="623758" cy="623758"/>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9"/>
          <p:cNvSpPr/>
          <p:nvPr/>
        </p:nvSpPr>
        <p:spPr>
          <a:xfrm rot="8806175">
            <a:off x="1026758" y="3482648"/>
            <a:ext cx="364944" cy="364944"/>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9"/>
          <p:cNvSpPr/>
          <p:nvPr/>
        </p:nvSpPr>
        <p:spPr>
          <a:xfrm rot="8805881">
            <a:off x="1089045" y="2974247"/>
            <a:ext cx="240359" cy="240359"/>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9" name="Google Shape;369;p29"/>
          <p:cNvGrpSpPr/>
          <p:nvPr/>
        </p:nvGrpSpPr>
        <p:grpSpPr>
          <a:xfrm>
            <a:off x="7938477" y="293948"/>
            <a:ext cx="1582448" cy="1556251"/>
            <a:chOff x="7938477" y="293948"/>
            <a:chExt cx="1582448" cy="1556251"/>
          </a:xfrm>
        </p:grpSpPr>
        <p:sp>
          <p:nvSpPr>
            <p:cNvPr id="370" name="Google Shape;370;p29"/>
            <p:cNvSpPr/>
            <p:nvPr/>
          </p:nvSpPr>
          <p:spPr>
            <a:xfrm rot="2178622">
              <a:off x="8441699" y="1154948"/>
              <a:ext cx="290362" cy="275443"/>
            </a:xfrm>
            <a:custGeom>
              <a:avLst/>
              <a:gdLst/>
              <a:ahLst/>
              <a:cxnLst/>
              <a:rect l="l" t="t" r="r" b="b"/>
              <a:pathLst>
                <a:path w="9147" h="8677" extrusionOk="0">
                  <a:moveTo>
                    <a:pt x="8263" y="321"/>
                  </a:moveTo>
                  <a:cubicBezTo>
                    <a:pt x="8248" y="328"/>
                    <a:pt x="8237" y="332"/>
                    <a:pt x="8234" y="332"/>
                  </a:cubicBezTo>
                  <a:cubicBezTo>
                    <a:pt x="8233" y="332"/>
                    <a:pt x="8233" y="332"/>
                    <a:pt x="8233" y="331"/>
                  </a:cubicBezTo>
                  <a:cubicBezTo>
                    <a:pt x="8243" y="328"/>
                    <a:pt x="8253" y="324"/>
                    <a:pt x="8263" y="321"/>
                  </a:cubicBezTo>
                  <a:close/>
                  <a:moveTo>
                    <a:pt x="6529" y="998"/>
                  </a:moveTo>
                  <a:cubicBezTo>
                    <a:pt x="6519" y="998"/>
                    <a:pt x="6501" y="1004"/>
                    <a:pt x="6482" y="1013"/>
                  </a:cubicBezTo>
                  <a:cubicBezTo>
                    <a:pt x="6498" y="1009"/>
                    <a:pt x="6513" y="1004"/>
                    <a:pt x="6529" y="998"/>
                  </a:cubicBezTo>
                  <a:lnTo>
                    <a:pt x="6529" y="998"/>
                  </a:lnTo>
                  <a:cubicBezTo>
                    <a:pt x="6529" y="998"/>
                    <a:pt x="6529" y="998"/>
                    <a:pt x="6529" y="998"/>
                  </a:cubicBezTo>
                  <a:close/>
                  <a:moveTo>
                    <a:pt x="9073" y="1"/>
                  </a:moveTo>
                  <a:cubicBezTo>
                    <a:pt x="8926" y="1"/>
                    <a:pt x="8581" y="167"/>
                    <a:pt x="8382" y="264"/>
                  </a:cubicBezTo>
                  <a:lnTo>
                    <a:pt x="8382" y="264"/>
                  </a:lnTo>
                  <a:cubicBezTo>
                    <a:pt x="8343" y="272"/>
                    <a:pt x="8226" y="313"/>
                    <a:pt x="8165" y="354"/>
                  </a:cubicBezTo>
                  <a:lnTo>
                    <a:pt x="8165" y="399"/>
                  </a:lnTo>
                  <a:cubicBezTo>
                    <a:pt x="8085" y="433"/>
                    <a:pt x="8074" y="433"/>
                    <a:pt x="8062" y="433"/>
                  </a:cubicBezTo>
                  <a:cubicBezTo>
                    <a:pt x="8051" y="433"/>
                    <a:pt x="8039" y="433"/>
                    <a:pt x="7960" y="468"/>
                  </a:cubicBezTo>
                  <a:cubicBezTo>
                    <a:pt x="7937" y="445"/>
                    <a:pt x="8074" y="377"/>
                    <a:pt x="8210" y="308"/>
                  </a:cubicBezTo>
                  <a:lnTo>
                    <a:pt x="8210" y="308"/>
                  </a:lnTo>
                  <a:cubicBezTo>
                    <a:pt x="8096" y="354"/>
                    <a:pt x="7960" y="399"/>
                    <a:pt x="7937" y="445"/>
                  </a:cubicBezTo>
                  <a:cubicBezTo>
                    <a:pt x="7920" y="448"/>
                    <a:pt x="7908" y="450"/>
                    <a:pt x="7900" y="450"/>
                  </a:cubicBezTo>
                  <a:cubicBezTo>
                    <a:pt x="7867" y="450"/>
                    <a:pt x="7887" y="429"/>
                    <a:pt x="7865" y="429"/>
                  </a:cubicBezTo>
                  <a:cubicBezTo>
                    <a:pt x="7855" y="429"/>
                    <a:pt x="7836" y="433"/>
                    <a:pt x="7801" y="445"/>
                  </a:cubicBezTo>
                  <a:cubicBezTo>
                    <a:pt x="7710" y="490"/>
                    <a:pt x="7596" y="559"/>
                    <a:pt x="7482" y="604"/>
                  </a:cubicBezTo>
                  <a:cubicBezTo>
                    <a:pt x="7209" y="672"/>
                    <a:pt x="7096" y="809"/>
                    <a:pt x="6846" y="877"/>
                  </a:cubicBezTo>
                  <a:lnTo>
                    <a:pt x="6868" y="854"/>
                  </a:lnTo>
                  <a:lnTo>
                    <a:pt x="6868" y="854"/>
                  </a:lnTo>
                  <a:cubicBezTo>
                    <a:pt x="6787" y="875"/>
                    <a:pt x="6668" y="950"/>
                    <a:pt x="6529" y="998"/>
                  </a:cubicBezTo>
                  <a:lnTo>
                    <a:pt x="6529" y="998"/>
                  </a:lnTo>
                  <a:cubicBezTo>
                    <a:pt x="6541" y="999"/>
                    <a:pt x="6535" y="1010"/>
                    <a:pt x="6482" y="1036"/>
                  </a:cubicBezTo>
                  <a:cubicBezTo>
                    <a:pt x="6300" y="1104"/>
                    <a:pt x="6186" y="1173"/>
                    <a:pt x="6050" y="1195"/>
                  </a:cubicBezTo>
                  <a:lnTo>
                    <a:pt x="5936" y="1286"/>
                  </a:lnTo>
                  <a:cubicBezTo>
                    <a:pt x="5322" y="1536"/>
                    <a:pt x="2957" y="2560"/>
                    <a:pt x="2343" y="2833"/>
                  </a:cubicBezTo>
                  <a:lnTo>
                    <a:pt x="2366" y="2810"/>
                  </a:lnTo>
                  <a:lnTo>
                    <a:pt x="2366" y="2810"/>
                  </a:lnTo>
                  <a:cubicBezTo>
                    <a:pt x="1775" y="3083"/>
                    <a:pt x="910" y="3447"/>
                    <a:pt x="1" y="3833"/>
                  </a:cubicBezTo>
                  <a:cubicBezTo>
                    <a:pt x="615" y="4265"/>
                    <a:pt x="1274" y="4720"/>
                    <a:pt x="1866" y="5129"/>
                  </a:cubicBezTo>
                  <a:cubicBezTo>
                    <a:pt x="2229" y="5379"/>
                    <a:pt x="2548" y="5607"/>
                    <a:pt x="2821" y="5766"/>
                  </a:cubicBezTo>
                  <a:cubicBezTo>
                    <a:pt x="2934" y="5880"/>
                    <a:pt x="3116" y="5993"/>
                    <a:pt x="3253" y="6107"/>
                  </a:cubicBezTo>
                  <a:cubicBezTo>
                    <a:pt x="3215" y="6070"/>
                    <a:pt x="3205" y="6053"/>
                    <a:pt x="3215" y="6053"/>
                  </a:cubicBezTo>
                  <a:cubicBezTo>
                    <a:pt x="3223" y="6053"/>
                    <a:pt x="3245" y="6064"/>
                    <a:pt x="3275" y="6084"/>
                  </a:cubicBezTo>
                  <a:cubicBezTo>
                    <a:pt x="3480" y="6232"/>
                    <a:pt x="3491" y="6232"/>
                    <a:pt x="3503" y="6232"/>
                  </a:cubicBezTo>
                  <a:cubicBezTo>
                    <a:pt x="3514" y="6232"/>
                    <a:pt x="3526" y="6232"/>
                    <a:pt x="3730" y="6380"/>
                  </a:cubicBezTo>
                  <a:cubicBezTo>
                    <a:pt x="3980" y="6539"/>
                    <a:pt x="4526" y="6903"/>
                    <a:pt x="5072" y="7312"/>
                  </a:cubicBezTo>
                  <a:cubicBezTo>
                    <a:pt x="5845" y="7858"/>
                    <a:pt x="6618" y="8404"/>
                    <a:pt x="6982" y="8677"/>
                  </a:cubicBezTo>
                  <a:cubicBezTo>
                    <a:pt x="7005" y="8586"/>
                    <a:pt x="7028" y="8540"/>
                    <a:pt x="7050" y="8495"/>
                  </a:cubicBezTo>
                  <a:cubicBezTo>
                    <a:pt x="7096" y="8222"/>
                    <a:pt x="7164" y="7949"/>
                    <a:pt x="7232" y="7676"/>
                  </a:cubicBezTo>
                  <a:cubicBezTo>
                    <a:pt x="7278" y="7540"/>
                    <a:pt x="7300" y="7403"/>
                    <a:pt x="7346" y="7267"/>
                  </a:cubicBezTo>
                  <a:cubicBezTo>
                    <a:pt x="7346" y="7221"/>
                    <a:pt x="7369" y="7176"/>
                    <a:pt x="7369" y="7130"/>
                  </a:cubicBezTo>
                  <a:cubicBezTo>
                    <a:pt x="7391" y="7085"/>
                    <a:pt x="7391" y="7039"/>
                    <a:pt x="7391" y="7017"/>
                  </a:cubicBezTo>
                  <a:lnTo>
                    <a:pt x="7391" y="7039"/>
                  </a:lnTo>
                  <a:cubicBezTo>
                    <a:pt x="7460" y="6744"/>
                    <a:pt x="7937" y="5129"/>
                    <a:pt x="8005" y="4788"/>
                  </a:cubicBezTo>
                  <a:lnTo>
                    <a:pt x="8005" y="4788"/>
                  </a:lnTo>
                  <a:lnTo>
                    <a:pt x="7983" y="4834"/>
                  </a:lnTo>
                  <a:cubicBezTo>
                    <a:pt x="8051" y="4538"/>
                    <a:pt x="8074" y="4584"/>
                    <a:pt x="8142" y="4356"/>
                  </a:cubicBezTo>
                  <a:lnTo>
                    <a:pt x="8142" y="4356"/>
                  </a:lnTo>
                  <a:cubicBezTo>
                    <a:pt x="8140" y="4357"/>
                    <a:pt x="8138" y="4358"/>
                    <a:pt x="8136" y="4358"/>
                  </a:cubicBezTo>
                  <a:cubicBezTo>
                    <a:pt x="8100" y="4358"/>
                    <a:pt x="8143" y="4125"/>
                    <a:pt x="8165" y="4038"/>
                  </a:cubicBezTo>
                  <a:cubicBezTo>
                    <a:pt x="8210" y="3879"/>
                    <a:pt x="8255" y="3560"/>
                    <a:pt x="8324" y="3310"/>
                  </a:cubicBezTo>
                  <a:lnTo>
                    <a:pt x="8346" y="3333"/>
                  </a:lnTo>
                  <a:cubicBezTo>
                    <a:pt x="8369" y="3128"/>
                    <a:pt x="8483" y="2764"/>
                    <a:pt x="8506" y="2605"/>
                  </a:cubicBezTo>
                  <a:cubicBezTo>
                    <a:pt x="8597" y="2287"/>
                    <a:pt x="8778" y="1787"/>
                    <a:pt x="8869" y="1354"/>
                  </a:cubicBezTo>
                  <a:lnTo>
                    <a:pt x="9006" y="1082"/>
                  </a:lnTo>
                  <a:lnTo>
                    <a:pt x="9006" y="1036"/>
                  </a:lnTo>
                  <a:lnTo>
                    <a:pt x="9142" y="58"/>
                  </a:lnTo>
                  <a:cubicBezTo>
                    <a:pt x="9146" y="18"/>
                    <a:pt x="9120" y="1"/>
                    <a:pt x="90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9"/>
            <p:cNvSpPr/>
            <p:nvPr/>
          </p:nvSpPr>
          <p:spPr>
            <a:xfrm rot="2178622">
              <a:off x="8629477" y="740965"/>
              <a:ext cx="239953" cy="314202"/>
            </a:xfrm>
            <a:custGeom>
              <a:avLst/>
              <a:gdLst/>
              <a:ahLst/>
              <a:cxnLst/>
              <a:rect l="l" t="t" r="r" b="b"/>
              <a:pathLst>
                <a:path w="7559" h="9898" extrusionOk="0">
                  <a:moveTo>
                    <a:pt x="171" y="2818"/>
                  </a:moveTo>
                  <a:cubicBezTo>
                    <a:pt x="169" y="2827"/>
                    <a:pt x="168" y="2838"/>
                    <a:pt x="168" y="2849"/>
                  </a:cubicBezTo>
                  <a:cubicBezTo>
                    <a:pt x="169" y="2838"/>
                    <a:pt x="171" y="2828"/>
                    <a:pt x="171" y="2818"/>
                  </a:cubicBezTo>
                  <a:close/>
                  <a:moveTo>
                    <a:pt x="167" y="0"/>
                  </a:moveTo>
                  <a:cubicBezTo>
                    <a:pt x="1" y="0"/>
                    <a:pt x="166" y="961"/>
                    <a:pt x="122" y="961"/>
                  </a:cubicBezTo>
                  <a:cubicBezTo>
                    <a:pt x="122" y="987"/>
                    <a:pt x="122" y="1011"/>
                    <a:pt x="122" y="1029"/>
                  </a:cubicBezTo>
                  <a:lnTo>
                    <a:pt x="168" y="1052"/>
                  </a:lnTo>
                  <a:cubicBezTo>
                    <a:pt x="191" y="1234"/>
                    <a:pt x="145" y="1098"/>
                    <a:pt x="145" y="1257"/>
                  </a:cubicBezTo>
                  <a:cubicBezTo>
                    <a:pt x="144" y="1258"/>
                    <a:pt x="142" y="1259"/>
                    <a:pt x="141" y="1259"/>
                  </a:cubicBezTo>
                  <a:cubicBezTo>
                    <a:pt x="122" y="1259"/>
                    <a:pt x="121" y="1112"/>
                    <a:pt x="100" y="984"/>
                  </a:cubicBezTo>
                  <a:lnTo>
                    <a:pt x="100" y="984"/>
                  </a:lnTo>
                  <a:cubicBezTo>
                    <a:pt x="100" y="1098"/>
                    <a:pt x="100" y="1234"/>
                    <a:pt x="122" y="1280"/>
                  </a:cubicBezTo>
                  <a:cubicBezTo>
                    <a:pt x="122" y="1327"/>
                    <a:pt x="118" y="1331"/>
                    <a:pt x="114" y="1331"/>
                  </a:cubicBezTo>
                  <a:cubicBezTo>
                    <a:pt x="113" y="1331"/>
                    <a:pt x="112" y="1331"/>
                    <a:pt x="111" y="1331"/>
                  </a:cubicBezTo>
                  <a:cubicBezTo>
                    <a:pt x="105" y="1331"/>
                    <a:pt x="100" y="1336"/>
                    <a:pt x="100" y="1416"/>
                  </a:cubicBezTo>
                  <a:cubicBezTo>
                    <a:pt x="100" y="1507"/>
                    <a:pt x="145" y="1643"/>
                    <a:pt x="122" y="1757"/>
                  </a:cubicBezTo>
                  <a:cubicBezTo>
                    <a:pt x="122" y="2030"/>
                    <a:pt x="191" y="2189"/>
                    <a:pt x="168" y="2439"/>
                  </a:cubicBezTo>
                  <a:lnTo>
                    <a:pt x="168" y="2417"/>
                  </a:lnTo>
                  <a:lnTo>
                    <a:pt x="168" y="2417"/>
                  </a:lnTo>
                  <a:cubicBezTo>
                    <a:pt x="147" y="2502"/>
                    <a:pt x="185" y="2667"/>
                    <a:pt x="171" y="2818"/>
                  </a:cubicBezTo>
                  <a:lnTo>
                    <a:pt x="171" y="2818"/>
                  </a:lnTo>
                  <a:cubicBezTo>
                    <a:pt x="175" y="2805"/>
                    <a:pt x="180" y="2796"/>
                    <a:pt x="186" y="2796"/>
                  </a:cubicBezTo>
                  <a:cubicBezTo>
                    <a:pt x="194" y="2796"/>
                    <a:pt x="204" y="2810"/>
                    <a:pt x="213" y="2849"/>
                  </a:cubicBezTo>
                  <a:cubicBezTo>
                    <a:pt x="191" y="3053"/>
                    <a:pt x="213" y="3167"/>
                    <a:pt x="213" y="3303"/>
                  </a:cubicBezTo>
                  <a:lnTo>
                    <a:pt x="236" y="3440"/>
                  </a:lnTo>
                  <a:cubicBezTo>
                    <a:pt x="259" y="4099"/>
                    <a:pt x="441" y="6692"/>
                    <a:pt x="486" y="7351"/>
                  </a:cubicBezTo>
                  <a:lnTo>
                    <a:pt x="464" y="7328"/>
                  </a:lnTo>
                  <a:lnTo>
                    <a:pt x="464" y="7328"/>
                  </a:lnTo>
                  <a:cubicBezTo>
                    <a:pt x="509" y="7965"/>
                    <a:pt x="554" y="8897"/>
                    <a:pt x="623" y="9898"/>
                  </a:cubicBezTo>
                  <a:cubicBezTo>
                    <a:pt x="1237" y="9466"/>
                    <a:pt x="1896" y="8988"/>
                    <a:pt x="2487" y="8579"/>
                  </a:cubicBezTo>
                  <a:cubicBezTo>
                    <a:pt x="2828" y="8329"/>
                    <a:pt x="3147" y="8079"/>
                    <a:pt x="3397" y="7897"/>
                  </a:cubicBezTo>
                  <a:cubicBezTo>
                    <a:pt x="3533" y="7829"/>
                    <a:pt x="3715" y="7692"/>
                    <a:pt x="3852" y="7601"/>
                  </a:cubicBezTo>
                  <a:lnTo>
                    <a:pt x="3852" y="7601"/>
                  </a:lnTo>
                  <a:cubicBezTo>
                    <a:pt x="3826" y="7619"/>
                    <a:pt x="3813" y="7626"/>
                    <a:pt x="3810" y="7626"/>
                  </a:cubicBezTo>
                  <a:cubicBezTo>
                    <a:pt x="3804" y="7626"/>
                    <a:pt x="3824" y="7607"/>
                    <a:pt x="3852" y="7578"/>
                  </a:cubicBezTo>
                  <a:cubicBezTo>
                    <a:pt x="4284" y="7283"/>
                    <a:pt x="3875" y="7556"/>
                    <a:pt x="4284" y="7237"/>
                  </a:cubicBezTo>
                  <a:cubicBezTo>
                    <a:pt x="4511" y="7078"/>
                    <a:pt x="5057" y="6692"/>
                    <a:pt x="5603" y="6305"/>
                  </a:cubicBezTo>
                  <a:cubicBezTo>
                    <a:pt x="6399" y="5782"/>
                    <a:pt x="7195" y="5236"/>
                    <a:pt x="7558" y="4963"/>
                  </a:cubicBezTo>
                  <a:cubicBezTo>
                    <a:pt x="7490" y="4918"/>
                    <a:pt x="7445" y="4895"/>
                    <a:pt x="7399" y="4850"/>
                  </a:cubicBezTo>
                  <a:cubicBezTo>
                    <a:pt x="7172" y="4713"/>
                    <a:pt x="6944" y="4554"/>
                    <a:pt x="6694" y="4395"/>
                  </a:cubicBezTo>
                  <a:cubicBezTo>
                    <a:pt x="6581" y="4327"/>
                    <a:pt x="6467" y="4236"/>
                    <a:pt x="6353" y="4168"/>
                  </a:cubicBezTo>
                  <a:cubicBezTo>
                    <a:pt x="6308" y="4122"/>
                    <a:pt x="6262" y="4099"/>
                    <a:pt x="6217" y="4077"/>
                  </a:cubicBezTo>
                  <a:lnTo>
                    <a:pt x="6126" y="4008"/>
                  </a:lnTo>
                  <a:lnTo>
                    <a:pt x="6171" y="4031"/>
                  </a:lnTo>
                  <a:cubicBezTo>
                    <a:pt x="5921" y="3872"/>
                    <a:pt x="4534" y="2871"/>
                    <a:pt x="4261" y="2689"/>
                  </a:cubicBezTo>
                  <a:lnTo>
                    <a:pt x="4261" y="2689"/>
                  </a:lnTo>
                  <a:lnTo>
                    <a:pt x="4284" y="2712"/>
                  </a:lnTo>
                  <a:cubicBezTo>
                    <a:pt x="4034" y="2576"/>
                    <a:pt x="4079" y="2553"/>
                    <a:pt x="3897" y="2417"/>
                  </a:cubicBezTo>
                  <a:cubicBezTo>
                    <a:pt x="3897" y="2423"/>
                    <a:pt x="3893" y="2426"/>
                    <a:pt x="3885" y="2426"/>
                  </a:cubicBezTo>
                  <a:cubicBezTo>
                    <a:pt x="3836" y="2426"/>
                    <a:pt x="3657" y="2319"/>
                    <a:pt x="3579" y="2280"/>
                  </a:cubicBezTo>
                  <a:lnTo>
                    <a:pt x="3602" y="2280"/>
                  </a:lnTo>
                  <a:cubicBezTo>
                    <a:pt x="3465" y="2189"/>
                    <a:pt x="3170" y="2030"/>
                    <a:pt x="2965" y="1894"/>
                  </a:cubicBezTo>
                  <a:lnTo>
                    <a:pt x="2988" y="1894"/>
                  </a:lnTo>
                  <a:cubicBezTo>
                    <a:pt x="2806" y="1780"/>
                    <a:pt x="2487" y="1552"/>
                    <a:pt x="2374" y="1484"/>
                  </a:cubicBezTo>
                  <a:cubicBezTo>
                    <a:pt x="2101" y="1280"/>
                    <a:pt x="1691" y="938"/>
                    <a:pt x="1305" y="711"/>
                  </a:cubicBezTo>
                  <a:lnTo>
                    <a:pt x="1100" y="506"/>
                  </a:lnTo>
                  <a:lnTo>
                    <a:pt x="1055" y="484"/>
                  </a:lnTo>
                  <a:lnTo>
                    <a:pt x="191" y="6"/>
                  </a:lnTo>
                  <a:cubicBezTo>
                    <a:pt x="182" y="2"/>
                    <a:pt x="174" y="0"/>
                    <a:pt x="1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9"/>
            <p:cNvSpPr/>
            <p:nvPr/>
          </p:nvSpPr>
          <p:spPr>
            <a:xfrm rot="2178622">
              <a:off x="8597447" y="329264"/>
              <a:ext cx="160053" cy="124341"/>
            </a:xfrm>
            <a:custGeom>
              <a:avLst/>
              <a:gdLst/>
              <a:ahLst/>
              <a:cxnLst/>
              <a:rect l="l" t="t" r="r" b="b"/>
              <a:pathLst>
                <a:path w="5042" h="3917" extrusionOk="0">
                  <a:moveTo>
                    <a:pt x="4526" y="28"/>
                  </a:moveTo>
                  <a:cubicBezTo>
                    <a:pt x="4480" y="28"/>
                    <a:pt x="4412" y="28"/>
                    <a:pt x="4389" y="51"/>
                  </a:cubicBezTo>
                  <a:cubicBezTo>
                    <a:pt x="4389" y="51"/>
                    <a:pt x="4457" y="28"/>
                    <a:pt x="4526" y="28"/>
                  </a:cubicBezTo>
                  <a:close/>
                  <a:moveTo>
                    <a:pt x="4922" y="1"/>
                  </a:moveTo>
                  <a:cubicBezTo>
                    <a:pt x="4781" y="1"/>
                    <a:pt x="4548" y="51"/>
                    <a:pt x="4548" y="51"/>
                  </a:cubicBezTo>
                  <a:cubicBezTo>
                    <a:pt x="4571" y="28"/>
                    <a:pt x="4617" y="28"/>
                    <a:pt x="4617" y="28"/>
                  </a:cubicBezTo>
                  <a:lnTo>
                    <a:pt x="4617" y="28"/>
                  </a:lnTo>
                  <a:cubicBezTo>
                    <a:pt x="4617" y="28"/>
                    <a:pt x="4548" y="28"/>
                    <a:pt x="4503" y="51"/>
                  </a:cubicBezTo>
                  <a:cubicBezTo>
                    <a:pt x="4473" y="59"/>
                    <a:pt x="4460" y="61"/>
                    <a:pt x="4453" y="61"/>
                  </a:cubicBezTo>
                  <a:cubicBezTo>
                    <a:pt x="4440" y="61"/>
                    <a:pt x="4450" y="51"/>
                    <a:pt x="4389" y="51"/>
                  </a:cubicBezTo>
                  <a:cubicBezTo>
                    <a:pt x="4321" y="51"/>
                    <a:pt x="4389" y="28"/>
                    <a:pt x="4321" y="28"/>
                  </a:cubicBezTo>
                  <a:cubicBezTo>
                    <a:pt x="4253" y="51"/>
                    <a:pt x="4207" y="51"/>
                    <a:pt x="4139" y="51"/>
                  </a:cubicBezTo>
                  <a:cubicBezTo>
                    <a:pt x="4003" y="51"/>
                    <a:pt x="3912" y="97"/>
                    <a:pt x="3798" y="97"/>
                  </a:cubicBezTo>
                  <a:cubicBezTo>
                    <a:pt x="3752" y="97"/>
                    <a:pt x="3662" y="119"/>
                    <a:pt x="3571" y="119"/>
                  </a:cubicBezTo>
                  <a:cubicBezTo>
                    <a:pt x="3480" y="119"/>
                    <a:pt x="3411" y="142"/>
                    <a:pt x="3343" y="142"/>
                  </a:cubicBezTo>
                  <a:lnTo>
                    <a:pt x="3275" y="165"/>
                  </a:lnTo>
                  <a:cubicBezTo>
                    <a:pt x="2934" y="188"/>
                    <a:pt x="1638" y="324"/>
                    <a:pt x="1297" y="369"/>
                  </a:cubicBezTo>
                  <a:cubicBezTo>
                    <a:pt x="978" y="392"/>
                    <a:pt x="501" y="460"/>
                    <a:pt x="0" y="506"/>
                  </a:cubicBezTo>
                  <a:cubicBezTo>
                    <a:pt x="228" y="802"/>
                    <a:pt x="478" y="1120"/>
                    <a:pt x="705" y="1416"/>
                  </a:cubicBezTo>
                  <a:cubicBezTo>
                    <a:pt x="842" y="1597"/>
                    <a:pt x="978" y="1757"/>
                    <a:pt x="1069" y="1870"/>
                  </a:cubicBezTo>
                  <a:cubicBezTo>
                    <a:pt x="1115" y="1939"/>
                    <a:pt x="1183" y="2029"/>
                    <a:pt x="1228" y="2098"/>
                  </a:cubicBezTo>
                  <a:cubicBezTo>
                    <a:pt x="1219" y="2078"/>
                    <a:pt x="1217" y="2071"/>
                    <a:pt x="1220" y="2071"/>
                  </a:cubicBezTo>
                  <a:cubicBezTo>
                    <a:pt x="1225" y="2071"/>
                    <a:pt x="1238" y="2085"/>
                    <a:pt x="1251" y="2098"/>
                  </a:cubicBezTo>
                  <a:cubicBezTo>
                    <a:pt x="1331" y="2200"/>
                    <a:pt x="1336" y="2200"/>
                    <a:pt x="1342" y="2200"/>
                  </a:cubicBezTo>
                  <a:cubicBezTo>
                    <a:pt x="1348" y="2200"/>
                    <a:pt x="1353" y="2200"/>
                    <a:pt x="1433" y="2302"/>
                  </a:cubicBezTo>
                  <a:cubicBezTo>
                    <a:pt x="1524" y="2416"/>
                    <a:pt x="1729" y="2689"/>
                    <a:pt x="1933" y="2962"/>
                  </a:cubicBezTo>
                  <a:cubicBezTo>
                    <a:pt x="2229" y="3348"/>
                    <a:pt x="2525" y="3735"/>
                    <a:pt x="2661" y="3917"/>
                  </a:cubicBezTo>
                  <a:cubicBezTo>
                    <a:pt x="2706" y="3894"/>
                    <a:pt x="2706" y="3871"/>
                    <a:pt x="2729" y="3849"/>
                  </a:cubicBezTo>
                  <a:cubicBezTo>
                    <a:pt x="2797" y="3712"/>
                    <a:pt x="2866" y="3599"/>
                    <a:pt x="2934" y="3485"/>
                  </a:cubicBezTo>
                  <a:cubicBezTo>
                    <a:pt x="2979" y="3417"/>
                    <a:pt x="3025" y="3348"/>
                    <a:pt x="3048" y="3303"/>
                  </a:cubicBezTo>
                  <a:lnTo>
                    <a:pt x="3093" y="3235"/>
                  </a:lnTo>
                  <a:lnTo>
                    <a:pt x="3116" y="3189"/>
                  </a:lnTo>
                  <a:cubicBezTo>
                    <a:pt x="3207" y="3053"/>
                    <a:pt x="3662" y="2348"/>
                    <a:pt x="3752" y="2189"/>
                  </a:cubicBezTo>
                  <a:lnTo>
                    <a:pt x="3752" y="2211"/>
                  </a:lnTo>
                  <a:cubicBezTo>
                    <a:pt x="3821" y="2075"/>
                    <a:pt x="3821" y="2098"/>
                    <a:pt x="3889" y="1984"/>
                  </a:cubicBezTo>
                  <a:lnTo>
                    <a:pt x="3889" y="1984"/>
                  </a:lnTo>
                  <a:cubicBezTo>
                    <a:pt x="3887" y="1986"/>
                    <a:pt x="3886" y="1987"/>
                    <a:pt x="3885" y="1987"/>
                  </a:cubicBezTo>
                  <a:cubicBezTo>
                    <a:pt x="3876" y="1987"/>
                    <a:pt x="3936" y="1867"/>
                    <a:pt x="3957" y="1825"/>
                  </a:cubicBezTo>
                  <a:lnTo>
                    <a:pt x="3957" y="1848"/>
                  </a:lnTo>
                  <a:cubicBezTo>
                    <a:pt x="4003" y="1779"/>
                    <a:pt x="4071" y="1620"/>
                    <a:pt x="4139" y="1506"/>
                  </a:cubicBezTo>
                  <a:lnTo>
                    <a:pt x="4139" y="1529"/>
                  </a:lnTo>
                  <a:cubicBezTo>
                    <a:pt x="4185" y="1416"/>
                    <a:pt x="4298" y="1256"/>
                    <a:pt x="4344" y="1188"/>
                  </a:cubicBezTo>
                  <a:cubicBezTo>
                    <a:pt x="4435" y="1052"/>
                    <a:pt x="4594" y="847"/>
                    <a:pt x="4685" y="642"/>
                  </a:cubicBezTo>
                  <a:lnTo>
                    <a:pt x="4799" y="529"/>
                  </a:lnTo>
                  <a:lnTo>
                    <a:pt x="4821" y="506"/>
                  </a:lnTo>
                  <a:lnTo>
                    <a:pt x="5026" y="51"/>
                  </a:lnTo>
                  <a:cubicBezTo>
                    <a:pt x="5041" y="13"/>
                    <a:pt x="4993" y="1"/>
                    <a:pt x="49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9"/>
            <p:cNvSpPr/>
            <p:nvPr/>
          </p:nvSpPr>
          <p:spPr>
            <a:xfrm rot="2178622">
              <a:off x="9360916" y="1516034"/>
              <a:ext cx="124627" cy="160371"/>
            </a:xfrm>
            <a:custGeom>
              <a:avLst/>
              <a:gdLst/>
              <a:ahLst/>
              <a:cxnLst/>
              <a:rect l="l" t="t" r="r" b="b"/>
              <a:pathLst>
                <a:path w="3926" h="5052" extrusionOk="0">
                  <a:moveTo>
                    <a:pt x="92" y="1"/>
                  </a:moveTo>
                  <a:cubicBezTo>
                    <a:pt x="1" y="1"/>
                    <a:pt x="104" y="482"/>
                    <a:pt x="83" y="504"/>
                  </a:cubicBezTo>
                  <a:cubicBezTo>
                    <a:pt x="83" y="512"/>
                    <a:pt x="83" y="519"/>
                    <a:pt x="83" y="527"/>
                  </a:cubicBezTo>
                  <a:lnTo>
                    <a:pt x="105" y="527"/>
                  </a:lnTo>
                  <a:cubicBezTo>
                    <a:pt x="105" y="617"/>
                    <a:pt x="83" y="549"/>
                    <a:pt x="105" y="640"/>
                  </a:cubicBezTo>
                  <a:cubicBezTo>
                    <a:pt x="83" y="640"/>
                    <a:pt x="83" y="572"/>
                    <a:pt x="60" y="504"/>
                  </a:cubicBezTo>
                  <a:lnTo>
                    <a:pt x="60" y="504"/>
                  </a:lnTo>
                  <a:cubicBezTo>
                    <a:pt x="83" y="572"/>
                    <a:pt x="60" y="617"/>
                    <a:pt x="83" y="663"/>
                  </a:cubicBezTo>
                  <a:cubicBezTo>
                    <a:pt x="83" y="676"/>
                    <a:pt x="81" y="680"/>
                    <a:pt x="78" y="680"/>
                  </a:cubicBezTo>
                  <a:cubicBezTo>
                    <a:pt x="75" y="680"/>
                    <a:pt x="71" y="676"/>
                    <a:pt x="67" y="676"/>
                  </a:cubicBezTo>
                  <a:cubicBezTo>
                    <a:pt x="63" y="676"/>
                    <a:pt x="60" y="682"/>
                    <a:pt x="60" y="708"/>
                  </a:cubicBezTo>
                  <a:cubicBezTo>
                    <a:pt x="83" y="777"/>
                    <a:pt x="83" y="845"/>
                    <a:pt x="83" y="890"/>
                  </a:cubicBezTo>
                  <a:cubicBezTo>
                    <a:pt x="83" y="1050"/>
                    <a:pt x="128" y="1118"/>
                    <a:pt x="128" y="1254"/>
                  </a:cubicBezTo>
                  <a:lnTo>
                    <a:pt x="105" y="1231"/>
                  </a:lnTo>
                  <a:lnTo>
                    <a:pt x="105" y="1231"/>
                  </a:lnTo>
                  <a:cubicBezTo>
                    <a:pt x="105" y="1277"/>
                    <a:pt x="128" y="1368"/>
                    <a:pt x="128" y="1459"/>
                  </a:cubicBezTo>
                  <a:cubicBezTo>
                    <a:pt x="128" y="1446"/>
                    <a:pt x="128" y="1433"/>
                    <a:pt x="132" y="1433"/>
                  </a:cubicBezTo>
                  <a:cubicBezTo>
                    <a:pt x="136" y="1433"/>
                    <a:pt x="141" y="1440"/>
                    <a:pt x="151" y="1459"/>
                  </a:cubicBezTo>
                  <a:cubicBezTo>
                    <a:pt x="151" y="1550"/>
                    <a:pt x="151" y="1618"/>
                    <a:pt x="151" y="1686"/>
                  </a:cubicBezTo>
                  <a:lnTo>
                    <a:pt x="173" y="1754"/>
                  </a:lnTo>
                  <a:cubicBezTo>
                    <a:pt x="196" y="2096"/>
                    <a:pt x="310" y="3414"/>
                    <a:pt x="333" y="3756"/>
                  </a:cubicBezTo>
                  <a:lnTo>
                    <a:pt x="333" y="3733"/>
                  </a:lnTo>
                  <a:cubicBezTo>
                    <a:pt x="355" y="4074"/>
                    <a:pt x="401" y="4529"/>
                    <a:pt x="424" y="5052"/>
                  </a:cubicBezTo>
                  <a:cubicBezTo>
                    <a:pt x="742" y="4824"/>
                    <a:pt x="1060" y="4574"/>
                    <a:pt x="1379" y="4347"/>
                  </a:cubicBezTo>
                  <a:cubicBezTo>
                    <a:pt x="1538" y="4210"/>
                    <a:pt x="1697" y="4097"/>
                    <a:pt x="1834" y="4006"/>
                  </a:cubicBezTo>
                  <a:cubicBezTo>
                    <a:pt x="1902" y="3960"/>
                    <a:pt x="1993" y="3892"/>
                    <a:pt x="2061" y="3847"/>
                  </a:cubicBezTo>
                  <a:lnTo>
                    <a:pt x="2061" y="3847"/>
                  </a:lnTo>
                  <a:cubicBezTo>
                    <a:pt x="2048" y="3853"/>
                    <a:pt x="2040" y="3856"/>
                    <a:pt x="2037" y="3856"/>
                  </a:cubicBezTo>
                  <a:cubicBezTo>
                    <a:pt x="2029" y="3856"/>
                    <a:pt x="2045" y="3840"/>
                    <a:pt x="2061" y="3824"/>
                  </a:cubicBezTo>
                  <a:cubicBezTo>
                    <a:pt x="2266" y="3665"/>
                    <a:pt x="2061" y="3801"/>
                    <a:pt x="2288" y="3642"/>
                  </a:cubicBezTo>
                  <a:cubicBezTo>
                    <a:pt x="2402" y="3551"/>
                    <a:pt x="2652" y="3369"/>
                    <a:pt x="2948" y="3164"/>
                  </a:cubicBezTo>
                  <a:cubicBezTo>
                    <a:pt x="3334" y="2869"/>
                    <a:pt x="3744" y="2596"/>
                    <a:pt x="3926" y="2459"/>
                  </a:cubicBezTo>
                  <a:cubicBezTo>
                    <a:pt x="3880" y="2437"/>
                    <a:pt x="3857" y="2414"/>
                    <a:pt x="3835" y="2391"/>
                  </a:cubicBezTo>
                  <a:cubicBezTo>
                    <a:pt x="3721" y="2323"/>
                    <a:pt x="3607" y="2255"/>
                    <a:pt x="3471" y="2164"/>
                  </a:cubicBezTo>
                  <a:cubicBezTo>
                    <a:pt x="3425" y="2141"/>
                    <a:pt x="3357" y="2096"/>
                    <a:pt x="3312" y="2050"/>
                  </a:cubicBezTo>
                  <a:lnTo>
                    <a:pt x="3221" y="2005"/>
                  </a:lnTo>
                  <a:lnTo>
                    <a:pt x="3175" y="1982"/>
                  </a:lnTo>
                  <a:lnTo>
                    <a:pt x="3198" y="1982"/>
                  </a:lnTo>
                  <a:cubicBezTo>
                    <a:pt x="3061" y="1914"/>
                    <a:pt x="2357" y="1413"/>
                    <a:pt x="2197" y="1322"/>
                  </a:cubicBezTo>
                  <a:lnTo>
                    <a:pt x="2197" y="1322"/>
                  </a:lnTo>
                  <a:lnTo>
                    <a:pt x="2220" y="1345"/>
                  </a:lnTo>
                  <a:cubicBezTo>
                    <a:pt x="2084" y="1277"/>
                    <a:pt x="2106" y="1254"/>
                    <a:pt x="2015" y="1186"/>
                  </a:cubicBezTo>
                  <a:cubicBezTo>
                    <a:pt x="2015" y="1189"/>
                    <a:pt x="2013" y="1191"/>
                    <a:pt x="2009" y="1191"/>
                  </a:cubicBezTo>
                  <a:cubicBezTo>
                    <a:pt x="1985" y="1191"/>
                    <a:pt x="1895" y="1137"/>
                    <a:pt x="1856" y="1118"/>
                  </a:cubicBezTo>
                  <a:cubicBezTo>
                    <a:pt x="1811" y="1072"/>
                    <a:pt x="1652" y="1004"/>
                    <a:pt x="1538" y="936"/>
                  </a:cubicBezTo>
                  <a:lnTo>
                    <a:pt x="1561" y="936"/>
                  </a:lnTo>
                  <a:cubicBezTo>
                    <a:pt x="1447" y="890"/>
                    <a:pt x="1288" y="777"/>
                    <a:pt x="1242" y="731"/>
                  </a:cubicBezTo>
                  <a:cubicBezTo>
                    <a:pt x="1083" y="617"/>
                    <a:pt x="878" y="458"/>
                    <a:pt x="674" y="345"/>
                  </a:cubicBezTo>
                  <a:lnTo>
                    <a:pt x="583" y="231"/>
                  </a:lnTo>
                  <a:lnTo>
                    <a:pt x="560" y="231"/>
                  </a:lnTo>
                  <a:lnTo>
                    <a:pt x="105" y="3"/>
                  </a:lnTo>
                  <a:cubicBezTo>
                    <a:pt x="101" y="2"/>
                    <a:pt x="96" y="1"/>
                    <a:pt x="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9"/>
            <p:cNvSpPr/>
            <p:nvPr/>
          </p:nvSpPr>
          <p:spPr>
            <a:xfrm rot="2178622">
              <a:off x="8083636" y="1500096"/>
              <a:ext cx="261348" cy="281887"/>
            </a:xfrm>
            <a:custGeom>
              <a:avLst/>
              <a:gdLst/>
              <a:ahLst/>
              <a:cxnLst/>
              <a:rect l="l" t="t" r="r" b="b"/>
              <a:pathLst>
                <a:path w="8233" h="8880" extrusionOk="0">
                  <a:moveTo>
                    <a:pt x="6649" y="516"/>
                  </a:moveTo>
                  <a:cubicBezTo>
                    <a:pt x="6644" y="518"/>
                    <a:pt x="6639" y="522"/>
                    <a:pt x="6633" y="526"/>
                  </a:cubicBezTo>
                  <a:lnTo>
                    <a:pt x="6633" y="526"/>
                  </a:lnTo>
                  <a:cubicBezTo>
                    <a:pt x="6638" y="522"/>
                    <a:pt x="6643" y="519"/>
                    <a:pt x="6648" y="517"/>
                  </a:cubicBezTo>
                  <a:lnTo>
                    <a:pt x="6648" y="517"/>
                  </a:lnTo>
                  <a:cubicBezTo>
                    <a:pt x="6648" y="517"/>
                    <a:pt x="6649" y="516"/>
                    <a:pt x="6649" y="516"/>
                  </a:cubicBezTo>
                  <a:close/>
                  <a:moveTo>
                    <a:pt x="3795" y="7707"/>
                  </a:moveTo>
                  <a:cubicBezTo>
                    <a:pt x="3804" y="7710"/>
                    <a:pt x="3820" y="7714"/>
                    <a:pt x="3844" y="7720"/>
                  </a:cubicBezTo>
                  <a:cubicBezTo>
                    <a:pt x="3828" y="7716"/>
                    <a:pt x="3811" y="7711"/>
                    <a:pt x="3795" y="7707"/>
                  </a:cubicBezTo>
                  <a:close/>
                  <a:moveTo>
                    <a:pt x="7277" y="0"/>
                  </a:moveTo>
                  <a:cubicBezTo>
                    <a:pt x="7150" y="0"/>
                    <a:pt x="6817" y="348"/>
                    <a:pt x="6649" y="516"/>
                  </a:cubicBezTo>
                  <a:lnTo>
                    <a:pt x="6649" y="516"/>
                  </a:lnTo>
                  <a:cubicBezTo>
                    <a:pt x="6655" y="513"/>
                    <a:pt x="6659" y="512"/>
                    <a:pt x="6663" y="512"/>
                  </a:cubicBezTo>
                  <a:cubicBezTo>
                    <a:pt x="6660" y="512"/>
                    <a:pt x="6655" y="514"/>
                    <a:pt x="6648" y="517"/>
                  </a:cubicBezTo>
                  <a:lnTo>
                    <a:pt x="6648" y="517"/>
                  </a:lnTo>
                  <a:cubicBezTo>
                    <a:pt x="6595" y="569"/>
                    <a:pt x="6559" y="603"/>
                    <a:pt x="6551" y="603"/>
                  </a:cubicBezTo>
                  <a:cubicBezTo>
                    <a:pt x="6550" y="603"/>
                    <a:pt x="6550" y="603"/>
                    <a:pt x="6550" y="603"/>
                  </a:cubicBezTo>
                  <a:cubicBezTo>
                    <a:pt x="6579" y="573"/>
                    <a:pt x="6609" y="543"/>
                    <a:pt x="6633" y="526"/>
                  </a:cubicBezTo>
                  <a:lnTo>
                    <a:pt x="6633" y="526"/>
                  </a:lnTo>
                  <a:cubicBezTo>
                    <a:pt x="6589" y="553"/>
                    <a:pt x="6516" y="614"/>
                    <a:pt x="6481" y="648"/>
                  </a:cubicBezTo>
                  <a:lnTo>
                    <a:pt x="6504" y="694"/>
                  </a:lnTo>
                  <a:cubicBezTo>
                    <a:pt x="6368" y="807"/>
                    <a:pt x="6459" y="694"/>
                    <a:pt x="6322" y="830"/>
                  </a:cubicBezTo>
                  <a:cubicBezTo>
                    <a:pt x="6299" y="807"/>
                    <a:pt x="6413" y="694"/>
                    <a:pt x="6527" y="603"/>
                  </a:cubicBezTo>
                  <a:lnTo>
                    <a:pt x="6527" y="603"/>
                  </a:lnTo>
                  <a:cubicBezTo>
                    <a:pt x="6436" y="671"/>
                    <a:pt x="6322" y="762"/>
                    <a:pt x="6299" y="807"/>
                  </a:cubicBezTo>
                  <a:cubicBezTo>
                    <a:pt x="6271" y="828"/>
                    <a:pt x="6260" y="834"/>
                    <a:pt x="6256" y="834"/>
                  </a:cubicBezTo>
                  <a:cubicBezTo>
                    <a:pt x="6250" y="834"/>
                    <a:pt x="6253" y="826"/>
                    <a:pt x="6244" y="826"/>
                  </a:cubicBezTo>
                  <a:cubicBezTo>
                    <a:pt x="6237" y="826"/>
                    <a:pt x="6221" y="831"/>
                    <a:pt x="6186" y="853"/>
                  </a:cubicBezTo>
                  <a:cubicBezTo>
                    <a:pt x="6118" y="944"/>
                    <a:pt x="6027" y="1057"/>
                    <a:pt x="5936" y="1126"/>
                  </a:cubicBezTo>
                  <a:lnTo>
                    <a:pt x="5936" y="1103"/>
                  </a:lnTo>
                  <a:cubicBezTo>
                    <a:pt x="5708" y="1285"/>
                    <a:pt x="5640" y="1421"/>
                    <a:pt x="5435" y="1580"/>
                  </a:cubicBezTo>
                  <a:lnTo>
                    <a:pt x="5458" y="1558"/>
                  </a:lnTo>
                  <a:lnTo>
                    <a:pt x="5458" y="1558"/>
                  </a:lnTo>
                  <a:cubicBezTo>
                    <a:pt x="5367" y="1603"/>
                    <a:pt x="5253" y="1740"/>
                    <a:pt x="5140" y="1853"/>
                  </a:cubicBezTo>
                  <a:cubicBezTo>
                    <a:pt x="5151" y="1842"/>
                    <a:pt x="5168" y="1831"/>
                    <a:pt x="5174" y="1831"/>
                  </a:cubicBezTo>
                  <a:cubicBezTo>
                    <a:pt x="5180" y="1831"/>
                    <a:pt x="5174" y="1842"/>
                    <a:pt x="5140" y="1876"/>
                  </a:cubicBezTo>
                  <a:cubicBezTo>
                    <a:pt x="4981" y="1990"/>
                    <a:pt x="4912" y="2103"/>
                    <a:pt x="4799" y="2172"/>
                  </a:cubicBezTo>
                  <a:lnTo>
                    <a:pt x="4708" y="2285"/>
                  </a:lnTo>
                  <a:cubicBezTo>
                    <a:pt x="4230" y="2717"/>
                    <a:pt x="2343" y="4514"/>
                    <a:pt x="1865" y="4969"/>
                  </a:cubicBezTo>
                  <a:lnTo>
                    <a:pt x="1888" y="4946"/>
                  </a:lnTo>
                  <a:lnTo>
                    <a:pt x="1888" y="4946"/>
                  </a:lnTo>
                  <a:cubicBezTo>
                    <a:pt x="1410" y="5378"/>
                    <a:pt x="728" y="6015"/>
                    <a:pt x="0" y="6697"/>
                  </a:cubicBezTo>
                  <a:cubicBezTo>
                    <a:pt x="728" y="6902"/>
                    <a:pt x="1501" y="7106"/>
                    <a:pt x="2206" y="7288"/>
                  </a:cubicBezTo>
                  <a:cubicBezTo>
                    <a:pt x="2638" y="7402"/>
                    <a:pt x="3002" y="7493"/>
                    <a:pt x="3321" y="7561"/>
                  </a:cubicBezTo>
                  <a:cubicBezTo>
                    <a:pt x="3443" y="7622"/>
                    <a:pt x="3640" y="7665"/>
                    <a:pt x="3795" y="7707"/>
                  </a:cubicBezTo>
                  <a:lnTo>
                    <a:pt x="3795" y="7707"/>
                  </a:lnTo>
                  <a:cubicBezTo>
                    <a:pt x="3767" y="7697"/>
                    <a:pt x="3793" y="7697"/>
                    <a:pt x="3844" y="7697"/>
                  </a:cubicBezTo>
                  <a:cubicBezTo>
                    <a:pt x="4094" y="7766"/>
                    <a:pt x="4105" y="7766"/>
                    <a:pt x="4116" y="7766"/>
                  </a:cubicBezTo>
                  <a:cubicBezTo>
                    <a:pt x="4128" y="7766"/>
                    <a:pt x="4139" y="7766"/>
                    <a:pt x="4389" y="7834"/>
                  </a:cubicBezTo>
                  <a:cubicBezTo>
                    <a:pt x="4662" y="7879"/>
                    <a:pt x="5299" y="8061"/>
                    <a:pt x="5958" y="8243"/>
                  </a:cubicBezTo>
                  <a:cubicBezTo>
                    <a:pt x="6868" y="8493"/>
                    <a:pt x="7800" y="8766"/>
                    <a:pt x="8232" y="8880"/>
                  </a:cubicBezTo>
                  <a:cubicBezTo>
                    <a:pt x="8232" y="8789"/>
                    <a:pt x="8210" y="8743"/>
                    <a:pt x="8210" y="8698"/>
                  </a:cubicBezTo>
                  <a:cubicBezTo>
                    <a:pt x="8164" y="8425"/>
                    <a:pt x="8141" y="8129"/>
                    <a:pt x="8119" y="7857"/>
                  </a:cubicBezTo>
                  <a:cubicBezTo>
                    <a:pt x="8096" y="7720"/>
                    <a:pt x="8096" y="7584"/>
                    <a:pt x="8073" y="7447"/>
                  </a:cubicBezTo>
                  <a:cubicBezTo>
                    <a:pt x="8073" y="7379"/>
                    <a:pt x="8073" y="7334"/>
                    <a:pt x="8073" y="7288"/>
                  </a:cubicBezTo>
                  <a:cubicBezTo>
                    <a:pt x="8050" y="7243"/>
                    <a:pt x="8050" y="7220"/>
                    <a:pt x="8050" y="7174"/>
                  </a:cubicBezTo>
                  <a:lnTo>
                    <a:pt x="8050" y="7197"/>
                  </a:lnTo>
                  <a:cubicBezTo>
                    <a:pt x="8028" y="6902"/>
                    <a:pt x="7914" y="5219"/>
                    <a:pt x="7869" y="4878"/>
                  </a:cubicBezTo>
                  <a:lnTo>
                    <a:pt x="7869" y="4923"/>
                  </a:lnTo>
                  <a:cubicBezTo>
                    <a:pt x="7800" y="4628"/>
                    <a:pt x="7846" y="4673"/>
                    <a:pt x="7846" y="4423"/>
                  </a:cubicBezTo>
                  <a:lnTo>
                    <a:pt x="7846" y="4423"/>
                  </a:lnTo>
                  <a:cubicBezTo>
                    <a:pt x="7842" y="4426"/>
                    <a:pt x="7839" y="4428"/>
                    <a:pt x="7835" y="4428"/>
                  </a:cubicBezTo>
                  <a:cubicBezTo>
                    <a:pt x="7794" y="4428"/>
                    <a:pt x="7755" y="4189"/>
                    <a:pt x="7755" y="4105"/>
                  </a:cubicBezTo>
                  <a:cubicBezTo>
                    <a:pt x="7732" y="3968"/>
                    <a:pt x="7664" y="3627"/>
                    <a:pt x="7641" y="3377"/>
                  </a:cubicBezTo>
                  <a:lnTo>
                    <a:pt x="7641" y="3377"/>
                  </a:lnTo>
                  <a:lnTo>
                    <a:pt x="7664" y="3400"/>
                  </a:lnTo>
                  <a:cubicBezTo>
                    <a:pt x="7618" y="3195"/>
                    <a:pt x="7596" y="2808"/>
                    <a:pt x="7596" y="2649"/>
                  </a:cubicBezTo>
                  <a:cubicBezTo>
                    <a:pt x="7573" y="2331"/>
                    <a:pt x="7550" y="1808"/>
                    <a:pt x="7482" y="1353"/>
                  </a:cubicBezTo>
                  <a:lnTo>
                    <a:pt x="7527" y="1057"/>
                  </a:lnTo>
                  <a:lnTo>
                    <a:pt x="7527" y="1012"/>
                  </a:lnTo>
                  <a:lnTo>
                    <a:pt x="7323" y="34"/>
                  </a:lnTo>
                  <a:cubicBezTo>
                    <a:pt x="7315" y="11"/>
                    <a:pt x="7299" y="0"/>
                    <a:pt x="72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9"/>
            <p:cNvSpPr/>
            <p:nvPr/>
          </p:nvSpPr>
          <p:spPr>
            <a:xfrm rot="2178622">
              <a:off x="8733173" y="1529891"/>
              <a:ext cx="310488" cy="252936"/>
            </a:xfrm>
            <a:custGeom>
              <a:avLst/>
              <a:gdLst/>
              <a:ahLst/>
              <a:cxnLst/>
              <a:rect l="l" t="t" r="r" b="b"/>
              <a:pathLst>
                <a:path w="9781" h="7968" extrusionOk="0">
                  <a:moveTo>
                    <a:pt x="8778" y="99"/>
                  </a:moveTo>
                  <a:lnTo>
                    <a:pt x="8778" y="99"/>
                  </a:lnTo>
                  <a:cubicBezTo>
                    <a:pt x="8766" y="102"/>
                    <a:pt x="8754" y="104"/>
                    <a:pt x="8742" y="106"/>
                  </a:cubicBezTo>
                  <a:lnTo>
                    <a:pt x="8742" y="106"/>
                  </a:lnTo>
                  <a:cubicBezTo>
                    <a:pt x="8754" y="104"/>
                    <a:pt x="8766" y="102"/>
                    <a:pt x="8778" y="99"/>
                  </a:cubicBezTo>
                  <a:close/>
                  <a:moveTo>
                    <a:pt x="9617" y="0"/>
                  </a:moveTo>
                  <a:cubicBezTo>
                    <a:pt x="9430" y="0"/>
                    <a:pt x="9105" y="68"/>
                    <a:pt x="8927" y="103"/>
                  </a:cubicBezTo>
                  <a:lnTo>
                    <a:pt x="8927" y="103"/>
                  </a:lnTo>
                  <a:cubicBezTo>
                    <a:pt x="8900" y="107"/>
                    <a:pt x="8862" y="113"/>
                    <a:pt x="8825" y="121"/>
                  </a:cubicBezTo>
                  <a:lnTo>
                    <a:pt x="8825" y="121"/>
                  </a:lnTo>
                  <a:cubicBezTo>
                    <a:pt x="8826" y="121"/>
                    <a:pt x="8828" y="121"/>
                    <a:pt x="8830" y="121"/>
                  </a:cubicBezTo>
                  <a:lnTo>
                    <a:pt x="8830" y="121"/>
                  </a:lnTo>
                  <a:cubicBezTo>
                    <a:pt x="8826" y="122"/>
                    <a:pt x="8823" y="122"/>
                    <a:pt x="8820" y="122"/>
                  </a:cubicBezTo>
                  <a:lnTo>
                    <a:pt x="8820" y="122"/>
                  </a:lnTo>
                  <a:cubicBezTo>
                    <a:pt x="8822" y="122"/>
                    <a:pt x="8823" y="122"/>
                    <a:pt x="8825" y="121"/>
                  </a:cubicBezTo>
                  <a:lnTo>
                    <a:pt x="8825" y="121"/>
                  </a:lnTo>
                  <a:cubicBezTo>
                    <a:pt x="8817" y="122"/>
                    <a:pt x="8809" y="122"/>
                    <a:pt x="8801" y="122"/>
                  </a:cubicBezTo>
                  <a:cubicBezTo>
                    <a:pt x="8801" y="123"/>
                    <a:pt x="8802" y="124"/>
                    <a:pt x="8806" y="124"/>
                  </a:cubicBezTo>
                  <a:cubicBezTo>
                    <a:pt x="8809" y="124"/>
                    <a:pt x="8814" y="123"/>
                    <a:pt x="8820" y="122"/>
                  </a:cubicBezTo>
                  <a:lnTo>
                    <a:pt x="8820" y="122"/>
                  </a:lnTo>
                  <a:cubicBezTo>
                    <a:pt x="8788" y="129"/>
                    <a:pt x="8756" y="137"/>
                    <a:pt x="8733" y="145"/>
                  </a:cubicBezTo>
                  <a:lnTo>
                    <a:pt x="8733" y="168"/>
                  </a:lnTo>
                  <a:cubicBezTo>
                    <a:pt x="8665" y="185"/>
                    <a:pt x="8642" y="189"/>
                    <a:pt x="8629" y="189"/>
                  </a:cubicBezTo>
                  <a:cubicBezTo>
                    <a:pt x="8616" y="189"/>
                    <a:pt x="8616" y="184"/>
                    <a:pt x="8587" y="184"/>
                  </a:cubicBezTo>
                  <a:cubicBezTo>
                    <a:pt x="8571" y="184"/>
                    <a:pt x="8546" y="185"/>
                    <a:pt x="8505" y="190"/>
                  </a:cubicBezTo>
                  <a:cubicBezTo>
                    <a:pt x="8505" y="170"/>
                    <a:pt x="8618" y="130"/>
                    <a:pt x="8742" y="106"/>
                  </a:cubicBezTo>
                  <a:lnTo>
                    <a:pt x="8742" y="106"/>
                  </a:lnTo>
                  <a:cubicBezTo>
                    <a:pt x="8640" y="123"/>
                    <a:pt x="8543" y="127"/>
                    <a:pt x="8482" y="168"/>
                  </a:cubicBezTo>
                  <a:cubicBezTo>
                    <a:pt x="8391" y="168"/>
                    <a:pt x="8461" y="139"/>
                    <a:pt x="8422" y="139"/>
                  </a:cubicBezTo>
                  <a:cubicBezTo>
                    <a:pt x="8412" y="139"/>
                    <a:pt x="8396" y="140"/>
                    <a:pt x="8369" y="145"/>
                  </a:cubicBezTo>
                  <a:cubicBezTo>
                    <a:pt x="8255" y="168"/>
                    <a:pt x="8141" y="213"/>
                    <a:pt x="8028" y="213"/>
                  </a:cubicBezTo>
                  <a:cubicBezTo>
                    <a:pt x="7732" y="236"/>
                    <a:pt x="7596" y="327"/>
                    <a:pt x="7345" y="350"/>
                  </a:cubicBezTo>
                  <a:lnTo>
                    <a:pt x="7368" y="327"/>
                  </a:lnTo>
                  <a:cubicBezTo>
                    <a:pt x="7277" y="327"/>
                    <a:pt x="7095" y="372"/>
                    <a:pt x="6936" y="395"/>
                  </a:cubicBezTo>
                  <a:cubicBezTo>
                    <a:pt x="6982" y="395"/>
                    <a:pt x="7027" y="395"/>
                    <a:pt x="6936" y="418"/>
                  </a:cubicBezTo>
                  <a:cubicBezTo>
                    <a:pt x="6754" y="441"/>
                    <a:pt x="6618" y="463"/>
                    <a:pt x="6481" y="486"/>
                  </a:cubicBezTo>
                  <a:lnTo>
                    <a:pt x="6368" y="532"/>
                  </a:lnTo>
                  <a:cubicBezTo>
                    <a:pt x="5708" y="623"/>
                    <a:pt x="3161" y="1100"/>
                    <a:pt x="2502" y="1214"/>
                  </a:cubicBezTo>
                  <a:lnTo>
                    <a:pt x="2525" y="1191"/>
                  </a:lnTo>
                  <a:lnTo>
                    <a:pt x="2525" y="1191"/>
                  </a:lnTo>
                  <a:cubicBezTo>
                    <a:pt x="1888" y="1305"/>
                    <a:pt x="978" y="1464"/>
                    <a:pt x="0" y="1646"/>
                  </a:cubicBezTo>
                  <a:cubicBezTo>
                    <a:pt x="501" y="2214"/>
                    <a:pt x="1024" y="2806"/>
                    <a:pt x="1524" y="3351"/>
                  </a:cubicBezTo>
                  <a:cubicBezTo>
                    <a:pt x="1820" y="3670"/>
                    <a:pt x="2070" y="3943"/>
                    <a:pt x="2297" y="4170"/>
                  </a:cubicBezTo>
                  <a:cubicBezTo>
                    <a:pt x="2388" y="4306"/>
                    <a:pt x="2525" y="4466"/>
                    <a:pt x="2638" y="4602"/>
                  </a:cubicBezTo>
                  <a:cubicBezTo>
                    <a:pt x="2615" y="4568"/>
                    <a:pt x="2610" y="4551"/>
                    <a:pt x="2615" y="4551"/>
                  </a:cubicBezTo>
                  <a:cubicBezTo>
                    <a:pt x="2621" y="4551"/>
                    <a:pt x="2638" y="4568"/>
                    <a:pt x="2661" y="4602"/>
                  </a:cubicBezTo>
                  <a:cubicBezTo>
                    <a:pt x="3002" y="4966"/>
                    <a:pt x="2706" y="4602"/>
                    <a:pt x="3048" y="4989"/>
                  </a:cubicBezTo>
                  <a:cubicBezTo>
                    <a:pt x="3252" y="5193"/>
                    <a:pt x="3684" y="5671"/>
                    <a:pt x="4139" y="6194"/>
                  </a:cubicBezTo>
                  <a:cubicBezTo>
                    <a:pt x="4753" y="6899"/>
                    <a:pt x="5390" y="7626"/>
                    <a:pt x="5685" y="7968"/>
                  </a:cubicBezTo>
                  <a:cubicBezTo>
                    <a:pt x="5731" y="7899"/>
                    <a:pt x="5754" y="7854"/>
                    <a:pt x="5776" y="7808"/>
                  </a:cubicBezTo>
                  <a:cubicBezTo>
                    <a:pt x="5890" y="7558"/>
                    <a:pt x="6026" y="7308"/>
                    <a:pt x="6163" y="7058"/>
                  </a:cubicBezTo>
                  <a:cubicBezTo>
                    <a:pt x="6208" y="6921"/>
                    <a:pt x="6277" y="6808"/>
                    <a:pt x="6345" y="6694"/>
                  </a:cubicBezTo>
                  <a:cubicBezTo>
                    <a:pt x="6368" y="6626"/>
                    <a:pt x="6390" y="6580"/>
                    <a:pt x="6413" y="6535"/>
                  </a:cubicBezTo>
                  <a:lnTo>
                    <a:pt x="6459" y="6444"/>
                  </a:lnTo>
                  <a:lnTo>
                    <a:pt x="6459" y="6467"/>
                  </a:lnTo>
                  <a:cubicBezTo>
                    <a:pt x="6590" y="6204"/>
                    <a:pt x="7351" y="4849"/>
                    <a:pt x="7551" y="4462"/>
                  </a:cubicBezTo>
                  <a:lnTo>
                    <a:pt x="7551" y="4462"/>
                  </a:lnTo>
                  <a:cubicBezTo>
                    <a:pt x="7551" y="4463"/>
                    <a:pt x="7550" y="4464"/>
                    <a:pt x="7550" y="4466"/>
                  </a:cubicBezTo>
                  <a:lnTo>
                    <a:pt x="7573" y="4420"/>
                  </a:lnTo>
                  <a:lnTo>
                    <a:pt x="7573" y="4420"/>
                  </a:lnTo>
                  <a:cubicBezTo>
                    <a:pt x="7567" y="4433"/>
                    <a:pt x="7559" y="4447"/>
                    <a:pt x="7551" y="4462"/>
                  </a:cubicBezTo>
                  <a:lnTo>
                    <a:pt x="7551" y="4462"/>
                  </a:lnTo>
                  <a:cubicBezTo>
                    <a:pt x="7664" y="4170"/>
                    <a:pt x="7687" y="4237"/>
                    <a:pt x="7800" y="4033"/>
                  </a:cubicBezTo>
                  <a:cubicBezTo>
                    <a:pt x="7755" y="4033"/>
                    <a:pt x="7846" y="3806"/>
                    <a:pt x="7891" y="3715"/>
                  </a:cubicBezTo>
                  <a:lnTo>
                    <a:pt x="7914" y="3715"/>
                  </a:lnTo>
                  <a:cubicBezTo>
                    <a:pt x="7959" y="3579"/>
                    <a:pt x="8096" y="3260"/>
                    <a:pt x="8209" y="3056"/>
                  </a:cubicBezTo>
                  <a:lnTo>
                    <a:pt x="8232" y="3078"/>
                  </a:lnTo>
                  <a:cubicBezTo>
                    <a:pt x="8300" y="2874"/>
                    <a:pt x="8482" y="2533"/>
                    <a:pt x="8551" y="2419"/>
                  </a:cubicBezTo>
                  <a:cubicBezTo>
                    <a:pt x="8733" y="2123"/>
                    <a:pt x="9005" y="1669"/>
                    <a:pt x="9187" y="1259"/>
                  </a:cubicBezTo>
                  <a:lnTo>
                    <a:pt x="9392" y="1032"/>
                  </a:lnTo>
                  <a:lnTo>
                    <a:pt x="9392" y="1009"/>
                  </a:lnTo>
                  <a:lnTo>
                    <a:pt x="9756" y="77"/>
                  </a:lnTo>
                  <a:cubicBezTo>
                    <a:pt x="9781" y="20"/>
                    <a:pt x="9719" y="0"/>
                    <a:pt x="96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9"/>
            <p:cNvSpPr/>
            <p:nvPr/>
          </p:nvSpPr>
          <p:spPr>
            <a:xfrm rot="2178622">
              <a:off x="8924181" y="1052220"/>
              <a:ext cx="263507" cy="280617"/>
            </a:xfrm>
            <a:custGeom>
              <a:avLst/>
              <a:gdLst/>
              <a:ahLst/>
              <a:cxnLst/>
              <a:rect l="l" t="t" r="r" b="b"/>
              <a:pathLst>
                <a:path w="8301" h="8840" extrusionOk="0">
                  <a:moveTo>
                    <a:pt x="4952" y="1913"/>
                  </a:moveTo>
                  <a:cubicBezTo>
                    <a:pt x="4946" y="1917"/>
                    <a:pt x="4940" y="1922"/>
                    <a:pt x="4935" y="1927"/>
                  </a:cubicBezTo>
                  <a:cubicBezTo>
                    <a:pt x="4941" y="1922"/>
                    <a:pt x="4946" y="1918"/>
                    <a:pt x="4952" y="1913"/>
                  </a:cubicBezTo>
                  <a:close/>
                  <a:moveTo>
                    <a:pt x="3847" y="7857"/>
                  </a:moveTo>
                  <a:lnTo>
                    <a:pt x="3847" y="7857"/>
                  </a:lnTo>
                  <a:cubicBezTo>
                    <a:pt x="3853" y="7859"/>
                    <a:pt x="3859" y="7860"/>
                    <a:pt x="3866" y="7862"/>
                  </a:cubicBezTo>
                  <a:cubicBezTo>
                    <a:pt x="3860" y="7860"/>
                    <a:pt x="3854" y="7859"/>
                    <a:pt x="3847" y="7857"/>
                  </a:cubicBezTo>
                  <a:close/>
                  <a:moveTo>
                    <a:pt x="6986" y="1"/>
                  </a:moveTo>
                  <a:cubicBezTo>
                    <a:pt x="6850" y="1"/>
                    <a:pt x="6439" y="481"/>
                    <a:pt x="6313" y="603"/>
                  </a:cubicBezTo>
                  <a:lnTo>
                    <a:pt x="6313" y="603"/>
                  </a:lnTo>
                  <a:cubicBezTo>
                    <a:pt x="6308" y="608"/>
                    <a:pt x="6302" y="612"/>
                    <a:pt x="6297" y="617"/>
                  </a:cubicBezTo>
                  <a:lnTo>
                    <a:pt x="6297" y="617"/>
                  </a:lnTo>
                  <a:cubicBezTo>
                    <a:pt x="6299" y="615"/>
                    <a:pt x="6302" y="613"/>
                    <a:pt x="6304" y="612"/>
                  </a:cubicBezTo>
                  <a:lnTo>
                    <a:pt x="6304" y="612"/>
                  </a:lnTo>
                  <a:cubicBezTo>
                    <a:pt x="6294" y="621"/>
                    <a:pt x="6287" y="627"/>
                    <a:pt x="6282" y="630"/>
                  </a:cubicBezTo>
                  <a:lnTo>
                    <a:pt x="6282" y="630"/>
                  </a:lnTo>
                  <a:cubicBezTo>
                    <a:pt x="6287" y="625"/>
                    <a:pt x="6292" y="621"/>
                    <a:pt x="6297" y="617"/>
                  </a:cubicBezTo>
                  <a:lnTo>
                    <a:pt x="6297" y="617"/>
                  </a:lnTo>
                  <a:cubicBezTo>
                    <a:pt x="6291" y="621"/>
                    <a:pt x="6284" y="626"/>
                    <a:pt x="6276" y="631"/>
                  </a:cubicBezTo>
                  <a:cubicBezTo>
                    <a:pt x="6277" y="631"/>
                    <a:pt x="6277" y="631"/>
                    <a:pt x="6278" y="631"/>
                  </a:cubicBezTo>
                  <a:cubicBezTo>
                    <a:pt x="6279" y="631"/>
                    <a:pt x="6280" y="631"/>
                    <a:pt x="6282" y="630"/>
                  </a:cubicBezTo>
                  <a:lnTo>
                    <a:pt x="6282" y="630"/>
                  </a:lnTo>
                  <a:cubicBezTo>
                    <a:pt x="6262" y="647"/>
                    <a:pt x="6244" y="664"/>
                    <a:pt x="6231" y="676"/>
                  </a:cubicBezTo>
                  <a:lnTo>
                    <a:pt x="6254" y="722"/>
                  </a:lnTo>
                  <a:cubicBezTo>
                    <a:pt x="6197" y="790"/>
                    <a:pt x="6186" y="790"/>
                    <a:pt x="6174" y="790"/>
                  </a:cubicBezTo>
                  <a:cubicBezTo>
                    <a:pt x="6163" y="790"/>
                    <a:pt x="6151" y="790"/>
                    <a:pt x="6095" y="858"/>
                  </a:cubicBezTo>
                  <a:cubicBezTo>
                    <a:pt x="6072" y="835"/>
                    <a:pt x="6163" y="722"/>
                    <a:pt x="6254" y="631"/>
                  </a:cubicBezTo>
                  <a:lnTo>
                    <a:pt x="6254" y="631"/>
                  </a:lnTo>
                  <a:cubicBezTo>
                    <a:pt x="6163" y="722"/>
                    <a:pt x="6072" y="790"/>
                    <a:pt x="6049" y="835"/>
                  </a:cubicBezTo>
                  <a:cubicBezTo>
                    <a:pt x="6019" y="866"/>
                    <a:pt x="6009" y="873"/>
                    <a:pt x="6004" y="873"/>
                  </a:cubicBezTo>
                  <a:cubicBezTo>
                    <a:pt x="6000" y="873"/>
                    <a:pt x="6002" y="866"/>
                    <a:pt x="5995" y="866"/>
                  </a:cubicBezTo>
                  <a:cubicBezTo>
                    <a:pt x="5988" y="866"/>
                    <a:pt x="5973" y="873"/>
                    <a:pt x="5935" y="904"/>
                  </a:cubicBezTo>
                  <a:cubicBezTo>
                    <a:pt x="5867" y="995"/>
                    <a:pt x="5799" y="1086"/>
                    <a:pt x="5708" y="1177"/>
                  </a:cubicBezTo>
                  <a:lnTo>
                    <a:pt x="5708" y="1154"/>
                  </a:lnTo>
                  <a:cubicBezTo>
                    <a:pt x="5481" y="1336"/>
                    <a:pt x="5435" y="1495"/>
                    <a:pt x="5230" y="1654"/>
                  </a:cubicBezTo>
                  <a:lnTo>
                    <a:pt x="5230" y="1631"/>
                  </a:lnTo>
                  <a:cubicBezTo>
                    <a:pt x="5166" y="1675"/>
                    <a:pt x="5060" y="1820"/>
                    <a:pt x="4952" y="1913"/>
                  </a:cubicBezTo>
                  <a:lnTo>
                    <a:pt x="4952" y="1913"/>
                  </a:lnTo>
                  <a:cubicBezTo>
                    <a:pt x="4959" y="1908"/>
                    <a:pt x="4966" y="1904"/>
                    <a:pt x="4969" y="1904"/>
                  </a:cubicBezTo>
                  <a:cubicBezTo>
                    <a:pt x="4975" y="1904"/>
                    <a:pt x="4969" y="1916"/>
                    <a:pt x="4935" y="1950"/>
                  </a:cubicBezTo>
                  <a:cubicBezTo>
                    <a:pt x="4798" y="2086"/>
                    <a:pt x="4707" y="2177"/>
                    <a:pt x="4594" y="2268"/>
                  </a:cubicBezTo>
                  <a:lnTo>
                    <a:pt x="4526" y="2382"/>
                  </a:lnTo>
                  <a:cubicBezTo>
                    <a:pt x="4071" y="2837"/>
                    <a:pt x="2252" y="4701"/>
                    <a:pt x="1797" y="5179"/>
                  </a:cubicBezTo>
                  <a:lnTo>
                    <a:pt x="1811" y="5164"/>
                  </a:lnTo>
                  <a:lnTo>
                    <a:pt x="1811" y="5164"/>
                  </a:lnTo>
                  <a:cubicBezTo>
                    <a:pt x="1357" y="5619"/>
                    <a:pt x="701" y="6275"/>
                    <a:pt x="0" y="6998"/>
                  </a:cubicBezTo>
                  <a:cubicBezTo>
                    <a:pt x="751" y="7157"/>
                    <a:pt x="1524" y="7339"/>
                    <a:pt x="2229" y="7498"/>
                  </a:cubicBezTo>
                  <a:cubicBezTo>
                    <a:pt x="2661" y="7566"/>
                    <a:pt x="3047" y="7657"/>
                    <a:pt x="3343" y="7726"/>
                  </a:cubicBezTo>
                  <a:cubicBezTo>
                    <a:pt x="3474" y="7769"/>
                    <a:pt x="3689" y="7813"/>
                    <a:pt x="3847" y="7857"/>
                  </a:cubicBezTo>
                  <a:lnTo>
                    <a:pt x="3847" y="7857"/>
                  </a:lnTo>
                  <a:cubicBezTo>
                    <a:pt x="3803" y="7843"/>
                    <a:pt x="3809" y="7830"/>
                    <a:pt x="3838" y="7830"/>
                  </a:cubicBezTo>
                  <a:cubicBezTo>
                    <a:pt x="3851" y="7830"/>
                    <a:pt x="3869" y="7833"/>
                    <a:pt x="3889" y="7839"/>
                  </a:cubicBezTo>
                  <a:cubicBezTo>
                    <a:pt x="4093" y="7886"/>
                    <a:pt x="4138" y="7894"/>
                    <a:pt x="4154" y="7894"/>
                  </a:cubicBezTo>
                  <a:cubicBezTo>
                    <a:pt x="4163" y="7894"/>
                    <a:pt x="4163" y="7891"/>
                    <a:pt x="4177" y="7891"/>
                  </a:cubicBezTo>
                  <a:cubicBezTo>
                    <a:pt x="4199" y="7891"/>
                    <a:pt x="4256" y="7898"/>
                    <a:pt x="4435" y="7930"/>
                  </a:cubicBezTo>
                  <a:cubicBezTo>
                    <a:pt x="4707" y="7976"/>
                    <a:pt x="5344" y="8135"/>
                    <a:pt x="6004" y="8294"/>
                  </a:cubicBezTo>
                  <a:cubicBezTo>
                    <a:pt x="6936" y="8499"/>
                    <a:pt x="7868" y="8726"/>
                    <a:pt x="8300" y="8840"/>
                  </a:cubicBezTo>
                  <a:cubicBezTo>
                    <a:pt x="8300" y="8749"/>
                    <a:pt x="8300" y="8681"/>
                    <a:pt x="8278" y="8635"/>
                  </a:cubicBezTo>
                  <a:cubicBezTo>
                    <a:pt x="8232" y="8362"/>
                    <a:pt x="8187" y="8090"/>
                    <a:pt x="8164" y="7817"/>
                  </a:cubicBezTo>
                  <a:cubicBezTo>
                    <a:pt x="8141" y="7680"/>
                    <a:pt x="8118" y="7544"/>
                    <a:pt x="8096" y="7407"/>
                  </a:cubicBezTo>
                  <a:cubicBezTo>
                    <a:pt x="8096" y="7339"/>
                    <a:pt x="8096" y="7294"/>
                    <a:pt x="8073" y="7248"/>
                  </a:cubicBezTo>
                  <a:cubicBezTo>
                    <a:pt x="8073" y="7203"/>
                    <a:pt x="8073" y="7180"/>
                    <a:pt x="8050" y="7134"/>
                  </a:cubicBezTo>
                  <a:lnTo>
                    <a:pt x="8050" y="7134"/>
                  </a:lnTo>
                  <a:lnTo>
                    <a:pt x="8073" y="7157"/>
                  </a:lnTo>
                  <a:cubicBezTo>
                    <a:pt x="8027" y="6862"/>
                    <a:pt x="7846" y="5179"/>
                    <a:pt x="7777" y="4838"/>
                  </a:cubicBezTo>
                  <a:lnTo>
                    <a:pt x="7777" y="4883"/>
                  </a:lnTo>
                  <a:cubicBezTo>
                    <a:pt x="7709" y="4588"/>
                    <a:pt x="7755" y="4633"/>
                    <a:pt x="7732" y="4406"/>
                  </a:cubicBezTo>
                  <a:lnTo>
                    <a:pt x="7732" y="4406"/>
                  </a:lnTo>
                  <a:cubicBezTo>
                    <a:pt x="7731" y="4407"/>
                    <a:pt x="7730" y="4407"/>
                    <a:pt x="7729" y="4407"/>
                  </a:cubicBezTo>
                  <a:cubicBezTo>
                    <a:pt x="7703" y="4407"/>
                    <a:pt x="7641" y="4174"/>
                    <a:pt x="7641" y="4087"/>
                  </a:cubicBezTo>
                  <a:cubicBezTo>
                    <a:pt x="7618" y="3928"/>
                    <a:pt x="7550" y="3610"/>
                    <a:pt x="7504" y="3360"/>
                  </a:cubicBezTo>
                  <a:lnTo>
                    <a:pt x="7527" y="3360"/>
                  </a:lnTo>
                  <a:cubicBezTo>
                    <a:pt x="7482" y="3178"/>
                    <a:pt x="7436" y="2791"/>
                    <a:pt x="7413" y="2632"/>
                  </a:cubicBezTo>
                  <a:cubicBezTo>
                    <a:pt x="7391" y="2314"/>
                    <a:pt x="7345" y="1791"/>
                    <a:pt x="7254" y="1336"/>
                  </a:cubicBezTo>
                  <a:lnTo>
                    <a:pt x="7300" y="1040"/>
                  </a:lnTo>
                  <a:lnTo>
                    <a:pt x="7277" y="995"/>
                  </a:lnTo>
                  <a:lnTo>
                    <a:pt x="7027" y="40"/>
                  </a:lnTo>
                  <a:cubicBezTo>
                    <a:pt x="7021" y="12"/>
                    <a:pt x="7007" y="1"/>
                    <a:pt x="69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9"/>
            <p:cNvSpPr/>
            <p:nvPr/>
          </p:nvSpPr>
          <p:spPr>
            <a:xfrm rot="2178622">
              <a:off x="8064178" y="1088869"/>
              <a:ext cx="269284" cy="272554"/>
            </a:xfrm>
            <a:custGeom>
              <a:avLst/>
              <a:gdLst/>
              <a:ahLst/>
              <a:cxnLst/>
              <a:rect l="l" t="t" r="r" b="b"/>
              <a:pathLst>
                <a:path w="8483" h="8586" extrusionOk="0">
                  <a:moveTo>
                    <a:pt x="5531" y="600"/>
                  </a:moveTo>
                  <a:lnTo>
                    <a:pt x="5531" y="600"/>
                  </a:lnTo>
                  <a:cubicBezTo>
                    <a:pt x="5480" y="671"/>
                    <a:pt x="5444" y="718"/>
                    <a:pt x="5436" y="718"/>
                  </a:cubicBezTo>
                  <a:cubicBezTo>
                    <a:pt x="5436" y="718"/>
                    <a:pt x="5435" y="718"/>
                    <a:pt x="5435" y="718"/>
                  </a:cubicBezTo>
                  <a:cubicBezTo>
                    <a:pt x="5470" y="665"/>
                    <a:pt x="5506" y="626"/>
                    <a:pt x="5531" y="600"/>
                  </a:cubicBezTo>
                  <a:close/>
                  <a:moveTo>
                    <a:pt x="6072" y="0"/>
                  </a:moveTo>
                  <a:cubicBezTo>
                    <a:pt x="5956" y="0"/>
                    <a:pt x="5692" y="375"/>
                    <a:pt x="5542" y="583"/>
                  </a:cubicBezTo>
                  <a:lnTo>
                    <a:pt x="5542" y="583"/>
                  </a:lnTo>
                  <a:cubicBezTo>
                    <a:pt x="5512" y="599"/>
                    <a:pt x="5432" y="700"/>
                    <a:pt x="5390" y="763"/>
                  </a:cubicBezTo>
                  <a:lnTo>
                    <a:pt x="5412" y="786"/>
                  </a:lnTo>
                  <a:cubicBezTo>
                    <a:pt x="5321" y="945"/>
                    <a:pt x="5367" y="809"/>
                    <a:pt x="5276" y="945"/>
                  </a:cubicBezTo>
                  <a:cubicBezTo>
                    <a:pt x="5253" y="945"/>
                    <a:pt x="5344" y="809"/>
                    <a:pt x="5412" y="718"/>
                  </a:cubicBezTo>
                  <a:lnTo>
                    <a:pt x="5412" y="718"/>
                  </a:lnTo>
                  <a:cubicBezTo>
                    <a:pt x="5344" y="809"/>
                    <a:pt x="5253" y="900"/>
                    <a:pt x="5230" y="945"/>
                  </a:cubicBezTo>
                  <a:cubicBezTo>
                    <a:pt x="5208" y="976"/>
                    <a:pt x="5200" y="983"/>
                    <a:pt x="5197" y="983"/>
                  </a:cubicBezTo>
                  <a:cubicBezTo>
                    <a:pt x="5193" y="983"/>
                    <a:pt x="5194" y="976"/>
                    <a:pt x="5188" y="976"/>
                  </a:cubicBezTo>
                  <a:cubicBezTo>
                    <a:pt x="5182" y="976"/>
                    <a:pt x="5170" y="983"/>
                    <a:pt x="5139" y="1014"/>
                  </a:cubicBezTo>
                  <a:cubicBezTo>
                    <a:pt x="5071" y="1105"/>
                    <a:pt x="5003" y="1218"/>
                    <a:pt x="4935" y="1309"/>
                  </a:cubicBezTo>
                  <a:cubicBezTo>
                    <a:pt x="4730" y="1514"/>
                    <a:pt x="4707" y="1673"/>
                    <a:pt x="4525" y="1855"/>
                  </a:cubicBezTo>
                  <a:lnTo>
                    <a:pt x="4525" y="1832"/>
                  </a:lnTo>
                  <a:cubicBezTo>
                    <a:pt x="4457" y="1900"/>
                    <a:pt x="4366" y="2060"/>
                    <a:pt x="4253" y="2173"/>
                  </a:cubicBezTo>
                  <a:cubicBezTo>
                    <a:pt x="4275" y="2151"/>
                    <a:pt x="4292" y="2134"/>
                    <a:pt x="4298" y="2134"/>
                  </a:cubicBezTo>
                  <a:cubicBezTo>
                    <a:pt x="4304" y="2134"/>
                    <a:pt x="4298" y="2151"/>
                    <a:pt x="4275" y="2196"/>
                  </a:cubicBezTo>
                  <a:cubicBezTo>
                    <a:pt x="4139" y="2333"/>
                    <a:pt x="4071" y="2446"/>
                    <a:pt x="3980" y="2537"/>
                  </a:cubicBezTo>
                  <a:lnTo>
                    <a:pt x="3911" y="2674"/>
                  </a:lnTo>
                  <a:cubicBezTo>
                    <a:pt x="3502" y="3174"/>
                    <a:pt x="1956" y="5243"/>
                    <a:pt x="1546" y="5766"/>
                  </a:cubicBezTo>
                  <a:lnTo>
                    <a:pt x="1569" y="5766"/>
                  </a:lnTo>
                  <a:cubicBezTo>
                    <a:pt x="1183" y="6267"/>
                    <a:pt x="614" y="7017"/>
                    <a:pt x="0" y="7813"/>
                  </a:cubicBezTo>
                  <a:cubicBezTo>
                    <a:pt x="751" y="7881"/>
                    <a:pt x="1546" y="7949"/>
                    <a:pt x="2274" y="8018"/>
                  </a:cubicBezTo>
                  <a:cubicBezTo>
                    <a:pt x="2706" y="8063"/>
                    <a:pt x="3093" y="8086"/>
                    <a:pt x="3411" y="8108"/>
                  </a:cubicBezTo>
                  <a:cubicBezTo>
                    <a:pt x="3570" y="8154"/>
                    <a:pt x="3775" y="8154"/>
                    <a:pt x="3957" y="8177"/>
                  </a:cubicBezTo>
                  <a:cubicBezTo>
                    <a:pt x="3866" y="8154"/>
                    <a:pt x="3889" y="8154"/>
                    <a:pt x="3957" y="8154"/>
                  </a:cubicBezTo>
                  <a:cubicBezTo>
                    <a:pt x="4150" y="8171"/>
                    <a:pt x="4207" y="8175"/>
                    <a:pt x="4227" y="8175"/>
                  </a:cubicBezTo>
                  <a:cubicBezTo>
                    <a:pt x="4248" y="8175"/>
                    <a:pt x="4226" y="8170"/>
                    <a:pt x="4290" y="8170"/>
                  </a:cubicBezTo>
                  <a:cubicBezTo>
                    <a:pt x="4326" y="8170"/>
                    <a:pt x="4389" y="8172"/>
                    <a:pt x="4503" y="8177"/>
                  </a:cubicBezTo>
                  <a:cubicBezTo>
                    <a:pt x="4798" y="8199"/>
                    <a:pt x="5458" y="8268"/>
                    <a:pt x="6117" y="8336"/>
                  </a:cubicBezTo>
                  <a:cubicBezTo>
                    <a:pt x="7072" y="8450"/>
                    <a:pt x="8027" y="8541"/>
                    <a:pt x="8482" y="8586"/>
                  </a:cubicBezTo>
                  <a:cubicBezTo>
                    <a:pt x="8459" y="8495"/>
                    <a:pt x="8437" y="8450"/>
                    <a:pt x="8437" y="8404"/>
                  </a:cubicBezTo>
                  <a:cubicBezTo>
                    <a:pt x="8346" y="8131"/>
                    <a:pt x="8277" y="7881"/>
                    <a:pt x="8187" y="7608"/>
                  </a:cubicBezTo>
                  <a:cubicBezTo>
                    <a:pt x="8164" y="7472"/>
                    <a:pt x="8118" y="7335"/>
                    <a:pt x="8096" y="7199"/>
                  </a:cubicBezTo>
                  <a:cubicBezTo>
                    <a:pt x="8073" y="7153"/>
                    <a:pt x="8050" y="7085"/>
                    <a:pt x="8050" y="7040"/>
                  </a:cubicBezTo>
                  <a:cubicBezTo>
                    <a:pt x="8027" y="7017"/>
                    <a:pt x="8027" y="6971"/>
                    <a:pt x="8005" y="6949"/>
                  </a:cubicBezTo>
                  <a:lnTo>
                    <a:pt x="8005" y="6949"/>
                  </a:lnTo>
                  <a:lnTo>
                    <a:pt x="8027" y="6971"/>
                  </a:lnTo>
                  <a:cubicBezTo>
                    <a:pt x="7936" y="6676"/>
                    <a:pt x="7550" y="5039"/>
                    <a:pt x="7459" y="4697"/>
                  </a:cubicBezTo>
                  <a:lnTo>
                    <a:pt x="7459" y="4743"/>
                  </a:lnTo>
                  <a:cubicBezTo>
                    <a:pt x="7368" y="4470"/>
                    <a:pt x="7413" y="4493"/>
                    <a:pt x="7368" y="4265"/>
                  </a:cubicBezTo>
                  <a:cubicBezTo>
                    <a:pt x="7364" y="4269"/>
                    <a:pt x="7360" y="4271"/>
                    <a:pt x="7356" y="4271"/>
                  </a:cubicBezTo>
                  <a:cubicBezTo>
                    <a:pt x="7308" y="4271"/>
                    <a:pt x="7230" y="4053"/>
                    <a:pt x="7209" y="3970"/>
                  </a:cubicBezTo>
                  <a:lnTo>
                    <a:pt x="7231" y="3970"/>
                  </a:lnTo>
                  <a:cubicBezTo>
                    <a:pt x="7186" y="3811"/>
                    <a:pt x="7050" y="3492"/>
                    <a:pt x="6981" y="3265"/>
                  </a:cubicBezTo>
                  <a:lnTo>
                    <a:pt x="7004" y="3265"/>
                  </a:lnTo>
                  <a:cubicBezTo>
                    <a:pt x="6936" y="3083"/>
                    <a:pt x="6845" y="2696"/>
                    <a:pt x="6822" y="2560"/>
                  </a:cubicBezTo>
                  <a:cubicBezTo>
                    <a:pt x="6731" y="2242"/>
                    <a:pt x="6640" y="1719"/>
                    <a:pt x="6504" y="1287"/>
                  </a:cubicBezTo>
                  <a:lnTo>
                    <a:pt x="6481" y="991"/>
                  </a:lnTo>
                  <a:lnTo>
                    <a:pt x="6481" y="945"/>
                  </a:lnTo>
                  <a:lnTo>
                    <a:pt x="6117" y="36"/>
                  </a:lnTo>
                  <a:cubicBezTo>
                    <a:pt x="6107" y="11"/>
                    <a:pt x="6092" y="0"/>
                    <a:pt x="60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9"/>
            <p:cNvSpPr/>
            <p:nvPr/>
          </p:nvSpPr>
          <p:spPr>
            <a:xfrm rot="2178622">
              <a:off x="7976275" y="699989"/>
              <a:ext cx="315726" cy="231192"/>
            </a:xfrm>
            <a:custGeom>
              <a:avLst/>
              <a:gdLst/>
              <a:ahLst/>
              <a:cxnLst/>
              <a:rect l="l" t="t" r="r" b="b"/>
              <a:pathLst>
                <a:path w="9946" h="7283" extrusionOk="0">
                  <a:moveTo>
                    <a:pt x="2864" y="7274"/>
                  </a:moveTo>
                  <a:lnTo>
                    <a:pt x="2864" y="7274"/>
                  </a:lnTo>
                  <a:cubicBezTo>
                    <a:pt x="2874" y="7276"/>
                    <a:pt x="2885" y="7278"/>
                    <a:pt x="2897" y="7278"/>
                  </a:cubicBezTo>
                  <a:cubicBezTo>
                    <a:pt x="2886" y="7276"/>
                    <a:pt x="2875" y="7275"/>
                    <a:pt x="2864" y="7274"/>
                  </a:cubicBezTo>
                  <a:close/>
                  <a:moveTo>
                    <a:pt x="5375" y="1"/>
                  </a:moveTo>
                  <a:cubicBezTo>
                    <a:pt x="5330" y="69"/>
                    <a:pt x="5284" y="115"/>
                    <a:pt x="5262" y="160"/>
                  </a:cubicBezTo>
                  <a:cubicBezTo>
                    <a:pt x="5102" y="387"/>
                    <a:pt x="4943" y="615"/>
                    <a:pt x="4761" y="842"/>
                  </a:cubicBezTo>
                  <a:cubicBezTo>
                    <a:pt x="4670" y="933"/>
                    <a:pt x="4602" y="1047"/>
                    <a:pt x="4511" y="1161"/>
                  </a:cubicBezTo>
                  <a:cubicBezTo>
                    <a:pt x="4488" y="1206"/>
                    <a:pt x="4443" y="1252"/>
                    <a:pt x="4420" y="1297"/>
                  </a:cubicBezTo>
                  <a:lnTo>
                    <a:pt x="4352" y="1388"/>
                  </a:lnTo>
                  <a:lnTo>
                    <a:pt x="4375" y="1343"/>
                  </a:lnTo>
                  <a:lnTo>
                    <a:pt x="4375" y="1343"/>
                  </a:lnTo>
                  <a:cubicBezTo>
                    <a:pt x="4193" y="1593"/>
                    <a:pt x="3147" y="2912"/>
                    <a:pt x="2942" y="3207"/>
                  </a:cubicBezTo>
                  <a:lnTo>
                    <a:pt x="2965" y="3162"/>
                  </a:lnTo>
                  <a:lnTo>
                    <a:pt x="2965" y="3162"/>
                  </a:lnTo>
                  <a:cubicBezTo>
                    <a:pt x="2806" y="3412"/>
                    <a:pt x="2783" y="3366"/>
                    <a:pt x="2646" y="3548"/>
                  </a:cubicBezTo>
                  <a:cubicBezTo>
                    <a:pt x="2692" y="3548"/>
                    <a:pt x="2555" y="3753"/>
                    <a:pt x="2487" y="3844"/>
                  </a:cubicBezTo>
                  <a:lnTo>
                    <a:pt x="2487" y="3821"/>
                  </a:lnTo>
                  <a:cubicBezTo>
                    <a:pt x="2396" y="3958"/>
                    <a:pt x="2214" y="4253"/>
                    <a:pt x="2078" y="4435"/>
                  </a:cubicBezTo>
                  <a:lnTo>
                    <a:pt x="2055" y="4412"/>
                  </a:lnTo>
                  <a:cubicBezTo>
                    <a:pt x="1964" y="4594"/>
                    <a:pt x="1714" y="4890"/>
                    <a:pt x="1623" y="5004"/>
                  </a:cubicBezTo>
                  <a:cubicBezTo>
                    <a:pt x="1418" y="5277"/>
                    <a:pt x="1077" y="5663"/>
                    <a:pt x="804" y="6050"/>
                  </a:cubicBezTo>
                  <a:lnTo>
                    <a:pt x="577" y="6232"/>
                  </a:lnTo>
                  <a:lnTo>
                    <a:pt x="577" y="6277"/>
                  </a:lnTo>
                  <a:lnTo>
                    <a:pt x="54" y="7118"/>
                  </a:lnTo>
                  <a:cubicBezTo>
                    <a:pt x="1" y="7214"/>
                    <a:pt x="206" y="7235"/>
                    <a:pt x="440" y="7235"/>
                  </a:cubicBezTo>
                  <a:cubicBezTo>
                    <a:pt x="596" y="7235"/>
                    <a:pt x="764" y="7226"/>
                    <a:pt x="876" y="7223"/>
                  </a:cubicBezTo>
                  <a:lnTo>
                    <a:pt x="876" y="7223"/>
                  </a:lnTo>
                  <a:cubicBezTo>
                    <a:pt x="875" y="7223"/>
                    <a:pt x="874" y="7222"/>
                    <a:pt x="873" y="7222"/>
                  </a:cubicBezTo>
                  <a:lnTo>
                    <a:pt x="873" y="7222"/>
                  </a:lnTo>
                  <a:cubicBezTo>
                    <a:pt x="874" y="7222"/>
                    <a:pt x="876" y="7223"/>
                    <a:pt x="878" y="7223"/>
                  </a:cubicBezTo>
                  <a:lnTo>
                    <a:pt x="878" y="7223"/>
                  </a:lnTo>
                  <a:cubicBezTo>
                    <a:pt x="898" y="7222"/>
                    <a:pt x="917" y="7222"/>
                    <a:pt x="933" y="7222"/>
                  </a:cubicBezTo>
                  <a:cubicBezTo>
                    <a:pt x="980" y="7222"/>
                    <a:pt x="1008" y="7225"/>
                    <a:pt x="1009" y="7232"/>
                  </a:cubicBezTo>
                  <a:lnTo>
                    <a:pt x="1009" y="7232"/>
                  </a:lnTo>
                  <a:cubicBezTo>
                    <a:pt x="962" y="7231"/>
                    <a:pt x="909" y="7229"/>
                    <a:pt x="878" y="7223"/>
                  </a:cubicBezTo>
                  <a:lnTo>
                    <a:pt x="878" y="7223"/>
                  </a:lnTo>
                  <a:cubicBezTo>
                    <a:pt x="878" y="7223"/>
                    <a:pt x="877" y="7223"/>
                    <a:pt x="876" y="7223"/>
                  </a:cubicBezTo>
                  <a:lnTo>
                    <a:pt x="876" y="7223"/>
                  </a:lnTo>
                  <a:cubicBezTo>
                    <a:pt x="908" y="7232"/>
                    <a:pt x="959" y="7232"/>
                    <a:pt x="1009" y="7232"/>
                  </a:cubicBezTo>
                  <a:cubicBezTo>
                    <a:pt x="1009" y="7232"/>
                    <a:pt x="1009" y="7232"/>
                    <a:pt x="1009" y="7232"/>
                  </a:cubicBezTo>
                  <a:lnTo>
                    <a:pt x="1009" y="7232"/>
                  </a:lnTo>
                  <a:cubicBezTo>
                    <a:pt x="1035" y="7232"/>
                    <a:pt x="1059" y="7232"/>
                    <a:pt x="1077" y="7232"/>
                  </a:cubicBezTo>
                  <a:lnTo>
                    <a:pt x="1100" y="7209"/>
                  </a:lnTo>
                  <a:cubicBezTo>
                    <a:pt x="1153" y="7202"/>
                    <a:pt x="1176" y="7199"/>
                    <a:pt x="1189" y="7199"/>
                  </a:cubicBezTo>
                  <a:cubicBezTo>
                    <a:pt x="1214" y="7199"/>
                    <a:pt x="1199" y="7209"/>
                    <a:pt x="1305" y="7209"/>
                  </a:cubicBezTo>
                  <a:cubicBezTo>
                    <a:pt x="1305" y="7232"/>
                    <a:pt x="1168" y="7255"/>
                    <a:pt x="1009" y="7255"/>
                  </a:cubicBezTo>
                  <a:cubicBezTo>
                    <a:pt x="1077" y="7255"/>
                    <a:pt x="1140" y="7261"/>
                    <a:pt x="1194" y="7261"/>
                  </a:cubicBezTo>
                  <a:cubicBezTo>
                    <a:pt x="1248" y="7261"/>
                    <a:pt x="1293" y="7255"/>
                    <a:pt x="1328" y="7232"/>
                  </a:cubicBezTo>
                  <a:lnTo>
                    <a:pt x="1328" y="7232"/>
                  </a:lnTo>
                  <a:cubicBezTo>
                    <a:pt x="1441" y="7255"/>
                    <a:pt x="1305" y="7278"/>
                    <a:pt x="1441" y="7278"/>
                  </a:cubicBezTo>
                  <a:cubicBezTo>
                    <a:pt x="1555" y="7278"/>
                    <a:pt x="1691" y="7255"/>
                    <a:pt x="1805" y="7255"/>
                  </a:cubicBezTo>
                  <a:lnTo>
                    <a:pt x="1805" y="7278"/>
                  </a:lnTo>
                  <a:cubicBezTo>
                    <a:pt x="1845" y="7281"/>
                    <a:pt x="1882" y="7282"/>
                    <a:pt x="1917" y="7282"/>
                  </a:cubicBezTo>
                  <a:cubicBezTo>
                    <a:pt x="2086" y="7282"/>
                    <a:pt x="2206" y="7250"/>
                    <a:pt x="2375" y="7250"/>
                  </a:cubicBezTo>
                  <a:cubicBezTo>
                    <a:pt x="2410" y="7250"/>
                    <a:pt x="2447" y="7252"/>
                    <a:pt x="2487" y="7255"/>
                  </a:cubicBezTo>
                  <a:lnTo>
                    <a:pt x="2464" y="7255"/>
                  </a:lnTo>
                  <a:cubicBezTo>
                    <a:pt x="2510" y="7266"/>
                    <a:pt x="2573" y="7266"/>
                    <a:pt x="2646" y="7266"/>
                  </a:cubicBezTo>
                  <a:cubicBezTo>
                    <a:pt x="2712" y="7266"/>
                    <a:pt x="2786" y="7266"/>
                    <a:pt x="2864" y="7274"/>
                  </a:cubicBezTo>
                  <a:lnTo>
                    <a:pt x="2864" y="7274"/>
                  </a:lnTo>
                  <a:cubicBezTo>
                    <a:pt x="2837" y="7268"/>
                    <a:pt x="2828" y="7255"/>
                    <a:pt x="2897" y="7255"/>
                  </a:cubicBezTo>
                  <a:lnTo>
                    <a:pt x="3351" y="7255"/>
                  </a:lnTo>
                  <a:lnTo>
                    <a:pt x="3488" y="7232"/>
                  </a:lnTo>
                  <a:cubicBezTo>
                    <a:pt x="3614" y="7236"/>
                    <a:pt x="3810" y="7238"/>
                    <a:pt x="4050" y="7238"/>
                  </a:cubicBezTo>
                  <a:cubicBezTo>
                    <a:pt x="5067" y="7238"/>
                    <a:pt x="6866" y="7205"/>
                    <a:pt x="7399" y="7187"/>
                  </a:cubicBezTo>
                  <a:lnTo>
                    <a:pt x="7399" y="7187"/>
                  </a:lnTo>
                  <a:lnTo>
                    <a:pt x="7376" y="7209"/>
                  </a:lnTo>
                  <a:cubicBezTo>
                    <a:pt x="8013" y="7187"/>
                    <a:pt x="8945" y="7187"/>
                    <a:pt x="9946" y="7187"/>
                  </a:cubicBezTo>
                  <a:cubicBezTo>
                    <a:pt x="9537" y="6550"/>
                    <a:pt x="9127" y="5868"/>
                    <a:pt x="8718" y="5254"/>
                  </a:cubicBezTo>
                  <a:cubicBezTo>
                    <a:pt x="8491" y="4890"/>
                    <a:pt x="8263" y="4572"/>
                    <a:pt x="8104" y="4299"/>
                  </a:cubicBezTo>
                  <a:cubicBezTo>
                    <a:pt x="8036" y="4162"/>
                    <a:pt x="7922" y="3980"/>
                    <a:pt x="7831" y="3821"/>
                  </a:cubicBezTo>
                  <a:lnTo>
                    <a:pt x="7831" y="3821"/>
                  </a:lnTo>
                  <a:cubicBezTo>
                    <a:pt x="7854" y="3867"/>
                    <a:pt x="7854" y="3884"/>
                    <a:pt x="7845" y="3884"/>
                  </a:cubicBezTo>
                  <a:cubicBezTo>
                    <a:pt x="7837" y="3884"/>
                    <a:pt x="7820" y="3867"/>
                    <a:pt x="7808" y="3844"/>
                  </a:cubicBezTo>
                  <a:cubicBezTo>
                    <a:pt x="7536" y="3412"/>
                    <a:pt x="7763" y="3821"/>
                    <a:pt x="7490" y="3389"/>
                  </a:cubicBezTo>
                  <a:cubicBezTo>
                    <a:pt x="7331" y="3162"/>
                    <a:pt x="6967" y="2593"/>
                    <a:pt x="6626" y="2025"/>
                  </a:cubicBezTo>
                  <a:cubicBezTo>
                    <a:pt x="6126" y="1206"/>
                    <a:pt x="5625" y="387"/>
                    <a:pt x="53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30"/>
          <p:cNvSpPr/>
          <p:nvPr/>
        </p:nvSpPr>
        <p:spPr>
          <a:xfrm rot="8100000">
            <a:off x="4630489" y="2225469"/>
            <a:ext cx="765920" cy="600663"/>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0"/>
          <p:cNvSpPr/>
          <p:nvPr/>
        </p:nvSpPr>
        <p:spPr>
          <a:xfrm rot="1321147">
            <a:off x="1695026" y="2279223"/>
            <a:ext cx="557893" cy="557893"/>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0"/>
          <p:cNvSpPr/>
          <p:nvPr/>
        </p:nvSpPr>
        <p:spPr>
          <a:xfrm rot="-1815822">
            <a:off x="1417034" y="3420076"/>
            <a:ext cx="894563" cy="63237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0"/>
          <p:cNvSpPr/>
          <p:nvPr/>
        </p:nvSpPr>
        <p:spPr>
          <a:xfrm rot="1321147">
            <a:off x="4686610" y="3373574"/>
            <a:ext cx="557893" cy="557893"/>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0"/>
          <p:cNvSpPr/>
          <p:nvPr/>
        </p:nvSpPr>
        <p:spPr>
          <a:xfrm rot="1321147">
            <a:off x="4673381" y="1175427"/>
            <a:ext cx="557893" cy="557893"/>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0"/>
          <p:cNvSpPr/>
          <p:nvPr/>
        </p:nvSpPr>
        <p:spPr>
          <a:xfrm rot="1799870">
            <a:off x="1437854" y="1121203"/>
            <a:ext cx="865810" cy="566291"/>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0"/>
          <p:cNvSpPr txBox="1">
            <a:spLocks noGrp="1"/>
          </p:cNvSpPr>
          <p:nvPr>
            <p:ph type="title"/>
          </p:nvPr>
        </p:nvSpPr>
        <p:spPr>
          <a:xfrm>
            <a:off x="1630313" y="1232980"/>
            <a:ext cx="674700" cy="430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390" name="Google Shape;390;p30"/>
          <p:cNvSpPr txBox="1">
            <a:spLocks noGrp="1"/>
          </p:cNvSpPr>
          <p:nvPr>
            <p:ph type="subTitle" idx="1"/>
          </p:nvPr>
        </p:nvSpPr>
        <p:spPr>
          <a:xfrm>
            <a:off x="2349538" y="1232980"/>
            <a:ext cx="2179500" cy="43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Portada</a:t>
            </a:r>
            <a:endParaRPr/>
          </a:p>
        </p:txBody>
      </p:sp>
      <p:sp>
        <p:nvSpPr>
          <p:cNvPr id="391" name="Google Shape;391;p30"/>
          <p:cNvSpPr txBox="1">
            <a:spLocks noGrp="1"/>
          </p:cNvSpPr>
          <p:nvPr>
            <p:ph type="title" idx="2"/>
          </p:nvPr>
        </p:nvSpPr>
        <p:spPr>
          <a:xfrm>
            <a:off x="713250" y="560725"/>
            <a:ext cx="7717500" cy="285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Elementos del trabajo</a:t>
            </a:r>
            <a:endParaRPr/>
          </a:p>
        </p:txBody>
      </p:sp>
      <p:sp>
        <p:nvSpPr>
          <p:cNvPr id="392" name="Google Shape;392;p30"/>
          <p:cNvSpPr txBox="1">
            <a:spLocks noGrp="1"/>
          </p:cNvSpPr>
          <p:nvPr>
            <p:ph type="title" idx="4"/>
          </p:nvPr>
        </p:nvSpPr>
        <p:spPr>
          <a:xfrm>
            <a:off x="1630313" y="2331905"/>
            <a:ext cx="674700" cy="430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393" name="Google Shape;393;p30"/>
          <p:cNvSpPr txBox="1">
            <a:spLocks noGrp="1"/>
          </p:cNvSpPr>
          <p:nvPr>
            <p:ph type="subTitle" idx="5"/>
          </p:nvPr>
        </p:nvSpPr>
        <p:spPr>
          <a:xfrm>
            <a:off x="2349538" y="2331905"/>
            <a:ext cx="2179500" cy="43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Antecedentes</a:t>
            </a:r>
            <a:endParaRPr/>
          </a:p>
        </p:txBody>
      </p:sp>
      <p:sp>
        <p:nvSpPr>
          <p:cNvPr id="394" name="Google Shape;394;p30"/>
          <p:cNvSpPr txBox="1">
            <a:spLocks noGrp="1"/>
          </p:cNvSpPr>
          <p:nvPr>
            <p:ph type="title" idx="7"/>
          </p:nvPr>
        </p:nvSpPr>
        <p:spPr>
          <a:xfrm>
            <a:off x="1630313" y="3430830"/>
            <a:ext cx="674700" cy="430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05</a:t>
            </a:r>
            <a:endParaRPr/>
          </a:p>
        </p:txBody>
      </p:sp>
      <p:sp>
        <p:nvSpPr>
          <p:cNvPr id="395" name="Google Shape;395;p30"/>
          <p:cNvSpPr txBox="1">
            <a:spLocks noGrp="1"/>
          </p:cNvSpPr>
          <p:nvPr>
            <p:ph type="subTitle" idx="8"/>
          </p:nvPr>
        </p:nvSpPr>
        <p:spPr>
          <a:xfrm>
            <a:off x="5443688" y="3430830"/>
            <a:ext cx="2179500" cy="43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Resultados y análisis </a:t>
            </a:r>
            <a:endParaRPr/>
          </a:p>
        </p:txBody>
      </p:sp>
      <p:sp>
        <p:nvSpPr>
          <p:cNvPr id="396" name="Google Shape;396;p30"/>
          <p:cNvSpPr txBox="1">
            <a:spLocks noGrp="1"/>
          </p:cNvSpPr>
          <p:nvPr>
            <p:ph type="title" idx="13"/>
          </p:nvPr>
        </p:nvSpPr>
        <p:spPr>
          <a:xfrm>
            <a:off x="4614963" y="1232980"/>
            <a:ext cx="674700" cy="430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397" name="Google Shape;397;p30"/>
          <p:cNvSpPr txBox="1">
            <a:spLocks noGrp="1"/>
          </p:cNvSpPr>
          <p:nvPr>
            <p:ph type="subTitle" idx="14"/>
          </p:nvPr>
        </p:nvSpPr>
        <p:spPr>
          <a:xfrm>
            <a:off x="5334188" y="1232980"/>
            <a:ext cx="2179500" cy="43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Introducción</a:t>
            </a:r>
            <a:endParaRPr/>
          </a:p>
        </p:txBody>
      </p:sp>
      <p:sp>
        <p:nvSpPr>
          <p:cNvPr id="398" name="Google Shape;398;p30"/>
          <p:cNvSpPr txBox="1">
            <a:spLocks noGrp="1"/>
          </p:cNvSpPr>
          <p:nvPr>
            <p:ph type="title" idx="16"/>
          </p:nvPr>
        </p:nvSpPr>
        <p:spPr>
          <a:xfrm>
            <a:off x="4614963" y="2331905"/>
            <a:ext cx="674700" cy="430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399" name="Google Shape;399;p30"/>
          <p:cNvSpPr txBox="1">
            <a:spLocks noGrp="1"/>
          </p:cNvSpPr>
          <p:nvPr>
            <p:ph type="subTitle" idx="17"/>
          </p:nvPr>
        </p:nvSpPr>
        <p:spPr>
          <a:xfrm>
            <a:off x="5334188" y="2331905"/>
            <a:ext cx="2179500" cy="43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Marco teórico</a:t>
            </a:r>
            <a:endParaRPr/>
          </a:p>
        </p:txBody>
      </p:sp>
      <p:sp>
        <p:nvSpPr>
          <p:cNvPr id="400" name="Google Shape;400;p30"/>
          <p:cNvSpPr txBox="1">
            <a:spLocks noGrp="1"/>
          </p:cNvSpPr>
          <p:nvPr>
            <p:ph type="title" idx="19"/>
          </p:nvPr>
        </p:nvSpPr>
        <p:spPr>
          <a:xfrm>
            <a:off x="4614963" y="3430830"/>
            <a:ext cx="674700" cy="430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06</a:t>
            </a:r>
            <a:endParaRPr/>
          </a:p>
        </p:txBody>
      </p:sp>
      <p:sp>
        <p:nvSpPr>
          <p:cNvPr id="401" name="Google Shape;401;p30"/>
          <p:cNvSpPr txBox="1">
            <a:spLocks noGrp="1"/>
          </p:cNvSpPr>
          <p:nvPr>
            <p:ph type="subTitle" idx="20"/>
          </p:nvPr>
        </p:nvSpPr>
        <p:spPr>
          <a:xfrm>
            <a:off x="2305013" y="4455505"/>
            <a:ext cx="2179500" cy="43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Conclusiones </a:t>
            </a:r>
            <a:endParaRPr/>
          </a:p>
        </p:txBody>
      </p:sp>
      <p:sp>
        <p:nvSpPr>
          <p:cNvPr id="402" name="Google Shape;402;p30"/>
          <p:cNvSpPr/>
          <p:nvPr/>
        </p:nvSpPr>
        <p:spPr>
          <a:xfrm rot="3405910">
            <a:off x="8552017" y="588251"/>
            <a:ext cx="455190" cy="455190"/>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0"/>
          <p:cNvSpPr/>
          <p:nvPr/>
        </p:nvSpPr>
        <p:spPr>
          <a:xfrm rot="3405955">
            <a:off x="8343199" y="221989"/>
            <a:ext cx="266339" cy="266313"/>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0"/>
          <p:cNvSpPr/>
          <p:nvPr/>
        </p:nvSpPr>
        <p:spPr>
          <a:xfrm rot="3405854">
            <a:off x="8759150" y="123908"/>
            <a:ext cx="175431" cy="175431"/>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0"/>
          <p:cNvSpPr/>
          <p:nvPr/>
        </p:nvSpPr>
        <p:spPr>
          <a:xfrm rot="1799870">
            <a:off x="4441554" y="4384078"/>
            <a:ext cx="865810" cy="566291"/>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0"/>
          <p:cNvSpPr txBox="1">
            <a:spLocks noGrp="1"/>
          </p:cNvSpPr>
          <p:nvPr>
            <p:ph type="title" idx="7"/>
          </p:nvPr>
        </p:nvSpPr>
        <p:spPr>
          <a:xfrm>
            <a:off x="4614963" y="4455505"/>
            <a:ext cx="674700" cy="430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08</a:t>
            </a:r>
            <a:endParaRPr/>
          </a:p>
        </p:txBody>
      </p:sp>
      <p:sp>
        <p:nvSpPr>
          <p:cNvPr id="407" name="Google Shape;407;p30"/>
          <p:cNvSpPr txBox="1">
            <a:spLocks noGrp="1"/>
          </p:cNvSpPr>
          <p:nvPr>
            <p:ph type="subTitle" idx="20"/>
          </p:nvPr>
        </p:nvSpPr>
        <p:spPr>
          <a:xfrm>
            <a:off x="5334209" y="4455500"/>
            <a:ext cx="3708000" cy="43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Referencia bibliograficas</a:t>
            </a:r>
            <a:endParaRPr/>
          </a:p>
        </p:txBody>
      </p:sp>
      <p:sp>
        <p:nvSpPr>
          <p:cNvPr id="408" name="Google Shape;408;p30"/>
          <p:cNvSpPr txBox="1">
            <a:spLocks noGrp="1"/>
          </p:cNvSpPr>
          <p:nvPr>
            <p:ph type="subTitle" idx="5"/>
          </p:nvPr>
        </p:nvSpPr>
        <p:spPr>
          <a:xfrm>
            <a:off x="2363938" y="3430818"/>
            <a:ext cx="2179500" cy="43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Metodologia</a:t>
            </a:r>
            <a:endParaRPr/>
          </a:p>
        </p:txBody>
      </p:sp>
      <p:sp>
        <p:nvSpPr>
          <p:cNvPr id="409" name="Google Shape;409;p30"/>
          <p:cNvSpPr txBox="1">
            <a:spLocks noGrp="1"/>
          </p:cNvSpPr>
          <p:nvPr>
            <p:ph type="title" idx="7"/>
          </p:nvPr>
        </p:nvSpPr>
        <p:spPr>
          <a:xfrm>
            <a:off x="1636613" y="4452130"/>
            <a:ext cx="674700" cy="430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07</a:t>
            </a:r>
            <a:endParaRPr/>
          </a:p>
        </p:txBody>
      </p:sp>
      <p:sp>
        <p:nvSpPr>
          <p:cNvPr id="410" name="Google Shape;410;p30"/>
          <p:cNvSpPr/>
          <p:nvPr/>
        </p:nvSpPr>
        <p:spPr>
          <a:xfrm rot="1321147">
            <a:off x="1688731" y="4354552"/>
            <a:ext cx="557893" cy="557893"/>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0"/>
          <p:cNvSpPr txBox="1">
            <a:spLocks noGrp="1"/>
          </p:cNvSpPr>
          <p:nvPr>
            <p:ph type="title" idx="7"/>
          </p:nvPr>
        </p:nvSpPr>
        <p:spPr>
          <a:xfrm>
            <a:off x="1636613" y="4418405"/>
            <a:ext cx="674700" cy="430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07</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31"/>
          <p:cNvSpPr/>
          <p:nvPr/>
        </p:nvSpPr>
        <p:spPr>
          <a:xfrm rot="-9949836" flipH="1">
            <a:off x="1846360" y="1017991"/>
            <a:ext cx="2176034" cy="149537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1"/>
          <p:cNvSpPr txBox="1">
            <a:spLocks noGrp="1"/>
          </p:cNvSpPr>
          <p:nvPr>
            <p:ph type="title"/>
          </p:nvPr>
        </p:nvSpPr>
        <p:spPr>
          <a:xfrm>
            <a:off x="2674600" y="2549275"/>
            <a:ext cx="5020200" cy="66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Portada</a:t>
            </a:r>
            <a:endParaRPr/>
          </a:p>
        </p:txBody>
      </p:sp>
      <p:sp>
        <p:nvSpPr>
          <p:cNvPr id="418" name="Google Shape;418;p31"/>
          <p:cNvSpPr txBox="1">
            <a:spLocks noGrp="1"/>
          </p:cNvSpPr>
          <p:nvPr>
            <p:ph type="title" idx="2"/>
          </p:nvPr>
        </p:nvSpPr>
        <p:spPr>
          <a:xfrm>
            <a:off x="2499788" y="1394660"/>
            <a:ext cx="1480200" cy="898200"/>
          </a:xfrm>
          <a:prstGeom prst="rect">
            <a:avLst/>
          </a:prstGeom>
        </p:spPr>
        <p:txBody>
          <a:bodyPr spcFirstLastPara="1" wrap="square" lIns="85725" tIns="91425" rIns="91425" bIns="91425" anchor="ctr" anchorCtr="0">
            <a:noAutofit/>
          </a:bodyPr>
          <a:lstStyle/>
          <a:p>
            <a:pPr marL="0" lvl="0" indent="0" algn="ctr" rtl="0">
              <a:spcBef>
                <a:spcPts val="0"/>
              </a:spcBef>
              <a:spcAft>
                <a:spcPts val="0"/>
              </a:spcAft>
              <a:buNone/>
            </a:pPr>
            <a:r>
              <a:rPr lang="en"/>
              <a:t>01</a:t>
            </a:r>
            <a:endParaRPr/>
          </a:p>
        </p:txBody>
      </p:sp>
      <p:sp>
        <p:nvSpPr>
          <p:cNvPr id="419" name="Google Shape;419;p31"/>
          <p:cNvSpPr/>
          <p:nvPr/>
        </p:nvSpPr>
        <p:spPr>
          <a:xfrm rot="3405976">
            <a:off x="7467642" y="1382016"/>
            <a:ext cx="623758" cy="623758"/>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1"/>
          <p:cNvSpPr/>
          <p:nvPr/>
        </p:nvSpPr>
        <p:spPr>
          <a:xfrm rot="3405881">
            <a:off x="7014090" y="1573712"/>
            <a:ext cx="240359" cy="240359"/>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1" name="Google Shape;421;p31"/>
          <p:cNvGrpSpPr/>
          <p:nvPr/>
        </p:nvGrpSpPr>
        <p:grpSpPr>
          <a:xfrm>
            <a:off x="7467468" y="3910875"/>
            <a:ext cx="1787058" cy="1928262"/>
            <a:chOff x="7467468" y="3910875"/>
            <a:chExt cx="1787058" cy="1928262"/>
          </a:xfrm>
        </p:grpSpPr>
        <p:sp>
          <p:nvSpPr>
            <p:cNvPr id="422" name="Google Shape;422;p31"/>
            <p:cNvSpPr/>
            <p:nvPr/>
          </p:nvSpPr>
          <p:spPr>
            <a:xfrm rot="2879632">
              <a:off x="7839525" y="4685906"/>
              <a:ext cx="2251" cy="4503"/>
            </a:xfrm>
            <a:custGeom>
              <a:avLst/>
              <a:gdLst/>
              <a:ahLst/>
              <a:cxnLst/>
              <a:rect l="l" t="t" r="r" b="b"/>
              <a:pathLst>
                <a:path w="69" h="138" extrusionOk="0">
                  <a:moveTo>
                    <a:pt x="68" y="1"/>
                  </a:moveTo>
                  <a:lnTo>
                    <a:pt x="68" y="1"/>
                  </a:lnTo>
                  <a:cubicBezTo>
                    <a:pt x="23" y="46"/>
                    <a:pt x="0" y="69"/>
                    <a:pt x="23" y="137"/>
                  </a:cubicBezTo>
                  <a:cubicBezTo>
                    <a:pt x="68" y="92"/>
                    <a:pt x="68" y="46"/>
                    <a:pt x="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1"/>
            <p:cNvSpPr/>
            <p:nvPr/>
          </p:nvSpPr>
          <p:spPr>
            <a:xfrm rot="2879632">
              <a:off x="7843037" y="4687469"/>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1"/>
            <p:cNvSpPr/>
            <p:nvPr/>
          </p:nvSpPr>
          <p:spPr>
            <a:xfrm rot="2879632">
              <a:off x="7993609" y="4429312"/>
              <a:ext cx="33" cy="1534"/>
            </a:xfrm>
            <a:custGeom>
              <a:avLst/>
              <a:gdLst/>
              <a:ahLst/>
              <a:cxnLst/>
              <a:rect l="l" t="t" r="r" b="b"/>
              <a:pathLst>
                <a:path w="1" h="47" extrusionOk="0">
                  <a:moveTo>
                    <a:pt x="0" y="1"/>
                  </a:moveTo>
                  <a:lnTo>
                    <a:pt x="0" y="46"/>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1"/>
            <p:cNvSpPr/>
            <p:nvPr/>
          </p:nvSpPr>
          <p:spPr>
            <a:xfrm rot="2879632">
              <a:off x="7864542" y="4412418"/>
              <a:ext cx="97231" cy="299036"/>
            </a:xfrm>
            <a:custGeom>
              <a:avLst/>
              <a:gdLst/>
              <a:ahLst/>
              <a:cxnLst/>
              <a:rect l="l" t="t" r="r" b="b"/>
              <a:pathLst>
                <a:path w="2980" h="9165" extrusionOk="0">
                  <a:moveTo>
                    <a:pt x="56" y="823"/>
                  </a:moveTo>
                  <a:cubicBezTo>
                    <a:pt x="50" y="828"/>
                    <a:pt x="46" y="835"/>
                    <a:pt x="46" y="841"/>
                  </a:cubicBezTo>
                  <a:cubicBezTo>
                    <a:pt x="50" y="836"/>
                    <a:pt x="53" y="829"/>
                    <a:pt x="56" y="823"/>
                  </a:cubicBezTo>
                  <a:close/>
                  <a:moveTo>
                    <a:pt x="2275" y="2752"/>
                  </a:moveTo>
                  <a:lnTo>
                    <a:pt x="2402" y="2780"/>
                  </a:lnTo>
                  <a:lnTo>
                    <a:pt x="2402" y="2780"/>
                  </a:lnTo>
                  <a:lnTo>
                    <a:pt x="2343" y="2820"/>
                  </a:lnTo>
                  <a:lnTo>
                    <a:pt x="2275" y="2752"/>
                  </a:lnTo>
                  <a:close/>
                  <a:moveTo>
                    <a:pt x="2843" y="8687"/>
                  </a:moveTo>
                  <a:lnTo>
                    <a:pt x="2843" y="8717"/>
                  </a:lnTo>
                  <a:lnTo>
                    <a:pt x="2843" y="8717"/>
                  </a:lnTo>
                  <a:cubicBezTo>
                    <a:pt x="2833" y="8697"/>
                    <a:pt x="2813" y="8687"/>
                    <a:pt x="2843" y="8687"/>
                  </a:cubicBezTo>
                  <a:close/>
                  <a:moveTo>
                    <a:pt x="228" y="0"/>
                  </a:moveTo>
                  <a:lnTo>
                    <a:pt x="182" y="91"/>
                  </a:lnTo>
                  <a:lnTo>
                    <a:pt x="251" y="114"/>
                  </a:lnTo>
                  <a:cubicBezTo>
                    <a:pt x="273" y="148"/>
                    <a:pt x="262" y="148"/>
                    <a:pt x="248" y="148"/>
                  </a:cubicBezTo>
                  <a:cubicBezTo>
                    <a:pt x="234" y="148"/>
                    <a:pt x="217" y="148"/>
                    <a:pt x="228" y="182"/>
                  </a:cubicBezTo>
                  <a:cubicBezTo>
                    <a:pt x="160" y="182"/>
                    <a:pt x="137" y="114"/>
                    <a:pt x="137" y="68"/>
                  </a:cubicBezTo>
                  <a:lnTo>
                    <a:pt x="137" y="68"/>
                  </a:lnTo>
                  <a:cubicBezTo>
                    <a:pt x="137" y="114"/>
                    <a:pt x="92" y="159"/>
                    <a:pt x="160" y="182"/>
                  </a:cubicBezTo>
                  <a:cubicBezTo>
                    <a:pt x="137" y="205"/>
                    <a:pt x="114" y="205"/>
                    <a:pt x="94" y="205"/>
                  </a:cubicBezTo>
                  <a:cubicBezTo>
                    <a:pt x="74" y="205"/>
                    <a:pt x="57" y="205"/>
                    <a:pt x="46" y="227"/>
                  </a:cubicBezTo>
                  <a:cubicBezTo>
                    <a:pt x="69" y="273"/>
                    <a:pt x="114" y="341"/>
                    <a:pt x="92" y="387"/>
                  </a:cubicBezTo>
                  <a:lnTo>
                    <a:pt x="69" y="387"/>
                  </a:lnTo>
                  <a:cubicBezTo>
                    <a:pt x="1" y="500"/>
                    <a:pt x="160" y="569"/>
                    <a:pt x="92" y="659"/>
                  </a:cubicBezTo>
                  <a:lnTo>
                    <a:pt x="69" y="659"/>
                  </a:lnTo>
                  <a:cubicBezTo>
                    <a:pt x="48" y="680"/>
                    <a:pt x="84" y="758"/>
                    <a:pt x="56" y="823"/>
                  </a:cubicBezTo>
                  <a:lnTo>
                    <a:pt x="56" y="823"/>
                  </a:lnTo>
                  <a:cubicBezTo>
                    <a:pt x="62" y="818"/>
                    <a:pt x="70" y="815"/>
                    <a:pt x="78" y="815"/>
                  </a:cubicBezTo>
                  <a:cubicBezTo>
                    <a:pt x="91" y="815"/>
                    <a:pt x="105" y="822"/>
                    <a:pt x="114" y="841"/>
                  </a:cubicBezTo>
                  <a:cubicBezTo>
                    <a:pt x="69" y="910"/>
                    <a:pt x="92" y="978"/>
                    <a:pt x="46" y="1023"/>
                  </a:cubicBezTo>
                  <a:lnTo>
                    <a:pt x="114" y="1092"/>
                  </a:lnTo>
                  <a:cubicBezTo>
                    <a:pt x="92" y="1342"/>
                    <a:pt x="114" y="2410"/>
                    <a:pt x="137" y="2683"/>
                  </a:cubicBezTo>
                  <a:cubicBezTo>
                    <a:pt x="160" y="3093"/>
                    <a:pt x="160" y="3934"/>
                    <a:pt x="228" y="4366"/>
                  </a:cubicBezTo>
                  <a:cubicBezTo>
                    <a:pt x="182" y="4434"/>
                    <a:pt x="182" y="4525"/>
                    <a:pt x="160" y="4593"/>
                  </a:cubicBezTo>
                  <a:cubicBezTo>
                    <a:pt x="179" y="4574"/>
                    <a:pt x="194" y="4567"/>
                    <a:pt x="205" y="4567"/>
                  </a:cubicBezTo>
                  <a:cubicBezTo>
                    <a:pt x="220" y="4567"/>
                    <a:pt x="228" y="4580"/>
                    <a:pt x="228" y="4593"/>
                  </a:cubicBezTo>
                  <a:cubicBezTo>
                    <a:pt x="228" y="4798"/>
                    <a:pt x="273" y="4616"/>
                    <a:pt x="296" y="4821"/>
                  </a:cubicBezTo>
                  <a:cubicBezTo>
                    <a:pt x="364" y="5071"/>
                    <a:pt x="342" y="6003"/>
                    <a:pt x="296" y="6208"/>
                  </a:cubicBezTo>
                  <a:cubicBezTo>
                    <a:pt x="387" y="6322"/>
                    <a:pt x="319" y="6481"/>
                    <a:pt x="387" y="6595"/>
                  </a:cubicBezTo>
                  <a:lnTo>
                    <a:pt x="364" y="6572"/>
                  </a:lnTo>
                  <a:lnTo>
                    <a:pt x="364" y="6572"/>
                  </a:lnTo>
                  <a:cubicBezTo>
                    <a:pt x="387" y="6640"/>
                    <a:pt x="387" y="6845"/>
                    <a:pt x="387" y="7049"/>
                  </a:cubicBezTo>
                  <a:cubicBezTo>
                    <a:pt x="387" y="7254"/>
                    <a:pt x="387" y="7481"/>
                    <a:pt x="410" y="7550"/>
                  </a:cubicBezTo>
                  <a:lnTo>
                    <a:pt x="433" y="7527"/>
                  </a:lnTo>
                  <a:lnTo>
                    <a:pt x="433" y="7527"/>
                  </a:lnTo>
                  <a:cubicBezTo>
                    <a:pt x="501" y="7641"/>
                    <a:pt x="387" y="7641"/>
                    <a:pt x="364" y="7732"/>
                  </a:cubicBezTo>
                  <a:cubicBezTo>
                    <a:pt x="375" y="7730"/>
                    <a:pt x="384" y="7729"/>
                    <a:pt x="394" y="7729"/>
                  </a:cubicBezTo>
                  <a:cubicBezTo>
                    <a:pt x="490" y="7729"/>
                    <a:pt x="546" y="7827"/>
                    <a:pt x="546" y="7868"/>
                  </a:cubicBezTo>
                  <a:lnTo>
                    <a:pt x="524" y="7868"/>
                  </a:lnTo>
                  <a:cubicBezTo>
                    <a:pt x="546" y="7914"/>
                    <a:pt x="637" y="8050"/>
                    <a:pt x="660" y="8164"/>
                  </a:cubicBezTo>
                  <a:lnTo>
                    <a:pt x="615" y="8164"/>
                  </a:lnTo>
                  <a:cubicBezTo>
                    <a:pt x="683" y="8232"/>
                    <a:pt x="683" y="8391"/>
                    <a:pt x="683" y="8459"/>
                  </a:cubicBezTo>
                  <a:cubicBezTo>
                    <a:pt x="683" y="8596"/>
                    <a:pt x="592" y="8823"/>
                    <a:pt x="683" y="9005"/>
                  </a:cubicBezTo>
                  <a:lnTo>
                    <a:pt x="546" y="9141"/>
                  </a:lnTo>
                  <a:lnTo>
                    <a:pt x="569" y="9164"/>
                  </a:lnTo>
                  <a:cubicBezTo>
                    <a:pt x="569" y="9164"/>
                    <a:pt x="2434" y="9096"/>
                    <a:pt x="2798" y="8800"/>
                  </a:cubicBezTo>
                  <a:lnTo>
                    <a:pt x="2843" y="8800"/>
                  </a:lnTo>
                  <a:lnTo>
                    <a:pt x="2843" y="8755"/>
                  </a:lnTo>
                  <a:cubicBezTo>
                    <a:pt x="2853" y="8736"/>
                    <a:pt x="2862" y="8729"/>
                    <a:pt x="2872" y="8729"/>
                  </a:cubicBezTo>
                  <a:cubicBezTo>
                    <a:pt x="2885" y="8729"/>
                    <a:pt x="2898" y="8742"/>
                    <a:pt x="2911" y="8755"/>
                  </a:cubicBezTo>
                  <a:lnTo>
                    <a:pt x="2934" y="8687"/>
                  </a:lnTo>
                  <a:lnTo>
                    <a:pt x="2911" y="8709"/>
                  </a:lnTo>
                  <a:cubicBezTo>
                    <a:pt x="2889" y="8687"/>
                    <a:pt x="2843" y="8641"/>
                    <a:pt x="2866" y="8618"/>
                  </a:cubicBezTo>
                  <a:cubicBezTo>
                    <a:pt x="2866" y="8550"/>
                    <a:pt x="2934" y="8596"/>
                    <a:pt x="2934" y="8528"/>
                  </a:cubicBezTo>
                  <a:cubicBezTo>
                    <a:pt x="2957" y="8186"/>
                    <a:pt x="2980" y="7845"/>
                    <a:pt x="2934" y="7504"/>
                  </a:cubicBezTo>
                  <a:lnTo>
                    <a:pt x="2980" y="7504"/>
                  </a:lnTo>
                  <a:cubicBezTo>
                    <a:pt x="2934" y="7413"/>
                    <a:pt x="2934" y="7322"/>
                    <a:pt x="2911" y="7231"/>
                  </a:cubicBezTo>
                  <a:lnTo>
                    <a:pt x="2980" y="7186"/>
                  </a:lnTo>
                  <a:lnTo>
                    <a:pt x="2980" y="7186"/>
                  </a:lnTo>
                  <a:cubicBezTo>
                    <a:pt x="2979" y="7186"/>
                    <a:pt x="2978" y="7187"/>
                    <a:pt x="2977" y="7187"/>
                  </a:cubicBezTo>
                  <a:cubicBezTo>
                    <a:pt x="2932" y="7187"/>
                    <a:pt x="2889" y="6662"/>
                    <a:pt x="2911" y="6640"/>
                  </a:cubicBezTo>
                  <a:lnTo>
                    <a:pt x="2820" y="6640"/>
                  </a:lnTo>
                  <a:cubicBezTo>
                    <a:pt x="2798" y="6526"/>
                    <a:pt x="2911" y="6617"/>
                    <a:pt x="2889" y="6504"/>
                  </a:cubicBezTo>
                  <a:cubicBezTo>
                    <a:pt x="2752" y="6481"/>
                    <a:pt x="2889" y="6344"/>
                    <a:pt x="2820" y="6322"/>
                  </a:cubicBezTo>
                  <a:cubicBezTo>
                    <a:pt x="2843" y="6322"/>
                    <a:pt x="2843" y="6276"/>
                    <a:pt x="2889" y="6276"/>
                  </a:cubicBezTo>
                  <a:cubicBezTo>
                    <a:pt x="2798" y="6254"/>
                    <a:pt x="2866" y="6231"/>
                    <a:pt x="2843" y="6185"/>
                  </a:cubicBezTo>
                  <a:lnTo>
                    <a:pt x="2843" y="6185"/>
                  </a:lnTo>
                  <a:lnTo>
                    <a:pt x="2798" y="6208"/>
                  </a:lnTo>
                  <a:lnTo>
                    <a:pt x="2775" y="6140"/>
                  </a:lnTo>
                  <a:lnTo>
                    <a:pt x="2843" y="6140"/>
                  </a:lnTo>
                  <a:cubicBezTo>
                    <a:pt x="2866" y="5958"/>
                    <a:pt x="2911" y="5094"/>
                    <a:pt x="2866" y="4912"/>
                  </a:cubicBezTo>
                  <a:lnTo>
                    <a:pt x="2866" y="4912"/>
                  </a:lnTo>
                  <a:cubicBezTo>
                    <a:pt x="2798" y="4935"/>
                    <a:pt x="2843" y="5003"/>
                    <a:pt x="2752" y="5026"/>
                  </a:cubicBezTo>
                  <a:cubicBezTo>
                    <a:pt x="2707" y="4957"/>
                    <a:pt x="2775" y="4935"/>
                    <a:pt x="2707" y="4912"/>
                  </a:cubicBezTo>
                  <a:cubicBezTo>
                    <a:pt x="2843" y="4889"/>
                    <a:pt x="2752" y="4798"/>
                    <a:pt x="2866" y="4775"/>
                  </a:cubicBezTo>
                  <a:lnTo>
                    <a:pt x="2798" y="4753"/>
                  </a:lnTo>
                  <a:lnTo>
                    <a:pt x="2843" y="4730"/>
                  </a:lnTo>
                  <a:cubicBezTo>
                    <a:pt x="2775" y="4503"/>
                    <a:pt x="2798" y="4684"/>
                    <a:pt x="2820" y="4480"/>
                  </a:cubicBezTo>
                  <a:cubicBezTo>
                    <a:pt x="2820" y="4366"/>
                    <a:pt x="2707" y="4298"/>
                    <a:pt x="2752" y="4230"/>
                  </a:cubicBezTo>
                  <a:lnTo>
                    <a:pt x="2752" y="4230"/>
                  </a:lnTo>
                  <a:lnTo>
                    <a:pt x="2684" y="4252"/>
                  </a:lnTo>
                  <a:cubicBezTo>
                    <a:pt x="2752" y="4230"/>
                    <a:pt x="2638" y="4161"/>
                    <a:pt x="2707" y="4161"/>
                  </a:cubicBezTo>
                  <a:cubicBezTo>
                    <a:pt x="2707" y="4125"/>
                    <a:pt x="2707" y="4058"/>
                    <a:pt x="2658" y="4058"/>
                  </a:cubicBezTo>
                  <a:cubicBezTo>
                    <a:pt x="2647" y="4058"/>
                    <a:pt x="2633" y="4062"/>
                    <a:pt x="2616" y="4070"/>
                  </a:cubicBezTo>
                  <a:cubicBezTo>
                    <a:pt x="2652" y="4052"/>
                    <a:pt x="2674" y="3990"/>
                    <a:pt x="2693" y="3990"/>
                  </a:cubicBezTo>
                  <a:cubicBezTo>
                    <a:pt x="2698" y="3990"/>
                    <a:pt x="2702" y="3993"/>
                    <a:pt x="2707" y="4002"/>
                  </a:cubicBezTo>
                  <a:lnTo>
                    <a:pt x="2707" y="3934"/>
                  </a:lnTo>
                  <a:lnTo>
                    <a:pt x="2684" y="3957"/>
                  </a:lnTo>
                  <a:cubicBezTo>
                    <a:pt x="2684" y="3866"/>
                    <a:pt x="2752" y="3820"/>
                    <a:pt x="2661" y="3752"/>
                  </a:cubicBezTo>
                  <a:lnTo>
                    <a:pt x="2638" y="3798"/>
                  </a:lnTo>
                  <a:cubicBezTo>
                    <a:pt x="2616" y="3729"/>
                    <a:pt x="2616" y="3684"/>
                    <a:pt x="2707" y="3661"/>
                  </a:cubicBezTo>
                  <a:lnTo>
                    <a:pt x="2729" y="3729"/>
                  </a:lnTo>
                  <a:cubicBezTo>
                    <a:pt x="2729" y="3616"/>
                    <a:pt x="2729" y="3570"/>
                    <a:pt x="2684" y="3479"/>
                  </a:cubicBezTo>
                  <a:lnTo>
                    <a:pt x="2684" y="3525"/>
                  </a:lnTo>
                  <a:cubicBezTo>
                    <a:pt x="2595" y="3414"/>
                    <a:pt x="2528" y="2914"/>
                    <a:pt x="2420" y="2784"/>
                  </a:cubicBezTo>
                  <a:lnTo>
                    <a:pt x="2420" y="2784"/>
                  </a:lnTo>
                  <a:lnTo>
                    <a:pt x="2479" y="2797"/>
                  </a:lnTo>
                  <a:cubicBezTo>
                    <a:pt x="2456" y="2615"/>
                    <a:pt x="2456" y="1706"/>
                    <a:pt x="2502" y="1546"/>
                  </a:cubicBezTo>
                  <a:cubicBezTo>
                    <a:pt x="2517" y="1531"/>
                    <a:pt x="2535" y="1526"/>
                    <a:pt x="2552" y="1526"/>
                  </a:cubicBezTo>
                  <a:cubicBezTo>
                    <a:pt x="2585" y="1526"/>
                    <a:pt x="2616" y="1546"/>
                    <a:pt x="2616" y="1546"/>
                  </a:cubicBezTo>
                  <a:cubicBezTo>
                    <a:pt x="2593" y="1478"/>
                    <a:pt x="2547" y="1501"/>
                    <a:pt x="2547" y="1433"/>
                  </a:cubicBezTo>
                  <a:lnTo>
                    <a:pt x="2547" y="1433"/>
                  </a:lnTo>
                  <a:lnTo>
                    <a:pt x="2616" y="1455"/>
                  </a:lnTo>
                  <a:lnTo>
                    <a:pt x="2616" y="1410"/>
                  </a:lnTo>
                  <a:cubicBezTo>
                    <a:pt x="2593" y="1421"/>
                    <a:pt x="2565" y="1421"/>
                    <a:pt x="2533" y="1421"/>
                  </a:cubicBezTo>
                  <a:cubicBezTo>
                    <a:pt x="2502" y="1421"/>
                    <a:pt x="2468" y="1421"/>
                    <a:pt x="2434" y="1433"/>
                  </a:cubicBezTo>
                  <a:lnTo>
                    <a:pt x="2456" y="1342"/>
                  </a:lnTo>
                  <a:lnTo>
                    <a:pt x="2502" y="1342"/>
                  </a:lnTo>
                  <a:cubicBezTo>
                    <a:pt x="2502" y="1342"/>
                    <a:pt x="2366" y="1296"/>
                    <a:pt x="2388" y="1205"/>
                  </a:cubicBezTo>
                  <a:cubicBezTo>
                    <a:pt x="2411" y="1069"/>
                    <a:pt x="2411" y="910"/>
                    <a:pt x="2434" y="773"/>
                  </a:cubicBezTo>
                  <a:lnTo>
                    <a:pt x="2502" y="841"/>
                  </a:lnTo>
                  <a:lnTo>
                    <a:pt x="2525" y="773"/>
                  </a:lnTo>
                  <a:lnTo>
                    <a:pt x="2525" y="773"/>
                  </a:lnTo>
                  <a:cubicBezTo>
                    <a:pt x="2517" y="776"/>
                    <a:pt x="2510" y="777"/>
                    <a:pt x="2505" y="777"/>
                  </a:cubicBezTo>
                  <a:cubicBezTo>
                    <a:pt x="2467" y="777"/>
                    <a:pt x="2474" y="724"/>
                    <a:pt x="2463" y="724"/>
                  </a:cubicBezTo>
                  <a:cubicBezTo>
                    <a:pt x="2461" y="724"/>
                    <a:pt x="2459" y="725"/>
                    <a:pt x="2456" y="728"/>
                  </a:cubicBezTo>
                  <a:cubicBezTo>
                    <a:pt x="2320" y="614"/>
                    <a:pt x="2456" y="500"/>
                    <a:pt x="2366" y="387"/>
                  </a:cubicBezTo>
                  <a:cubicBezTo>
                    <a:pt x="2252" y="387"/>
                    <a:pt x="342" y="68"/>
                    <a:pt x="205" y="68"/>
                  </a:cubicBezTo>
                  <a:lnTo>
                    <a:pt x="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1"/>
            <p:cNvSpPr/>
            <p:nvPr/>
          </p:nvSpPr>
          <p:spPr>
            <a:xfrm rot="2879632">
              <a:off x="8673457" y="4237571"/>
              <a:ext cx="3002" cy="4470"/>
            </a:xfrm>
            <a:custGeom>
              <a:avLst/>
              <a:gdLst/>
              <a:ahLst/>
              <a:cxnLst/>
              <a:rect l="l" t="t" r="r" b="b"/>
              <a:pathLst>
                <a:path w="92" h="137" extrusionOk="0">
                  <a:moveTo>
                    <a:pt x="91" y="0"/>
                  </a:moveTo>
                  <a:lnTo>
                    <a:pt x="91" y="0"/>
                  </a:lnTo>
                  <a:cubicBezTo>
                    <a:pt x="23" y="46"/>
                    <a:pt x="0" y="91"/>
                    <a:pt x="23" y="137"/>
                  </a:cubicBezTo>
                  <a:cubicBezTo>
                    <a:pt x="68" y="91"/>
                    <a:pt x="68" y="46"/>
                    <a:pt x="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1"/>
            <p:cNvSpPr/>
            <p:nvPr/>
          </p:nvSpPr>
          <p:spPr>
            <a:xfrm rot="2879632">
              <a:off x="8677584" y="4239408"/>
              <a:ext cx="33" cy="33"/>
            </a:xfrm>
            <a:custGeom>
              <a:avLst/>
              <a:gdLst/>
              <a:ahLst/>
              <a:cxnLst/>
              <a:rect l="l" t="t" r="r" b="b"/>
              <a:pathLst>
                <a:path w="1" h="1" extrusionOk="0">
                  <a:moveTo>
                    <a:pt x="0" y="0"/>
                  </a:moveTo>
                  <a:lnTo>
                    <a:pt x="0" y="0"/>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1"/>
            <p:cNvSpPr/>
            <p:nvPr/>
          </p:nvSpPr>
          <p:spPr>
            <a:xfrm rot="2879632">
              <a:off x="8827387" y="3981325"/>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1"/>
            <p:cNvSpPr/>
            <p:nvPr/>
          </p:nvSpPr>
          <p:spPr>
            <a:xfrm rot="2879632">
              <a:off x="8698611" y="3963778"/>
              <a:ext cx="97231" cy="299036"/>
            </a:xfrm>
            <a:custGeom>
              <a:avLst/>
              <a:gdLst/>
              <a:ahLst/>
              <a:cxnLst/>
              <a:rect l="l" t="t" r="r" b="b"/>
              <a:pathLst>
                <a:path w="2980" h="9165" extrusionOk="0">
                  <a:moveTo>
                    <a:pt x="54" y="829"/>
                  </a:moveTo>
                  <a:lnTo>
                    <a:pt x="54" y="829"/>
                  </a:lnTo>
                  <a:cubicBezTo>
                    <a:pt x="49" y="832"/>
                    <a:pt x="46" y="836"/>
                    <a:pt x="46" y="842"/>
                  </a:cubicBezTo>
                  <a:cubicBezTo>
                    <a:pt x="49" y="838"/>
                    <a:pt x="52" y="833"/>
                    <a:pt x="54" y="829"/>
                  </a:cubicBezTo>
                  <a:close/>
                  <a:moveTo>
                    <a:pt x="2843" y="8687"/>
                  </a:moveTo>
                  <a:lnTo>
                    <a:pt x="2843" y="8724"/>
                  </a:lnTo>
                  <a:lnTo>
                    <a:pt x="2843" y="8724"/>
                  </a:lnTo>
                  <a:cubicBezTo>
                    <a:pt x="2833" y="8697"/>
                    <a:pt x="2813" y="8687"/>
                    <a:pt x="2843" y="8687"/>
                  </a:cubicBezTo>
                  <a:close/>
                  <a:moveTo>
                    <a:pt x="228" y="1"/>
                  </a:moveTo>
                  <a:lnTo>
                    <a:pt x="183" y="114"/>
                  </a:lnTo>
                  <a:lnTo>
                    <a:pt x="274" y="114"/>
                  </a:lnTo>
                  <a:cubicBezTo>
                    <a:pt x="296" y="182"/>
                    <a:pt x="228" y="137"/>
                    <a:pt x="228" y="205"/>
                  </a:cubicBezTo>
                  <a:cubicBezTo>
                    <a:pt x="160" y="205"/>
                    <a:pt x="160" y="137"/>
                    <a:pt x="137" y="69"/>
                  </a:cubicBezTo>
                  <a:lnTo>
                    <a:pt x="137" y="69"/>
                  </a:lnTo>
                  <a:cubicBezTo>
                    <a:pt x="137" y="137"/>
                    <a:pt x="92" y="182"/>
                    <a:pt x="160" y="205"/>
                  </a:cubicBezTo>
                  <a:cubicBezTo>
                    <a:pt x="153" y="219"/>
                    <a:pt x="142" y="222"/>
                    <a:pt x="130" y="222"/>
                  </a:cubicBezTo>
                  <a:cubicBezTo>
                    <a:pt x="117" y="222"/>
                    <a:pt x="102" y="218"/>
                    <a:pt x="88" y="218"/>
                  </a:cubicBezTo>
                  <a:cubicBezTo>
                    <a:pt x="71" y="218"/>
                    <a:pt x="55" y="224"/>
                    <a:pt x="46" y="251"/>
                  </a:cubicBezTo>
                  <a:cubicBezTo>
                    <a:pt x="69" y="296"/>
                    <a:pt x="137" y="342"/>
                    <a:pt x="92" y="387"/>
                  </a:cubicBezTo>
                  <a:lnTo>
                    <a:pt x="69" y="387"/>
                  </a:lnTo>
                  <a:cubicBezTo>
                    <a:pt x="1" y="501"/>
                    <a:pt x="160" y="569"/>
                    <a:pt x="92" y="683"/>
                  </a:cubicBezTo>
                  <a:lnTo>
                    <a:pt x="69" y="660"/>
                  </a:lnTo>
                  <a:lnTo>
                    <a:pt x="69" y="660"/>
                  </a:lnTo>
                  <a:cubicBezTo>
                    <a:pt x="48" y="703"/>
                    <a:pt x="86" y="765"/>
                    <a:pt x="54" y="829"/>
                  </a:cubicBezTo>
                  <a:lnTo>
                    <a:pt x="54" y="829"/>
                  </a:lnTo>
                  <a:cubicBezTo>
                    <a:pt x="58" y="826"/>
                    <a:pt x="65" y="825"/>
                    <a:pt x="72" y="825"/>
                  </a:cubicBezTo>
                  <a:cubicBezTo>
                    <a:pt x="86" y="825"/>
                    <a:pt x="103" y="831"/>
                    <a:pt x="114" y="842"/>
                  </a:cubicBezTo>
                  <a:cubicBezTo>
                    <a:pt x="69" y="933"/>
                    <a:pt x="92" y="978"/>
                    <a:pt x="46" y="1024"/>
                  </a:cubicBezTo>
                  <a:lnTo>
                    <a:pt x="114" y="1092"/>
                  </a:lnTo>
                  <a:cubicBezTo>
                    <a:pt x="92" y="1365"/>
                    <a:pt x="114" y="2434"/>
                    <a:pt x="137" y="2707"/>
                  </a:cubicBezTo>
                  <a:lnTo>
                    <a:pt x="137" y="2684"/>
                  </a:lnTo>
                  <a:cubicBezTo>
                    <a:pt x="160" y="3093"/>
                    <a:pt x="160" y="3957"/>
                    <a:pt x="228" y="4367"/>
                  </a:cubicBezTo>
                  <a:cubicBezTo>
                    <a:pt x="183" y="4435"/>
                    <a:pt x="183" y="4526"/>
                    <a:pt x="183" y="4594"/>
                  </a:cubicBezTo>
                  <a:cubicBezTo>
                    <a:pt x="192" y="4575"/>
                    <a:pt x="202" y="4568"/>
                    <a:pt x="210" y="4568"/>
                  </a:cubicBezTo>
                  <a:cubicBezTo>
                    <a:pt x="221" y="4568"/>
                    <a:pt x="228" y="4581"/>
                    <a:pt x="228" y="4594"/>
                  </a:cubicBezTo>
                  <a:cubicBezTo>
                    <a:pt x="228" y="4821"/>
                    <a:pt x="274" y="4617"/>
                    <a:pt x="296" y="4821"/>
                  </a:cubicBezTo>
                  <a:cubicBezTo>
                    <a:pt x="365" y="5072"/>
                    <a:pt x="342" y="6004"/>
                    <a:pt x="296" y="6231"/>
                  </a:cubicBezTo>
                  <a:cubicBezTo>
                    <a:pt x="387" y="6345"/>
                    <a:pt x="342" y="6481"/>
                    <a:pt x="387" y="6595"/>
                  </a:cubicBezTo>
                  <a:lnTo>
                    <a:pt x="365" y="6595"/>
                  </a:lnTo>
                  <a:cubicBezTo>
                    <a:pt x="387" y="6641"/>
                    <a:pt x="387" y="6845"/>
                    <a:pt x="387" y="7050"/>
                  </a:cubicBezTo>
                  <a:cubicBezTo>
                    <a:pt x="387" y="7277"/>
                    <a:pt x="387" y="7482"/>
                    <a:pt x="410" y="7550"/>
                  </a:cubicBezTo>
                  <a:lnTo>
                    <a:pt x="433" y="7527"/>
                  </a:lnTo>
                  <a:lnTo>
                    <a:pt x="433" y="7527"/>
                  </a:lnTo>
                  <a:cubicBezTo>
                    <a:pt x="501" y="7664"/>
                    <a:pt x="387" y="7641"/>
                    <a:pt x="365" y="7755"/>
                  </a:cubicBezTo>
                  <a:cubicBezTo>
                    <a:pt x="377" y="7752"/>
                    <a:pt x="389" y="7751"/>
                    <a:pt x="400" y="7751"/>
                  </a:cubicBezTo>
                  <a:cubicBezTo>
                    <a:pt x="492" y="7751"/>
                    <a:pt x="547" y="7828"/>
                    <a:pt x="547" y="7869"/>
                  </a:cubicBezTo>
                  <a:lnTo>
                    <a:pt x="524" y="7869"/>
                  </a:lnTo>
                  <a:cubicBezTo>
                    <a:pt x="547" y="7937"/>
                    <a:pt x="637" y="8050"/>
                    <a:pt x="683" y="8164"/>
                  </a:cubicBezTo>
                  <a:lnTo>
                    <a:pt x="615" y="8164"/>
                  </a:lnTo>
                  <a:cubicBezTo>
                    <a:pt x="683" y="8232"/>
                    <a:pt x="683" y="8414"/>
                    <a:pt x="683" y="8460"/>
                  </a:cubicBezTo>
                  <a:cubicBezTo>
                    <a:pt x="683" y="8596"/>
                    <a:pt x="615" y="8824"/>
                    <a:pt x="706" y="9006"/>
                  </a:cubicBezTo>
                  <a:lnTo>
                    <a:pt x="547" y="9165"/>
                  </a:lnTo>
                  <a:lnTo>
                    <a:pt x="569" y="9165"/>
                  </a:lnTo>
                  <a:cubicBezTo>
                    <a:pt x="569" y="9165"/>
                    <a:pt x="2434" y="9097"/>
                    <a:pt x="2798" y="8824"/>
                  </a:cubicBezTo>
                  <a:lnTo>
                    <a:pt x="2843" y="8824"/>
                  </a:lnTo>
                  <a:lnTo>
                    <a:pt x="2843" y="8778"/>
                  </a:lnTo>
                  <a:cubicBezTo>
                    <a:pt x="2853" y="8749"/>
                    <a:pt x="2863" y="8741"/>
                    <a:pt x="2874" y="8741"/>
                  </a:cubicBezTo>
                  <a:cubicBezTo>
                    <a:pt x="2890" y="8741"/>
                    <a:pt x="2908" y="8755"/>
                    <a:pt x="2934" y="8755"/>
                  </a:cubicBezTo>
                  <a:lnTo>
                    <a:pt x="2957" y="8687"/>
                  </a:lnTo>
                  <a:lnTo>
                    <a:pt x="2911" y="8710"/>
                  </a:lnTo>
                  <a:cubicBezTo>
                    <a:pt x="2889" y="8687"/>
                    <a:pt x="2843" y="8664"/>
                    <a:pt x="2866" y="8619"/>
                  </a:cubicBezTo>
                  <a:cubicBezTo>
                    <a:pt x="2866" y="8551"/>
                    <a:pt x="2957" y="8596"/>
                    <a:pt x="2957" y="8528"/>
                  </a:cubicBezTo>
                  <a:cubicBezTo>
                    <a:pt x="2957" y="8187"/>
                    <a:pt x="2980" y="7846"/>
                    <a:pt x="2934" y="7505"/>
                  </a:cubicBezTo>
                  <a:lnTo>
                    <a:pt x="2934" y="7505"/>
                  </a:lnTo>
                  <a:lnTo>
                    <a:pt x="2980" y="7527"/>
                  </a:lnTo>
                  <a:cubicBezTo>
                    <a:pt x="2934" y="7414"/>
                    <a:pt x="2934" y="7323"/>
                    <a:pt x="2911" y="7232"/>
                  </a:cubicBezTo>
                  <a:lnTo>
                    <a:pt x="2980" y="7186"/>
                  </a:lnTo>
                  <a:lnTo>
                    <a:pt x="2980" y="7186"/>
                  </a:lnTo>
                  <a:cubicBezTo>
                    <a:pt x="2979" y="7187"/>
                    <a:pt x="2978" y="7187"/>
                    <a:pt x="2977" y="7187"/>
                  </a:cubicBezTo>
                  <a:cubicBezTo>
                    <a:pt x="2932" y="7187"/>
                    <a:pt x="2889" y="6663"/>
                    <a:pt x="2911" y="6663"/>
                  </a:cubicBezTo>
                  <a:lnTo>
                    <a:pt x="2821" y="6663"/>
                  </a:lnTo>
                  <a:cubicBezTo>
                    <a:pt x="2798" y="6550"/>
                    <a:pt x="2911" y="6618"/>
                    <a:pt x="2889" y="6527"/>
                  </a:cubicBezTo>
                  <a:cubicBezTo>
                    <a:pt x="2752" y="6481"/>
                    <a:pt x="2911" y="6368"/>
                    <a:pt x="2821" y="6322"/>
                  </a:cubicBezTo>
                  <a:cubicBezTo>
                    <a:pt x="2843" y="6322"/>
                    <a:pt x="2843" y="6277"/>
                    <a:pt x="2889" y="6277"/>
                  </a:cubicBezTo>
                  <a:cubicBezTo>
                    <a:pt x="2798" y="6277"/>
                    <a:pt x="2866" y="6231"/>
                    <a:pt x="2843" y="6209"/>
                  </a:cubicBezTo>
                  <a:lnTo>
                    <a:pt x="2843" y="6209"/>
                  </a:lnTo>
                  <a:lnTo>
                    <a:pt x="2798" y="6231"/>
                  </a:lnTo>
                  <a:lnTo>
                    <a:pt x="2775" y="6163"/>
                  </a:lnTo>
                  <a:lnTo>
                    <a:pt x="2843" y="6140"/>
                  </a:lnTo>
                  <a:cubicBezTo>
                    <a:pt x="2866" y="5958"/>
                    <a:pt x="2911" y="5117"/>
                    <a:pt x="2866" y="4912"/>
                  </a:cubicBezTo>
                  <a:lnTo>
                    <a:pt x="2866" y="4912"/>
                  </a:lnTo>
                  <a:cubicBezTo>
                    <a:pt x="2798" y="4935"/>
                    <a:pt x="2843" y="5003"/>
                    <a:pt x="2752" y="5026"/>
                  </a:cubicBezTo>
                  <a:cubicBezTo>
                    <a:pt x="2707" y="4981"/>
                    <a:pt x="2775" y="4958"/>
                    <a:pt x="2730" y="4935"/>
                  </a:cubicBezTo>
                  <a:cubicBezTo>
                    <a:pt x="2843" y="4912"/>
                    <a:pt x="2752" y="4821"/>
                    <a:pt x="2889" y="4776"/>
                  </a:cubicBezTo>
                  <a:lnTo>
                    <a:pt x="2798" y="4753"/>
                  </a:lnTo>
                  <a:lnTo>
                    <a:pt x="2843" y="4730"/>
                  </a:lnTo>
                  <a:cubicBezTo>
                    <a:pt x="2775" y="4503"/>
                    <a:pt x="2821" y="4685"/>
                    <a:pt x="2821" y="4480"/>
                  </a:cubicBezTo>
                  <a:cubicBezTo>
                    <a:pt x="2821" y="4367"/>
                    <a:pt x="2707" y="4321"/>
                    <a:pt x="2752" y="4253"/>
                  </a:cubicBezTo>
                  <a:lnTo>
                    <a:pt x="2684" y="4253"/>
                  </a:lnTo>
                  <a:cubicBezTo>
                    <a:pt x="2752" y="4253"/>
                    <a:pt x="2639" y="4185"/>
                    <a:pt x="2707" y="4162"/>
                  </a:cubicBezTo>
                  <a:cubicBezTo>
                    <a:pt x="2707" y="4143"/>
                    <a:pt x="2707" y="4060"/>
                    <a:pt x="2654" y="4060"/>
                  </a:cubicBezTo>
                  <a:cubicBezTo>
                    <a:pt x="2643" y="4060"/>
                    <a:pt x="2631" y="4064"/>
                    <a:pt x="2616" y="4071"/>
                  </a:cubicBezTo>
                  <a:cubicBezTo>
                    <a:pt x="2649" y="4054"/>
                    <a:pt x="2670" y="4001"/>
                    <a:pt x="2697" y="4001"/>
                  </a:cubicBezTo>
                  <a:cubicBezTo>
                    <a:pt x="2707" y="4001"/>
                    <a:pt x="2718" y="4007"/>
                    <a:pt x="2730" y="4026"/>
                  </a:cubicBezTo>
                  <a:lnTo>
                    <a:pt x="2707" y="3935"/>
                  </a:lnTo>
                  <a:lnTo>
                    <a:pt x="2684" y="3980"/>
                  </a:lnTo>
                  <a:cubicBezTo>
                    <a:pt x="2684" y="3889"/>
                    <a:pt x="2752" y="3821"/>
                    <a:pt x="2661" y="3775"/>
                  </a:cubicBezTo>
                  <a:lnTo>
                    <a:pt x="2639" y="3798"/>
                  </a:lnTo>
                  <a:cubicBezTo>
                    <a:pt x="2616" y="3753"/>
                    <a:pt x="2616" y="3684"/>
                    <a:pt x="2707" y="3662"/>
                  </a:cubicBezTo>
                  <a:lnTo>
                    <a:pt x="2730" y="3730"/>
                  </a:lnTo>
                  <a:cubicBezTo>
                    <a:pt x="2730" y="3639"/>
                    <a:pt x="2730" y="3571"/>
                    <a:pt x="2684" y="3502"/>
                  </a:cubicBezTo>
                  <a:lnTo>
                    <a:pt x="2684" y="3525"/>
                  </a:lnTo>
                  <a:cubicBezTo>
                    <a:pt x="2593" y="3434"/>
                    <a:pt x="2525" y="2889"/>
                    <a:pt x="2411" y="2798"/>
                  </a:cubicBezTo>
                  <a:lnTo>
                    <a:pt x="2343" y="2843"/>
                  </a:lnTo>
                  <a:lnTo>
                    <a:pt x="2275" y="2752"/>
                  </a:lnTo>
                  <a:lnTo>
                    <a:pt x="2479" y="2798"/>
                  </a:lnTo>
                  <a:cubicBezTo>
                    <a:pt x="2457" y="2638"/>
                    <a:pt x="2457" y="1729"/>
                    <a:pt x="2502" y="1570"/>
                  </a:cubicBezTo>
                  <a:cubicBezTo>
                    <a:pt x="2522" y="1540"/>
                    <a:pt x="2545" y="1532"/>
                    <a:pt x="2566" y="1532"/>
                  </a:cubicBezTo>
                  <a:cubicBezTo>
                    <a:pt x="2594" y="1532"/>
                    <a:pt x="2616" y="1547"/>
                    <a:pt x="2616" y="1547"/>
                  </a:cubicBezTo>
                  <a:cubicBezTo>
                    <a:pt x="2593" y="1479"/>
                    <a:pt x="2548" y="1524"/>
                    <a:pt x="2570" y="1456"/>
                  </a:cubicBezTo>
                  <a:lnTo>
                    <a:pt x="2570" y="1456"/>
                  </a:lnTo>
                  <a:lnTo>
                    <a:pt x="2616" y="1479"/>
                  </a:lnTo>
                  <a:lnTo>
                    <a:pt x="2616" y="1410"/>
                  </a:lnTo>
                  <a:cubicBezTo>
                    <a:pt x="2605" y="1433"/>
                    <a:pt x="2576" y="1439"/>
                    <a:pt x="2542" y="1439"/>
                  </a:cubicBezTo>
                  <a:cubicBezTo>
                    <a:pt x="2508" y="1439"/>
                    <a:pt x="2468" y="1433"/>
                    <a:pt x="2434" y="1433"/>
                  </a:cubicBezTo>
                  <a:lnTo>
                    <a:pt x="2457" y="1365"/>
                  </a:lnTo>
                  <a:lnTo>
                    <a:pt x="2502" y="1365"/>
                  </a:lnTo>
                  <a:cubicBezTo>
                    <a:pt x="2502" y="1342"/>
                    <a:pt x="2366" y="1297"/>
                    <a:pt x="2388" y="1229"/>
                  </a:cubicBezTo>
                  <a:cubicBezTo>
                    <a:pt x="2434" y="1069"/>
                    <a:pt x="2411" y="933"/>
                    <a:pt x="2434" y="774"/>
                  </a:cubicBezTo>
                  <a:lnTo>
                    <a:pt x="2502" y="842"/>
                  </a:lnTo>
                  <a:lnTo>
                    <a:pt x="2525" y="774"/>
                  </a:lnTo>
                  <a:lnTo>
                    <a:pt x="2525" y="774"/>
                  </a:lnTo>
                  <a:cubicBezTo>
                    <a:pt x="2511" y="783"/>
                    <a:pt x="2501" y="787"/>
                    <a:pt x="2493" y="787"/>
                  </a:cubicBezTo>
                  <a:cubicBezTo>
                    <a:pt x="2468" y="787"/>
                    <a:pt x="2473" y="747"/>
                    <a:pt x="2463" y="747"/>
                  </a:cubicBezTo>
                  <a:cubicBezTo>
                    <a:pt x="2461" y="747"/>
                    <a:pt x="2459" y="748"/>
                    <a:pt x="2457" y="751"/>
                  </a:cubicBezTo>
                  <a:cubicBezTo>
                    <a:pt x="2320" y="637"/>
                    <a:pt x="2457" y="501"/>
                    <a:pt x="2366" y="410"/>
                  </a:cubicBezTo>
                  <a:cubicBezTo>
                    <a:pt x="2252" y="387"/>
                    <a:pt x="342" y="92"/>
                    <a:pt x="205" y="69"/>
                  </a:cubicBezTo>
                  <a:lnTo>
                    <a:pt x="22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1"/>
            <p:cNvSpPr/>
            <p:nvPr/>
          </p:nvSpPr>
          <p:spPr>
            <a:xfrm rot="2879632">
              <a:off x="7829138" y="4998327"/>
              <a:ext cx="3002" cy="3752"/>
            </a:xfrm>
            <a:custGeom>
              <a:avLst/>
              <a:gdLst/>
              <a:ahLst/>
              <a:cxnLst/>
              <a:rect l="l" t="t" r="r" b="b"/>
              <a:pathLst>
                <a:path w="92" h="115" extrusionOk="0">
                  <a:moveTo>
                    <a:pt x="91" y="1"/>
                  </a:moveTo>
                  <a:lnTo>
                    <a:pt x="91" y="1"/>
                  </a:lnTo>
                  <a:cubicBezTo>
                    <a:pt x="23" y="24"/>
                    <a:pt x="0" y="69"/>
                    <a:pt x="0" y="115"/>
                  </a:cubicBezTo>
                  <a:cubicBezTo>
                    <a:pt x="68" y="92"/>
                    <a:pt x="68"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1"/>
            <p:cNvSpPr/>
            <p:nvPr/>
          </p:nvSpPr>
          <p:spPr>
            <a:xfrm rot="2879632">
              <a:off x="7832998" y="5000046"/>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1"/>
            <p:cNvSpPr/>
            <p:nvPr/>
          </p:nvSpPr>
          <p:spPr>
            <a:xfrm rot="2879632">
              <a:off x="7974082" y="4767774"/>
              <a:ext cx="33" cy="750"/>
            </a:xfrm>
            <a:custGeom>
              <a:avLst/>
              <a:gdLst/>
              <a:ahLst/>
              <a:cxnLst/>
              <a:rect l="l" t="t" r="r" b="b"/>
              <a:pathLst>
                <a:path w="1" h="23" extrusionOk="0">
                  <a:moveTo>
                    <a:pt x="1" y="0"/>
                  </a:moveTo>
                  <a:lnTo>
                    <a:pt x="1" y="23"/>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1"/>
            <p:cNvSpPr/>
            <p:nvPr/>
          </p:nvSpPr>
          <p:spPr>
            <a:xfrm rot="2879632">
              <a:off x="7858420" y="4754839"/>
              <a:ext cx="92761" cy="264287"/>
            </a:xfrm>
            <a:custGeom>
              <a:avLst/>
              <a:gdLst/>
              <a:ahLst/>
              <a:cxnLst/>
              <a:rect l="l" t="t" r="r" b="b"/>
              <a:pathLst>
                <a:path w="2843" h="8100" extrusionOk="0">
                  <a:moveTo>
                    <a:pt x="57" y="714"/>
                  </a:moveTo>
                  <a:cubicBezTo>
                    <a:pt x="50" y="716"/>
                    <a:pt x="46" y="721"/>
                    <a:pt x="46" y="728"/>
                  </a:cubicBezTo>
                  <a:cubicBezTo>
                    <a:pt x="50" y="724"/>
                    <a:pt x="54" y="719"/>
                    <a:pt x="57" y="714"/>
                  </a:cubicBezTo>
                  <a:close/>
                  <a:moveTo>
                    <a:pt x="2431" y="7931"/>
                  </a:moveTo>
                  <a:cubicBezTo>
                    <a:pt x="2436" y="7931"/>
                    <a:pt x="2443" y="7933"/>
                    <a:pt x="2456" y="7937"/>
                  </a:cubicBezTo>
                  <a:lnTo>
                    <a:pt x="2437" y="7993"/>
                  </a:lnTo>
                  <a:lnTo>
                    <a:pt x="2437" y="7993"/>
                  </a:lnTo>
                  <a:cubicBezTo>
                    <a:pt x="2443" y="7960"/>
                    <a:pt x="2412" y="7931"/>
                    <a:pt x="2431" y="7931"/>
                  </a:cubicBezTo>
                  <a:close/>
                  <a:moveTo>
                    <a:pt x="205" y="1"/>
                  </a:moveTo>
                  <a:lnTo>
                    <a:pt x="182" y="91"/>
                  </a:lnTo>
                  <a:lnTo>
                    <a:pt x="250" y="91"/>
                  </a:lnTo>
                  <a:cubicBezTo>
                    <a:pt x="273" y="160"/>
                    <a:pt x="205" y="114"/>
                    <a:pt x="205" y="160"/>
                  </a:cubicBezTo>
                  <a:cubicBezTo>
                    <a:pt x="159" y="160"/>
                    <a:pt x="137" y="114"/>
                    <a:pt x="137" y="46"/>
                  </a:cubicBezTo>
                  <a:lnTo>
                    <a:pt x="137" y="46"/>
                  </a:lnTo>
                  <a:cubicBezTo>
                    <a:pt x="137" y="91"/>
                    <a:pt x="91" y="137"/>
                    <a:pt x="159" y="160"/>
                  </a:cubicBezTo>
                  <a:cubicBezTo>
                    <a:pt x="137" y="182"/>
                    <a:pt x="114" y="182"/>
                    <a:pt x="94" y="182"/>
                  </a:cubicBezTo>
                  <a:cubicBezTo>
                    <a:pt x="74" y="182"/>
                    <a:pt x="57" y="182"/>
                    <a:pt x="46" y="205"/>
                  </a:cubicBezTo>
                  <a:cubicBezTo>
                    <a:pt x="68" y="251"/>
                    <a:pt x="114" y="296"/>
                    <a:pt x="91" y="342"/>
                  </a:cubicBezTo>
                  <a:lnTo>
                    <a:pt x="68" y="342"/>
                  </a:lnTo>
                  <a:cubicBezTo>
                    <a:pt x="0" y="433"/>
                    <a:pt x="159" y="501"/>
                    <a:pt x="91" y="592"/>
                  </a:cubicBezTo>
                  <a:lnTo>
                    <a:pt x="68" y="569"/>
                  </a:lnTo>
                  <a:lnTo>
                    <a:pt x="68" y="569"/>
                  </a:lnTo>
                  <a:cubicBezTo>
                    <a:pt x="48" y="610"/>
                    <a:pt x="82" y="669"/>
                    <a:pt x="57" y="714"/>
                  </a:cubicBezTo>
                  <a:lnTo>
                    <a:pt x="57" y="714"/>
                  </a:lnTo>
                  <a:cubicBezTo>
                    <a:pt x="61" y="712"/>
                    <a:pt x="66" y="711"/>
                    <a:pt x="71" y="711"/>
                  </a:cubicBezTo>
                  <a:cubicBezTo>
                    <a:pt x="85" y="711"/>
                    <a:pt x="102" y="717"/>
                    <a:pt x="114" y="728"/>
                  </a:cubicBezTo>
                  <a:cubicBezTo>
                    <a:pt x="68" y="796"/>
                    <a:pt x="114" y="842"/>
                    <a:pt x="46" y="887"/>
                  </a:cubicBezTo>
                  <a:lnTo>
                    <a:pt x="114" y="956"/>
                  </a:lnTo>
                  <a:cubicBezTo>
                    <a:pt x="91" y="1183"/>
                    <a:pt x="159" y="2138"/>
                    <a:pt x="159" y="2365"/>
                  </a:cubicBezTo>
                  <a:lnTo>
                    <a:pt x="137" y="2365"/>
                  </a:lnTo>
                  <a:cubicBezTo>
                    <a:pt x="159" y="2729"/>
                    <a:pt x="137" y="3457"/>
                    <a:pt x="205" y="3844"/>
                  </a:cubicBezTo>
                  <a:cubicBezTo>
                    <a:pt x="137" y="3889"/>
                    <a:pt x="159" y="3980"/>
                    <a:pt x="137" y="4048"/>
                  </a:cubicBezTo>
                  <a:lnTo>
                    <a:pt x="205" y="4048"/>
                  </a:lnTo>
                  <a:cubicBezTo>
                    <a:pt x="182" y="4230"/>
                    <a:pt x="227" y="4048"/>
                    <a:pt x="250" y="4253"/>
                  </a:cubicBezTo>
                  <a:cubicBezTo>
                    <a:pt x="296" y="4458"/>
                    <a:pt x="227" y="5253"/>
                    <a:pt x="159" y="5435"/>
                  </a:cubicBezTo>
                  <a:cubicBezTo>
                    <a:pt x="250" y="5549"/>
                    <a:pt x="182" y="5663"/>
                    <a:pt x="227" y="5776"/>
                  </a:cubicBezTo>
                  <a:lnTo>
                    <a:pt x="205" y="5754"/>
                  </a:lnTo>
                  <a:lnTo>
                    <a:pt x="205" y="5754"/>
                  </a:lnTo>
                  <a:cubicBezTo>
                    <a:pt x="250" y="5867"/>
                    <a:pt x="137" y="6459"/>
                    <a:pt x="182" y="6572"/>
                  </a:cubicBezTo>
                  <a:cubicBezTo>
                    <a:pt x="227" y="6663"/>
                    <a:pt x="137" y="6663"/>
                    <a:pt x="114" y="6732"/>
                  </a:cubicBezTo>
                  <a:cubicBezTo>
                    <a:pt x="205" y="6732"/>
                    <a:pt x="273" y="6822"/>
                    <a:pt x="273" y="6868"/>
                  </a:cubicBezTo>
                  <a:lnTo>
                    <a:pt x="250" y="6868"/>
                  </a:lnTo>
                  <a:cubicBezTo>
                    <a:pt x="273" y="6913"/>
                    <a:pt x="341" y="7027"/>
                    <a:pt x="364" y="7118"/>
                  </a:cubicBezTo>
                  <a:lnTo>
                    <a:pt x="296" y="7118"/>
                  </a:lnTo>
                  <a:cubicBezTo>
                    <a:pt x="364" y="7186"/>
                    <a:pt x="341" y="7323"/>
                    <a:pt x="341" y="7368"/>
                  </a:cubicBezTo>
                  <a:cubicBezTo>
                    <a:pt x="318" y="7505"/>
                    <a:pt x="205" y="7664"/>
                    <a:pt x="273" y="7846"/>
                  </a:cubicBezTo>
                  <a:lnTo>
                    <a:pt x="114" y="7937"/>
                  </a:lnTo>
                  <a:lnTo>
                    <a:pt x="137" y="7937"/>
                  </a:lnTo>
                  <a:cubicBezTo>
                    <a:pt x="137" y="7937"/>
                    <a:pt x="1153" y="8100"/>
                    <a:pt x="1844" y="8100"/>
                  </a:cubicBezTo>
                  <a:cubicBezTo>
                    <a:pt x="2083" y="8100"/>
                    <a:pt x="2283" y="8080"/>
                    <a:pt x="2388" y="8028"/>
                  </a:cubicBezTo>
                  <a:lnTo>
                    <a:pt x="2433" y="8050"/>
                  </a:lnTo>
                  <a:lnTo>
                    <a:pt x="2433" y="8005"/>
                  </a:lnTo>
                  <a:cubicBezTo>
                    <a:pt x="2443" y="7986"/>
                    <a:pt x="2452" y="7979"/>
                    <a:pt x="2464" y="7979"/>
                  </a:cubicBezTo>
                  <a:cubicBezTo>
                    <a:pt x="2479" y="7979"/>
                    <a:pt x="2498" y="7992"/>
                    <a:pt x="2524" y="8005"/>
                  </a:cubicBezTo>
                  <a:lnTo>
                    <a:pt x="2547" y="7959"/>
                  </a:lnTo>
                  <a:lnTo>
                    <a:pt x="2524" y="7959"/>
                  </a:lnTo>
                  <a:lnTo>
                    <a:pt x="2479" y="7869"/>
                  </a:lnTo>
                  <a:cubicBezTo>
                    <a:pt x="2479" y="7834"/>
                    <a:pt x="2501" y="7834"/>
                    <a:pt x="2524" y="7834"/>
                  </a:cubicBezTo>
                  <a:cubicBezTo>
                    <a:pt x="2547" y="7834"/>
                    <a:pt x="2570" y="7834"/>
                    <a:pt x="2570" y="7800"/>
                  </a:cubicBezTo>
                  <a:cubicBezTo>
                    <a:pt x="2615" y="7482"/>
                    <a:pt x="2683" y="7164"/>
                    <a:pt x="2683" y="6845"/>
                  </a:cubicBezTo>
                  <a:lnTo>
                    <a:pt x="2706" y="6845"/>
                  </a:lnTo>
                  <a:cubicBezTo>
                    <a:pt x="2706" y="6754"/>
                    <a:pt x="2706" y="6663"/>
                    <a:pt x="2683" y="6572"/>
                  </a:cubicBezTo>
                  <a:lnTo>
                    <a:pt x="2774" y="6550"/>
                  </a:lnTo>
                  <a:cubicBezTo>
                    <a:pt x="2729" y="6550"/>
                    <a:pt x="2729" y="6049"/>
                    <a:pt x="2752" y="6027"/>
                  </a:cubicBezTo>
                  <a:lnTo>
                    <a:pt x="2638" y="6027"/>
                  </a:lnTo>
                  <a:cubicBezTo>
                    <a:pt x="2638" y="5936"/>
                    <a:pt x="2752" y="6004"/>
                    <a:pt x="2729" y="5913"/>
                  </a:cubicBezTo>
                  <a:cubicBezTo>
                    <a:pt x="2592" y="5867"/>
                    <a:pt x="2752" y="5754"/>
                    <a:pt x="2683" y="5731"/>
                  </a:cubicBezTo>
                  <a:cubicBezTo>
                    <a:pt x="2683" y="5731"/>
                    <a:pt x="2706" y="5685"/>
                    <a:pt x="2752" y="5685"/>
                  </a:cubicBezTo>
                  <a:cubicBezTo>
                    <a:pt x="2661" y="5663"/>
                    <a:pt x="2729" y="5640"/>
                    <a:pt x="2706" y="5617"/>
                  </a:cubicBezTo>
                  <a:lnTo>
                    <a:pt x="2661" y="5617"/>
                  </a:lnTo>
                  <a:lnTo>
                    <a:pt x="2638" y="5572"/>
                  </a:lnTo>
                  <a:lnTo>
                    <a:pt x="2706" y="5572"/>
                  </a:lnTo>
                  <a:cubicBezTo>
                    <a:pt x="2752" y="5390"/>
                    <a:pt x="2843" y="4594"/>
                    <a:pt x="2797" y="4412"/>
                  </a:cubicBezTo>
                  <a:lnTo>
                    <a:pt x="2797" y="4412"/>
                  </a:lnTo>
                  <a:cubicBezTo>
                    <a:pt x="2752" y="4435"/>
                    <a:pt x="2774" y="4503"/>
                    <a:pt x="2683" y="4526"/>
                  </a:cubicBezTo>
                  <a:cubicBezTo>
                    <a:pt x="2638" y="4458"/>
                    <a:pt x="2706" y="4458"/>
                    <a:pt x="2661" y="4435"/>
                  </a:cubicBezTo>
                  <a:cubicBezTo>
                    <a:pt x="2797" y="4412"/>
                    <a:pt x="2706" y="4321"/>
                    <a:pt x="2843" y="4298"/>
                  </a:cubicBezTo>
                  <a:lnTo>
                    <a:pt x="2752" y="4276"/>
                  </a:lnTo>
                  <a:lnTo>
                    <a:pt x="2797" y="4253"/>
                  </a:lnTo>
                  <a:cubicBezTo>
                    <a:pt x="2729" y="4048"/>
                    <a:pt x="2774" y="4207"/>
                    <a:pt x="2797" y="4025"/>
                  </a:cubicBezTo>
                  <a:cubicBezTo>
                    <a:pt x="2774" y="3935"/>
                    <a:pt x="2683" y="3866"/>
                    <a:pt x="2729" y="3821"/>
                  </a:cubicBezTo>
                  <a:lnTo>
                    <a:pt x="2661" y="3821"/>
                  </a:lnTo>
                  <a:cubicBezTo>
                    <a:pt x="2729" y="3821"/>
                    <a:pt x="2615" y="3753"/>
                    <a:pt x="2683" y="3730"/>
                  </a:cubicBezTo>
                  <a:cubicBezTo>
                    <a:pt x="2665" y="3712"/>
                    <a:pt x="2676" y="3649"/>
                    <a:pt x="2634" y="3649"/>
                  </a:cubicBezTo>
                  <a:cubicBezTo>
                    <a:pt x="2624" y="3649"/>
                    <a:pt x="2610" y="3653"/>
                    <a:pt x="2592" y="3662"/>
                  </a:cubicBezTo>
                  <a:cubicBezTo>
                    <a:pt x="2627" y="3644"/>
                    <a:pt x="2648" y="3601"/>
                    <a:pt x="2667" y="3601"/>
                  </a:cubicBezTo>
                  <a:cubicBezTo>
                    <a:pt x="2672" y="3601"/>
                    <a:pt x="2678" y="3605"/>
                    <a:pt x="2683" y="3616"/>
                  </a:cubicBezTo>
                  <a:lnTo>
                    <a:pt x="2683" y="3548"/>
                  </a:lnTo>
                  <a:lnTo>
                    <a:pt x="2661" y="3571"/>
                  </a:lnTo>
                  <a:cubicBezTo>
                    <a:pt x="2661" y="3480"/>
                    <a:pt x="2729" y="3434"/>
                    <a:pt x="2638" y="3389"/>
                  </a:cubicBezTo>
                  <a:lnTo>
                    <a:pt x="2615" y="3411"/>
                  </a:lnTo>
                  <a:cubicBezTo>
                    <a:pt x="2615" y="3366"/>
                    <a:pt x="2592" y="3321"/>
                    <a:pt x="2683" y="3298"/>
                  </a:cubicBezTo>
                  <a:lnTo>
                    <a:pt x="2706" y="3343"/>
                  </a:lnTo>
                  <a:cubicBezTo>
                    <a:pt x="2706" y="3275"/>
                    <a:pt x="2706" y="3207"/>
                    <a:pt x="2661" y="3139"/>
                  </a:cubicBezTo>
                  <a:lnTo>
                    <a:pt x="2661" y="3161"/>
                  </a:lnTo>
                  <a:cubicBezTo>
                    <a:pt x="2570" y="3070"/>
                    <a:pt x="2524" y="2593"/>
                    <a:pt x="2411" y="2502"/>
                  </a:cubicBezTo>
                  <a:lnTo>
                    <a:pt x="2342" y="2547"/>
                  </a:lnTo>
                  <a:lnTo>
                    <a:pt x="2297" y="2456"/>
                  </a:lnTo>
                  <a:lnTo>
                    <a:pt x="2297" y="2456"/>
                  </a:lnTo>
                  <a:lnTo>
                    <a:pt x="2479" y="2525"/>
                  </a:lnTo>
                  <a:cubicBezTo>
                    <a:pt x="2479" y="2365"/>
                    <a:pt x="2456" y="1547"/>
                    <a:pt x="2501" y="1410"/>
                  </a:cubicBezTo>
                  <a:cubicBezTo>
                    <a:pt x="2517" y="1388"/>
                    <a:pt x="2534" y="1380"/>
                    <a:pt x="2552" y="1380"/>
                  </a:cubicBezTo>
                  <a:cubicBezTo>
                    <a:pt x="2587" y="1380"/>
                    <a:pt x="2623" y="1410"/>
                    <a:pt x="2638" y="1410"/>
                  </a:cubicBezTo>
                  <a:cubicBezTo>
                    <a:pt x="2615" y="1319"/>
                    <a:pt x="2570" y="1365"/>
                    <a:pt x="2570" y="1297"/>
                  </a:cubicBezTo>
                  <a:lnTo>
                    <a:pt x="2570" y="1297"/>
                  </a:lnTo>
                  <a:lnTo>
                    <a:pt x="2638" y="1319"/>
                  </a:lnTo>
                  <a:lnTo>
                    <a:pt x="2615" y="1274"/>
                  </a:lnTo>
                  <a:cubicBezTo>
                    <a:pt x="2604" y="1285"/>
                    <a:pt x="2575" y="1285"/>
                    <a:pt x="2544" y="1285"/>
                  </a:cubicBezTo>
                  <a:cubicBezTo>
                    <a:pt x="2513" y="1285"/>
                    <a:pt x="2479" y="1285"/>
                    <a:pt x="2456" y="1297"/>
                  </a:cubicBezTo>
                  <a:lnTo>
                    <a:pt x="2456" y="1228"/>
                  </a:lnTo>
                  <a:lnTo>
                    <a:pt x="2501" y="1228"/>
                  </a:lnTo>
                  <a:cubicBezTo>
                    <a:pt x="2524" y="1206"/>
                    <a:pt x="2365" y="1183"/>
                    <a:pt x="2388" y="1092"/>
                  </a:cubicBezTo>
                  <a:cubicBezTo>
                    <a:pt x="2433" y="978"/>
                    <a:pt x="2411" y="842"/>
                    <a:pt x="2433" y="705"/>
                  </a:cubicBezTo>
                  <a:lnTo>
                    <a:pt x="2501" y="774"/>
                  </a:lnTo>
                  <a:lnTo>
                    <a:pt x="2524" y="705"/>
                  </a:lnTo>
                  <a:lnTo>
                    <a:pt x="2524" y="705"/>
                  </a:lnTo>
                  <a:cubicBezTo>
                    <a:pt x="2514" y="709"/>
                    <a:pt x="2507" y="710"/>
                    <a:pt x="2500" y="710"/>
                  </a:cubicBezTo>
                  <a:cubicBezTo>
                    <a:pt x="2462" y="710"/>
                    <a:pt x="2476" y="660"/>
                    <a:pt x="2456" y="660"/>
                  </a:cubicBezTo>
                  <a:cubicBezTo>
                    <a:pt x="2320" y="569"/>
                    <a:pt x="2456" y="455"/>
                    <a:pt x="2365" y="364"/>
                  </a:cubicBezTo>
                  <a:cubicBezTo>
                    <a:pt x="2251" y="364"/>
                    <a:pt x="341" y="69"/>
                    <a:pt x="205" y="69"/>
                  </a:cubicBezTo>
                  <a:lnTo>
                    <a:pt x="20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1"/>
            <p:cNvSpPr/>
            <p:nvPr/>
          </p:nvSpPr>
          <p:spPr>
            <a:xfrm rot="2879632">
              <a:off x="8068212" y="5208352"/>
              <a:ext cx="3002" cy="3752"/>
            </a:xfrm>
            <a:custGeom>
              <a:avLst/>
              <a:gdLst/>
              <a:ahLst/>
              <a:cxnLst/>
              <a:rect l="l" t="t" r="r" b="b"/>
              <a:pathLst>
                <a:path w="92" h="115" extrusionOk="0">
                  <a:moveTo>
                    <a:pt x="91" y="1"/>
                  </a:moveTo>
                  <a:lnTo>
                    <a:pt x="91" y="1"/>
                  </a:lnTo>
                  <a:cubicBezTo>
                    <a:pt x="23" y="46"/>
                    <a:pt x="0" y="69"/>
                    <a:pt x="0" y="115"/>
                  </a:cubicBezTo>
                  <a:cubicBezTo>
                    <a:pt x="69" y="92"/>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1"/>
            <p:cNvSpPr/>
            <p:nvPr/>
          </p:nvSpPr>
          <p:spPr>
            <a:xfrm rot="2879632">
              <a:off x="8072072" y="5210070"/>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1"/>
            <p:cNvSpPr/>
            <p:nvPr/>
          </p:nvSpPr>
          <p:spPr>
            <a:xfrm rot="2879632">
              <a:off x="8201099" y="4987674"/>
              <a:ext cx="33" cy="783"/>
            </a:xfrm>
            <a:custGeom>
              <a:avLst/>
              <a:gdLst/>
              <a:ahLst/>
              <a:cxnLst/>
              <a:rect l="l" t="t" r="r" b="b"/>
              <a:pathLst>
                <a:path w="1" h="24" extrusionOk="0">
                  <a:moveTo>
                    <a:pt x="0" y="1"/>
                  </a:moveTo>
                  <a:lnTo>
                    <a:pt x="0" y="24"/>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1"/>
            <p:cNvSpPr/>
            <p:nvPr/>
          </p:nvSpPr>
          <p:spPr>
            <a:xfrm rot="2879632">
              <a:off x="8091183" y="4977650"/>
              <a:ext cx="93512" cy="248397"/>
            </a:xfrm>
            <a:custGeom>
              <a:avLst/>
              <a:gdLst/>
              <a:ahLst/>
              <a:cxnLst/>
              <a:rect l="l" t="t" r="r" b="b"/>
              <a:pathLst>
                <a:path w="2866" h="7613" extrusionOk="0">
                  <a:moveTo>
                    <a:pt x="205" y="0"/>
                  </a:moveTo>
                  <a:lnTo>
                    <a:pt x="182" y="46"/>
                  </a:lnTo>
                  <a:cubicBezTo>
                    <a:pt x="185" y="46"/>
                    <a:pt x="187" y="46"/>
                    <a:pt x="190" y="47"/>
                  </a:cubicBezTo>
                  <a:lnTo>
                    <a:pt x="190" y="47"/>
                  </a:lnTo>
                  <a:lnTo>
                    <a:pt x="205" y="0"/>
                  </a:lnTo>
                  <a:close/>
                  <a:moveTo>
                    <a:pt x="2479" y="7459"/>
                  </a:moveTo>
                  <a:lnTo>
                    <a:pt x="2461" y="7514"/>
                  </a:lnTo>
                  <a:lnTo>
                    <a:pt x="2461" y="7514"/>
                  </a:lnTo>
                  <a:cubicBezTo>
                    <a:pt x="2467" y="7477"/>
                    <a:pt x="2418" y="7459"/>
                    <a:pt x="2479" y="7459"/>
                  </a:cubicBezTo>
                  <a:close/>
                  <a:moveTo>
                    <a:pt x="137" y="46"/>
                  </a:moveTo>
                  <a:cubicBezTo>
                    <a:pt x="114" y="91"/>
                    <a:pt x="69" y="136"/>
                    <a:pt x="137" y="159"/>
                  </a:cubicBezTo>
                  <a:cubicBezTo>
                    <a:pt x="126" y="182"/>
                    <a:pt x="109" y="182"/>
                    <a:pt x="92" y="182"/>
                  </a:cubicBezTo>
                  <a:cubicBezTo>
                    <a:pt x="74" y="182"/>
                    <a:pt x="57" y="182"/>
                    <a:pt x="46" y="205"/>
                  </a:cubicBezTo>
                  <a:cubicBezTo>
                    <a:pt x="46" y="227"/>
                    <a:pt x="114" y="273"/>
                    <a:pt x="69" y="318"/>
                  </a:cubicBezTo>
                  <a:cubicBezTo>
                    <a:pt x="1" y="409"/>
                    <a:pt x="160" y="478"/>
                    <a:pt x="92" y="546"/>
                  </a:cubicBezTo>
                  <a:lnTo>
                    <a:pt x="69" y="546"/>
                  </a:lnTo>
                  <a:cubicBezTo>
                    <a:pt x="23" y="569"/>
                    <a:pt x="69" y="637"/>
                    <a:pt x="46" y="682"/>
                  </a:cubicBezTo>
                  <a:lnTo>
                    <a:pt x="114" y="705"/>
                  </a:lnTo>
                  <a:cubicBezTo>
                    <a:pt x="69" y="750"/>
                    <a:pt x="92" y="796"/>
                    <a:pt x="46" y="841"/>
                  </a:cubicBezTo>
                  <a:lnTo>
                    <a:pt x="114" y="910"/>
                  </a:lnTo>
                  <a:cubicBezTo>
                    <a:pt x="92" y="1114"/>
                    <a:pt x="160" y="2001"/>
                    <a:pt x="160" y="2229"/>
                  </a:cubicBezTo>
                  <a:lnTo>
                    <a:pt x="137" y="2229"/>
                  </a:lnTo>
                  <a:cubicBezTo>
                    <a:pt x="160" y="2570"/>
                    <a:pt x="137" y="3275"/>
                    <a:pt x="228" y="3616"/>
                  </a:cubicBezTo>
                  <a:cubicBezTo>
                    <a:pt x="160" y="3684"/>
                    <a:pt x="160" y="3752"/>
                    <a:pt x="160" y="3820"/>
                  </a:cubicBezTo>
                  <a:lnTo>
                    <a:pt x="205" y="3820"/>
                  </a:lnTo>
                  <a:cubicBezTo>
                    <a:pt x="205" y="3980"/>
                    <a:pt x="251" y="3820"/>
                    <a:pt x="273" y="4002"/>
                  </a:cubicBezTo>
                  <a:cubicBezTo>
                    <a:pt x="319" y="4207"/>
                    <a:pt x="251" y="4957"/>
                    <a:pt x="182" y="5117"/>
                  </a:cubicBezTo>
                  <a:cubicBezTo>
                    <a:pt x="273" y="5207"/>
                    <a:pt x="205" y="5344"/>
                    <a:pt x="251" y="5435"/>
                  </a:cubicBezTo>
                  <a:lnTo>
                    <a:pt x="228" y="5412"/>
                  </a:lnTo>
                  <a:lnTo>
                    <a:pt x="228" y="5412"/>
                  </a:lnTo>
                  <a:cubicBezTo>
                    <a:pt x="273" y="5526"/>
                    <a:pt x="160" y="6072"/>
                    <a:pt x="205" y="6185"/>
                  </a:cubicBezTo>
                  <a:lnTo>
                    <a:pt x="205" y="6163"/>
                  </a:lnTo>
                  <a:lnTo>
                    <a:pt x="205" y="6163"/>
                  </a:lnTo>
                  <a:cubicBezTo>
                    <a:pt x="251" y="6276"/>
                    <a:pt x="160" y="6254"/>
                    <a:pt x="137" y="6344"/>
                  </a:cubicBezTo>
                  <a:cubicBezTo>
                    <a:pt x="147" y="6342"/>
                    <a:pt x="156" y="6341"/>
                    <a:pt x="165" y="6341"/>
                  </a:cubicBezTo>
                  <a:cubicBezTo>
                    <a:pt x="238" y="6341"/>
                    <a:pt x="276" y="6418"/>
                    <a:pt x="296" y="6458"/>
                  </a:cubicBezTo>
                  <a:lnTo>
                    <a:pt x="273" y="6458"/>
                  </a:lnTo>
                  <a:cubicBezTo>
                    <a:pt x="273" y="6504"/>
                    <a:pt x="364" y="6617"/>
                    <a:pt x="387" y="6686"/>
                  </a:cubicBezTo>
                  <a:lnTo>
                    <a:pt x="319" y="6686"/>
                  </a:lnTo>
                  <a:cubicBezTo>
                    <a:pt x="387" y="6754"/>
                    <a:pt x="342" y="6890"/>
                    <a:pt x="364" y="6936"/>
                  </a:cubicBezTo>
                  <a:cubicBezTo>
                    <a:pt x="342" y="7049"/>
                    <a:pt x="228" y="7209"/>
                    <a:pt x="296" y="7368"/>
                  </a:cubicBezTo>
                  <a:lnTo>
                    <a:pt x="137" y="7459"/>
                  </a:lnTo>
                  <a:lnTo>
                    <a:pt x="160" y="7459"/>
                  </a:lnTo>
                  <a:cubicBezTo>
                    <a:pt x="160" y="7459"/>
                    <a:pt x="1196" y="7612"/>
                    <a:pt x="1887" y="7612"/>
                  </a:cubicBezTo>
                  <a:cubicBezTo>
                    <a:pt x="2117" y="7612"/>
                    <a:pt x="2309" y="7595"/>
                    <a:pt x="2411" y="7550"/>
                  </a:cubicBezTo>
                  <a:lnTo>
                    <a:pt x="2456" y="7572"/>
                  </a:lnTo>
                  <a:lnTo>
                    <a:pt x="2456" y="7527"/>
                  </a:lnTo>
                  <a:cubicBezTo>
                    <a:pt x="2466" y="7508"/>
                    <a:pt x="2476" y="7501"/>
                    <a:pt x="2487" y="7501"/>
                  </a:cubicBezTo>
                  <a:cubicBezTo>
                    <a:pt x="2503" y="7501"/>
                    <a:pt x="2521" y="7514"/>
                    <a:pt x="2547" y="7527"/>
                  </a:cubicBezTo>
                  <a:lnTo>
                    <a:pt x="2570" y="7481"/>
                  </a:lnTo>
                  <a:lnTo>
                    <a:pt x="2525" y="7504"/>
                  </a:lnTo>
                  <a:lnTo>
                    <a:pt x="2502" y="7391"/>
                  </a:lnTo>
                  <a:cubicBezTo>
                    <a:pt x="2502" y="7368"/>
                    <a:pt x="2519" y="7368"/>
                    <a:pt x="2539" y="7368"/>
                  </a:cubicBezTo>
                  <a:cubicBezTo>
                    <a:pt x="2559" y="7368"/>
                    <a:pt x="2582" y="7368"/>
                    <a:pt x="2593" y="7345"/>
                  </a:cubicBezTo>
                  <a:cubicBezTo>
                    <a:pt x="2638" y="7049"/>
                    <a:pt x="2707" y="6754"/>
                    <a:pt x="2707" y="6435"/>
                  </a:cubicBezTo>
                  <a:lnTo>
                    <a:pt x="2729" y="6458"/>
                  </a:lnTo>
                  <a:cubicBezTo>
                    <a:pt x="2707" y="6344"/>
                    <a:pt x="2729" y="6276"/>
                    <a:pt x="2707" y="6185"/>
                  </a:cubicBezTo>
                  <a:lnTo>
                    <a:pt x="2775" y="6163"/>
                  </a:lnTo>
                  <a:cubicBezTo>
                    <a:pt x="2729" y="6163"/>
                    <a:pt x="2752" y="5685"/>
                    <a:pt x="2752" y="5685"/>
                  </a:cubicBezTo>
                  <a:lnTo>
                    <a:pt x="2661" y="5662"/>
                  </a:lnTo>
                  <a:cubicBezTo>
                    <a:pt x="2661" y="5571"/>
                    <a:pt x="2775" y="5640"/>
                    <a:pt x="2752" y="5549"/>
                  </a:cubicBezTo>
                  <a:cubicBezTo>
                    <a:pt x="2616" y="5526"/>
                    <a:pt x="2775" y="5412"/>
                    <a:pt x="2707" y="5389"/>
                  </a:cubicBezTo>
                  <a:cubicBezTo>
                    <a:pt x="2707" y="5389"/>
                    <a:pt x="2707" y="5344"/>
                    <a:pt x="2752" y="5344"/>
                  </a:cubicBezTo>
                  <a:cubicBezTo>
                    <a:pt x="2684" y="5344"/>
                    <a:pt x="2752" y="5298"/>
                    <a:pt x="2729" y="5276"/>
                  </a:cubicBezTo>
                  <a:lnTo>
                    <a:pt x="2729" y="5276"/>
                  </a:lnTo>
                  <a:lnTo>
                    <a:pt x="2684" y="5298"/>
                  </a:lnTo>
                  <a:lnTo>
                    <a:pt x="2661" y="5230"/>
                  </a:lnTo>
                  <a:lnTo>
                    <a:pt x="2729" y="5230"/>
                  </a:lnTo>
                  <a:cubicBezTo>
                    <a:pt x="2752" y="5071"/>
                    <a:pt x="2866" y="4321"/>
                    <a:pt x="2820" y="4161"/>
                  </a:cubicBezTo>
                  <a:lnTo>
                    <a:pt x="2820" y="4161"/>
                  </a:lnTo>
                  <a:cubicBezTo>
                    <a:pt x="2775" y="4184"/>
                    <a:pt x="2798" y="4230"/>
                    <a:pt x="2707" y="4252"/>
                  </a:cubicBezTo>
                  <a:cubicBezTo>
                    <a:pt x="2661" y="4207"/>
                    <a:pt x="2729" y="4184"/>
                    <a:pt x="2684" y="4161"/>
                  </a:cubicBezTo>
                  <a:cubicBezTo>
                    <a:pt x="2820" y="4139"/>
                    <a:pt x="2707" y="4070"/>
                    <a:pt x="2843" y="4025"/>
                  </a:cubicBezTo>
                  <a:lnTo>
                    <a:pt x="2775" y="4025"/>
                  </a:lnTo>
                  <a:lnTo>
                    <a:pt x="2820" y="4002"/>
                  </a:lnTo>
                  <a:cubicBezTo>
                    <a:pt x="2752" y="3798"/>
                    <a:pt x="2775" y="3957"/>
                    <a:pt x="2798" y="3775"/>
                  </a:cubicBezTo>
                  <a:cubicBezTo>
                    <a:pt x="2798" y="3684"/>
                    <a:pt x="2707" y="3638"/>
                    <a:pt x="2729" y="3593"/>
                  </a:cubicBezTo>
                  <a:lnTo>
                    <a:pt x="2661" y="3593"/>
                  </a:lnTo>
                  <a:cubicBezTo>
                    <a:pt x="2729" y="3593"/>
                    <a:pt x="2616" y="3525"/>
                    <a:pt x="2684" y="3502"/>
                  </a:cubicBezTo>
                  <a:cubicBezTo>
                    <a:pt x="2684" y="3482"/>
                    <a:pt x="2701" y="3429"/>
                    <a:pt x="2647" y="3429"/>
                  </a:cubicBezTo>
                  <a:cubicBezTo>
                    <a:pt x="2639" y="3429"/>
                    <a:pt x="2628" y="3431"/>
                    <a:pt x="2616" y="3434"/>
                  </a:cubicBezTo>
                  <a:cubicBezTo>
                    <a:pt x="2650" y="3417"/>
                    <a:pt x="2659" y="3373"/>
                    <a:pt x="2680" y="3373"/>
                  </a:cubicBezTo>
                  <a:cubicBezTo>
                    <a:pt x="2687" y="3373"/>
                    <a:pt x="2696" y="3377"/>
                    <a:pt x="2707" y="3388"/>
                  </a:cubicBezTo>
                  <a:lnTo>
                    <a:pt x="2707" y="3320"/>
                  </a:lnTo>
                  <a:lnTo>
                    <a:pt x="2684" y="3343"/>
                  </a:lnTo>
                  <a:cubicBezTo>
                    <a:pt x="2661" y="3275"/>
                    <a:pt x="2729" y="3229"/>
                    <a:pt x="2661" y="3184"/>
                  </a:cubicBezTo>
                  <a:lnTo>
                    <a:pt x="2616" y="3206"/>
                  </a:lnTo>
                  <a:cubicBezTo>
                    <a:pt x="2616" y="3161"/>
                    <a:pt x="2616" y="3115"/>
                    <a:pt x="2707" y="3093"/>
                  </a:cubicBezTo>
                  <a:lnTo>
                    <a:pt x="2729" y="3138"/>
                  </a:lnTo>
                  <a:cubicBezTo>
                    <a:pt x="2729" y="3070"/>
                    <a:pt x="2729" y="3024"/>
                    <a:pt x="2684" y="2956"/>
                  </a:cubicBezTo>
                  <a:lnTo>
                    <a:pt x="2684" y="2979"/>
                  </a:lnTo>
                  <a:cubicBezTo>
                    <a:pt x="2593" y="2888"/>
                    <a:pt x="2525" y="2433"/>
                    <a:pt x="2411" y="2365"/>
                  </a:cubicBezTo>
                  <a:lnTo>
                    <a:pt x="2343" y="2388"/>
                  </a:lnTo>
                  <a:lnTo>
                    <a:pt x="2297" y="2320"/>
                  </a:lnTo>
                  <a:lnTo>
                    <a:pt x="2502" y="2365"/>
                  </a:lnTo>
                  <a:cubicBezTo>
                    <a:pt x="2502" y="2229"/>
                    <a:pt x="2456" y="1455"/>
                    <a:pt x="2502" y="1319"/>
                  </a:cubicBezTo>
                  <a:cubicBezTo>
                    <a:pt x="2517" y="1304"/>
                    <a:pt x="2535" y="1299"/>
                    <a:pt x="2552" y="1299"/>
                  </a:cubicBezTo>
                  <a:cubicBezTo>
                    <a:pt x="2588" y="1299"/>
                    <a:pt x="2623" y="1319"/>
                    <a:pt x="2638" y="1319"/>
                  </a:cubicBezTo>
                  <a:cubicBezTo>
                    <a:pt x="2616" y="1251"/>
                    <a:pt x="2570" y="1296"/>
                    <a:pt x="2570" y="1228"/>
                  </a:cubicBezTo>
                  <a:lnTo>
                    <a:pt x="2570" y="1228"/>
                  </a:lnTo>
                  <a:lnTo>
                    <a:pt x="2638" y="1251"/>
                  </a:lnTo>
                  <a:lnTo>
                    <a:pt x="2616" y="1205"/>
                  </a:lnTo>
                  <a:cubicBezTo>
                    <a:pt x="2604" y="1217"/>
                    <a:pt x="2576" y="1217"/>
                    <a:pt x="2545" y="1217"/>
                  </a:cubicBezTo>
                  <a:cubicBezTo>
                    <a:pt x="2513" y="1217"/>
                    <a:pt x="2479" y="1217"/>
                    <a:pt x="2456" y="1228"/>
                  </a:cubicBezTo>
                  <a:lnTo>
                    <a:pt x="2456" y="1160"/>
                  </a:lnTo>
                  <a:lnTo>
                    <a:pt x="2502" y="1160"/>
                  </a:lnTo>
                  <a:cubicBezTo>
                    <a:pt x="2525" y="1137"/>
                    <a:pt x="2366" y="1114"/>
                    <a:pt x="2388" y="1046"/>
                  </a:cubicBezTo>
                  <a:cubicBezTo>
                    <a:pt x="2434" y="910"/>
                    <a:pt x="2411" y="796"/>
                    <a:pt x="2434" y="660"/>
                  </a:cubicBezTo>
                  <a:lnTo>
                    <a:pt x="2502" y="728"/>
                  </a:lnTo>
                  <a:lnTo>
                    <a:pt x="2502" y="682"/>
                  </a:lnTo>
                  <a:cubicBezTo>
                    <a:pt x="2497" y="685"/>
                    <a:pt x="2493" y="686"/>
                    <a:pt x="2489" y="686"/>
                  </a:cubicBezTo>
                  <a:cubicBezTo>
                    <a:pt x="2465" y="686"/>
                    <a:pt x="2473" y="633"/>
                    <a:pt x="2463" y="633"/>
                  </a:cubicBezTo>
                  <a:cubicBezTo>
                    <a:pt x="2461" y="633"/>
                    <a:pt x="2459" y="634"/>
                    <a:pt x="2456" y="637"/>
                  </a:cubicBezTo>
                  <a:cubicBezTo>
                    <a:pt x="2320" y="546"/>
                    <a:pt x="2434" y="432"/>
                    <a:pt x="2366" y="364"/>
                  </a:cubicBezTo>
                  <a:cubicBezTo>
                    <a:pt x="2231" y="341"/>
                    <a:pt x="375" y="76"/>
                    <a:pt x="190" y="47"/>
                  </a:cubicBezTo>
                  <a:lnTo>
                    <a:pt x="190" y="47"/>
                  </a:lnTo>
                  <a:lnTo>
                    <a:pt x="182" y="68"/>
                  </a:lnTo>
                  <a:lnTo>
                    <a:pt x="251" y="91"/>
                  </a:lnTo>
                  <a:cubicBezTo>
                    <a:pt x="262" y="125"/>
                    <a:pt x="251" y="125"/>
                    <a:pt x="236" y="125"/>
                  </a:cubicBezTo>
                  <a:cubicBezTo>
                    <a:pt x="222" y="125"/>
                    <a:pt x="205" y="125"/>
                    <a:pt x="205" y="159"/>
                  </a:cubicBezTo>
                  <a:cubicBezTo>
                    <a:pt x="137" y="159"/>
                    <a:pt x="137" y="114"/>
                    <a:pt x="137"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1"/>
            <p:cNvSpPr/>
            <p:nvPr/>
          </p:nvSpPr>
          <p:spPr>
            <a:xfrm rot="2879632">
              <a:off x="7654195" y="4485766"/>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1"/>
            <p:cNvSpPr/>
            <p:nvPr/>
          </p:nvSpPr>
          <p:spPr>
            <a:xfrm rot="2879632">
              <a:off x="7544291" y="4475713"/>
              <a:ext cx="93512" cy="248397"/>
            </a:xfrm>
            <a:custGeom>
              <a:avLst/>
              <a:gdLst/>
              <a:ahLst/>
              <a:cxnLst/>
              <a:rect l="l" t="t" r="r" b="b"/>
              <a:pathLst>
                <a:path w="2866" h="7613" extrusionOk="0">
                  <a:moveTo>
                    <a:pt x="228" y="0"/>
                  </a:moveTo>
                  <a:lnTo>
                    <a:pt x="183" y="69"/>
                  </a:lnTo>
                  <a:lnTo>
                    <a:pt x="251" y="69"/>
                  </a:lnTo>
                  <a:cubicBezTo>
                    <a:pt x="296" y="137"/>
                    <a:pt x="205" y="91"/>
                    <a:pt x="228" y="137"/>
                  </a:cubicBezTo>
                  <a:cubicBezTo>
                    <a:pt x="160" y="137"/>
                    <a:pt x="137" y="91"/>
                    <a:pt x="137" y="46"/>
                  </a:cubicBezTo>
                  <a:lnTo>
                    <a:pt x="137" y="46"/>
                  </a:lnTo>
                  <a:cubicBezTo>
                    <a:pt x="137" y="91"/>
                    <a:pt x="92" y="137"/>
                    <a:pt x="160" y="137"/>
                  </a:cubicBezTo>
                  <a:cubicBezTo>
                    <a:pt x="148" y="160"/>
                    <a:pt x="126" y="160"/>
                    <a:pt x="103" y="160"/>
                  </a:cubicBezTo>
                  <a:cubicBezTo>
                    <a:pt x="80" y="160"/>
                    <a:pt x="57" y="160"/>
                    <a:pt x="46" y="182"/>
                  </a:cubicBezTo>
                  <a:cubicBezTo>
                    <a:pt x="69" y="228"/>
                    <a:pt x="137" y="273"/>
                    <a:pt x="92" y="319"/>
                  </a:cubicBezTo>
                  <a:lnTo>
                    <a:pt x="69" y="296"/>
                  </a:lnTo>
                  <a:lnTo>
                    <a:pt x="69" y="296"/>
                  </a:lnTo>
                  <a:cubicBezTo>
                    <a:pt x="1" y="410"/>
                    <a:pt x="160" y="455"/>
                    <a:pt x="92" y="546"/>
                  </a:cubicBezTo>
                  <a:lnTo>
                    <a:pt x="92" y="523"/>
                  </a:lnTo>
                  <a:cubicBezTo>
                    <a:pt x="46" y="569"/>
                    <a:pt x="92" y="614"/>
                    <a:pt x="46" y="683"/>
                  </a:cubicBezTo>
                  <a:lnTo>
                    <a:pt x="114" y="683"/>
                  </a:lnTo>
                  <a:cubicBezTo>
                    <a:pt x="69" y="751"/>
                    <a:pt x="114" y="796"/>
                    <a:pt x="69" y="842"/>
                  </a:cubicBezTo>
                  <a:lnTo>
                    <a:pt x="114" y="887"/>
                  </a:lnTo>
                  <a:cubicBezTo>
                    <a:pt x="114" y="1115"/>
                    <a:pt x="160" y="2001"/>
                    <a:pt x="160" y="2229"/>
                  </a:cubicBezTo>
                  <a:lnTo>
                    <a:pt x="160" y="2206"/>
                  </a:lnTo>
                  <a:cubicBezTo>
                    <a:pt x="183" y="2547"/>
                    <a:pt x="160" y="3252"/>
                    <a:pt x="228" y="3616"/>
                  </a:cubicBezTo>
                  <a:cubicBezTo>
                    <a:pt x="160" y="3661"/>
                    <a:pt x="183" y="3752"/>
                    <a:pt x="160" y="3798"/>
                  </a:cubicBezTo>
                  <a:lnTo>
                    <a:pt x="228" y="3798"/>
                  </a:lnTo>
                  <a:cubicBezTo>
                    <a:pt x="205" y="3980"/>
                    <a:pt x="273" y="3821"/>
                    <a:pt x="296" y="3980"/>
                  </a:cubicBezTo>
                  <a:cubicBezTo>
                    <a:pt x="342" y="4184"/>
                    <a:pt x="251" y="4935"/>
                    <a:pt x="205" y="5117"/>
                  </a:cubicBezTo>
                  <a:cubicBezTo>
                    <a:pt x="273" y="5208"/>
                    <a:pt x="205" y="5321"/>
                    <a:pt x="273" y="5412"/>
                  </a:cubicBezTo>
                  <a:lnTo>
                    <a:pt x="251" y="5412"/>
                  </a:lnTo>
                  <a:cubicBezTo>
                    <a:pt x="273" y="5503"/>
                    <a:pt x="183" y="6072"/>
                    <a:pt x="205" y="6186"/>
                  </a:cubicBezTo>
                  <a:lnTo>
                    <a:pt x="228" y="6163"/>
                  </a:lnTo>
                  <a:lnTo>
                    <a:pt x="228" y="6163"/>
                  </a:lnTo>
                  <a:cubicBezTo>
                    <a:pt x="273" y="6254"/>
                    <a:pt x="183" y="6254"/>
                    <a:pt x="137" y="6322"/>
                  </a:cubicBezTo>
                  <a:cubicBezTo>
                    <a:pt x="251" y="6322"/>
                    <a:pt x="296" y="6413"/>
                    <a:pt x="296" y="6436"/>
                  </a:cubicBezTo>
                  <a:lnTo>
                    <a:pt x="273" y="6436"/>
                  </a:lnTo>
                  <a:cubicBezTo>
                    <a:pt x="296" y="6481"/>
                    <a:pt x="387" y="6595"/>
                    <a:pt x="387" y="6686"/>
                  </a:cubicBezTo>
                  <a:lnTo>
                    <a:pt x="342" y="6686"/>
                  </a:lnTo>
                  <a:cubicBezTo>
                    <a:pt x="387" y="6754"/>
                    <a:pt x="364" y="6868"/>
                    <a:pt x="364" y="6936"/>
                  </a:cubicBezTo>
                  <a:cubicBezTo>
                    <a:pt x="342" y="7027"/>
                    <a:pt x="251" y="7209"/>
                    <a:pt x="319" y="7345"/>
                  </a:cubicBezTo>
                  <a:lnTo>
                    <a:pt x="160" y="7436"/>
                  </a:lnTo>
                  <a:lnTo>
                    <a:pt x="160" y="7459"/>
                  </a:lnTo>
                  <a:cubicBezTo>
                    <a:pt x="160" y="7459"/>
                    <a:pt x="1209" y="7613"/>
                    <a:pt x="1896" y="7613"/>
                  </a:cubicBezTo>
                  <a:cubicBezTo>
                    <a:pt x="2125" y="7613"/>
                    <a:pt x="2314" y="7595"/>
                    <a:pt x="2411" y="7550"/>
                  </a:cubicBezTo>
                  <a:lnTo>
                    <a:pt x="2479" y="7550"/>
                  </a:lnTo>
                  <a:lnTo>
                    <a:pt x="2457" y="7505"/>
                  </a:lnTo>
                  <a:cubicBezTo>
                    <a:pt x="2490" y="7471"/>
                    <a:pt x="2462" y="7450"/>
                    <a:pt x="2463" y="7450"/>
                  </a:cubicBezTo>
                  <a:lnTo>
                    <a:pt x="2463" y="7450"/>
                  </a:lnTo>
                  <a:cubicBezTo>
                    <a:pt x="2463" y="7450"/>
                    <a:pt x="2467" y="7453"/>
                    <a:pt x="2479" y="7459"/>
                  </a:cubicBezTo>
                  <a:lnTo>
                    <a:pt x="2479" y="7505"/>
                  </a:lnTo>
                  <a:cubicBezTo>
                    <a:pt x="2486" y="7490"/>
                    <a:pt x="2493" y="7485"/>
                    <a:pt x="2500" y="7485"/>
                  </a:cubicBezTo>
                  <a:cubicBezTo>
                    <a:pt x="2516" y="7485"/>
                    <a:pt x="2532" y="7512"/>
                    <a:pt x="2547" y="7527"/>
                  </a:cubicBezTo>
                  <a:lnTo>
                    <a:pt x="2570" y="7459"/>
                  </a:lnTo>
                  <a:lnTo>
                    <a:pt x="2547" y="7482"/>
                  </a:lnTo>
                  <a:lnTo>
                    <a:pt x="2502" y="7391"/>
                  </a:lnTo>
                  <a:cubicBezTo>
                    <a:pt x="2502" y="7345"/>
                    <a:pt x="2593" y="7391"/>
                    <a:pt x="2593" y="7323"/>
                  </a:cubicBezTo>
                  <a:cubicBezTo>
                    <a:pt x="2638" y="7027"/>
                    <a:pt x="2729" y="6731"/>
                    <a:pt x="2707" y="6436"/>
                  </a:cubicBezTo>
                  <a:lnTo>
                    <a:pt x="2752" y="6436"/>
                  </a:lnTo>
                  <a:cubicBezTo>
                    <a:pt x="2729" y="6345"/>
                    <a:pt x="2729" y="6254"/>
                    <a:pt x="2707" y="6186"/>
                  </a:cubicBezTo>
                  <a:lnTo>
                    <a:pt x="2798" y="6140"/>
                  </a:lnTo>
                  <a:lnTo>
                    <a:pt x="2798" y="6140"/>
                  </a:lnTo>
                  <a:cubicBezTo>
                    <a:pt x="2797" y="6141"/>
                    <a:pt x="2796" y="6141"/>
                    <a:pt x="2795" y="6141"/>
                  </a:cubicBezTo>
                  <a:cubicBezTo>
                    <a:pt x="2752" y="6141"/>
                    <a:pt x="2753" y="5663"/>
                    <a:pt x="2775" y="5663"/>
                  </a:cubicBezTo>
                  <a:lnTo>
                    <a:pt x="2684" y="5663"/>
                  </a:lnTo>
                  <a:cubicBezTo>
                    <a:pt x="2684" y="5572"/>
                    <a:pt x="2798" y="5640"/>
                    <a:pt x="2775" y="5549"/>
                  </a:cubicBezTo>
                  <a:cubicBezTo>
                    <a:pt x="2638" y="5503"/>
                    <a:pt x="2775" y="5412"/>
                    <a:pt x="2707" y="5367"/>
                  </a:cubicBezTo>
                  <a:cubicBezTo>
                    <a:pt x="2729" y="5367"/>
                    <a:pt x="2729" y="5344"/>
                    <a:pt x="2775" y="5344"/>
                  </a:cubicBezTo>
                  <a:cubicBezTo>
                    <a:pt x="2707" y="5321"/>
                    <a:pt x="2752" y="5299"/>
                    <a:pt x="2729" y="5276"/>
                  </a:cubicBezTo>
                  <a:lnTo>
                    <a:pt x="2684" y="5276"/>
                  </a:lnTo>
                  <a:lnTo>
                    <a:pt x="2661" y="5231"/>
                  </a:lnTo>
                  <a:lnTo>
                    <a:pt x="2752" y="5231"/>
                  </a:lnTo>
                  <a:cubicBezTo>
                    <a:pt x="2775" y="5071"/>
                    <a:pt x="2866" y="4321"/>
                    <a:pt x="2843" y="4139"/>
                  </a:cubicBezTo>
                  <a:lnTo>
                    <a:pt x="2843" y="4139"/>
                  </a:lnTo>
                  <a:cubicBezTo>
                    <a:pt x="2775" y="4162"/>
                    <a:pt x="2820" y="4207"/>
                    <a:pt x="2729" y="4230"/>
                  </a:cubicBezTo>
                  <a:cubicBezTo>
                    <a:pt x="2684" y="4184"/>
                    <a:pt x="2752" y="4162"/>
                    <a:pt x="2684" y="4162"/>
                  </a:cubicBezTo>
                  <a:cubicBezTo>
                    <a:pt x="2820" y="4139"/>
                    <a:pt x="2729" y="4048"/>
                    <a:pt x="2866" y="4025"/>
                  </a:cubicBezTo>
                  <a:lnTo>
                    <a:pt x="2798" y="4003"/>
                  </a:lnTo>
                  <a:lnTo>
                    <a:pt x="2843" y="3980"/>
                  </a:lnTo>
                  <a:cubicBezTo>
                    <a:pt x="2752" y="3798"/>
                    <a:pt x="2798" y="3934"/>
                    <a:pt x="2820" y="3775"/>
                  </a:cubicBezTo>
                  <a:cubicBezTo>
                    <a:pt x="2820" y="3684"/>
                    <a:pt x="2707" y="3616"/>
                    <a:pt x="2752" y="3571"/>
                  </a:cubicBezTo>
                  <a:lnTo>
                    <a:pt x="2684" y="3571"/>
                  </a:lnTo>
                  <a:cubicBezTo>
                    <a:pt x="2752" y="3571"/>
                    <a:pt x="2638" y="3502"/>
                    <a:pt x="2707" y="3502"/>
                  </a:cubicBezTo>
                  <a:cubicBezTo>
                    <a:pt x="2707" y="3482"/>
                    <a:pt x="2707" y="3408"/>
                    <a:pt x="2642" y="3408"/>
                  </a:cubicBezTo>
                  <a:cubicBezTo>
                    <a:pt x="2639" y="3408"/>
                    <a:pt x="2636" y="3408"/>
                    <a:pt x="2632" y="3408"/>
                  </a:cubicBezTo>
                  <a:lnTo>
                    <a:pt x="2632" y="3408"/>
                  </a:lnTo>
                  <a:cubicBezTo>
                    <a:pt x="2662" y="3397"/>
                    <a:pt x="2682" y="3361"/>
                    <a:pt x="2711" y="3361"/>
                  </a:cubicBezTo>
                  <a:cubicBezTo>
                    <a:pt x="2717" y="3361"/>
                    <a:pt x="2723" y="3363"/>
                    <a:pt x="2729" y="3366"/>
                  </a:cubicBezTo>
                  <a:lnTo>
                    <a:pt x="2707" y="3320"/>
                  </a:lnTo>
                  <a:lnTo>
                    <a:pt x="2684" y="3343"/>
                  </a:lnTo>
                  <a:cubicBezTo>
                    <a:pt x="2684" y="3252"/>
                    <a:pt x="2752" y="3229"/>
                    <a:pt x="2661" y="3161"/>
                  </a:cubicBezTo>
                  <a:lnTo>
                    <a:pt x="2638" y="3184"/>
                  </a:lnTo>
                  <a:cubicBezTo>
                    <a:pt x="2638" y="3138"/>
                    <a:pt x="2616" y="3093"/>
                    <a:pt x="2707" y="3093"/>
                  </a:cubicBezTo>
                  <a:lnTo>
                    <a:pt x="2729" y="3138"/>
                  </a:lnTo>
                  <a:cubicBezTo>
                    <a:pt x="2752" y="3047"/>
                    <a:pt x="2729" y="3002"/>
                    <a:pt x="2684" y="2934"/>
                  </a:cubicBezTo>
                  <a:lnTo>
                    <a:pt x="2684" y="2957"/>
                  </a:lnTo>
                  <a:cubicBezTo>
                    <a:pt x="2593" y="2866"/>
                    <a:pt x="2547" y="2434"/>
                    <a:pt x="2434" y="2343"/>
                  </a:cubicBezTo>
                  <a:lnTo>
                    <a:pt x="2366" y="2388"/>
                  </a:lnTo>
                  <a:lnTo>
                    <a:pt x="2297" y="2297"/>
                  </a:lnTo>
                  <a:lnTo>
                    <a:pt x="2502" y="2343"/>
                  </a:lnTo>
                  <a:cubicBezTo>
                    <a:pt x="2502" y="2206"/>
                    <a:pt x="2479" y="1456"/>
                    <a:pt x="2525" y="1319"/>
                  </a:cubicBezTo>
                  <a:cubicBezTo>
                    <a:pt x="2540" y="1297"/>
                    <a:pt x="2558" y="1289"/>
                    <a:pt x="2574" y="1289"/>
                  </a:cubicBezTo>
                  <a:cubicBezTo>
                    <a:pt x="2608" y="1289"/>
                    <a:pt x="2638" y="1319"/>
                    <a:pt x="2638" y="1319"/>
                  </a:cubicBezTo>
                  <a:cubicBezTo>
                    <a:pt x="2616" y="1251"/>
                    <a:pt x="2570" y="1274"/>
                    <a:pt x="2570" y="1228"/>
                  </a:cubicBezTo>
                  <a:lnTo>
                    <a:pt x="2638" y="1228"/>
                  </a:lnTo>
                  <a:lnTo>
                    <a:pt x="2616" y="1183"/>
                  </a:lnTo>
                  <a:cubicBezTo>
                    <a:pt x="2604" y="1206"/>
                    <a:pt x="2582" y="1211"/>
                    <a:pt x="2553" y="1211"/>
                  </a:cubicBezTo>
                  <a:cubicBezTo>
                    <a:pt x="2525" y="1211"/>
                    <a:pt x="2491" y="1206"/>
                    <a:pt x="2457" y="1206"/>
                  </a:cubicBezTo>
                  <a:lnTo>
                    <a:pt x="2479" y="1137"/>
                  </a:lnTo>
                  <a:lnTo>
                    <a:pt x="2525" y="1137"/>
                  </a:lnTo>
                  <a:cubicBezTo>
                    <a:pt x="2525" y="1137"/>
                    <a:pt x="2366" y="1092"/>
                    <a:pt x="2411" y="1024"/>
                  </a:cubicBezTo>
                  <a:cubicBezTo>
                    <a:pt x="2434" y="910"/>
                    <a:pt x="2411" y="773"/>
                    <a:pt x="2434" y="660"/>
                  </a:cubicBezTo>
                  <a:lnTo>
                    <a:pt x="2502" y="705"/>
                  </a:lnTo>
                  <a:lnTo>
                    <a:pt x="2525" y="660"/>
                  </a:lnTo>
                  <a:lnTo>
                    <a:pt x="2525" y="660"/>
                  </a:lnTo>
                  <a:cubicBezTo>
                    <a:pt x="2515" y="663"/>
                    <a:pt x="2507" y="665"/>
                    <a:pt x="2500" y="665"/>
                  </a:cubicBezTo>
                  <a:cubicBezTo>
                    <a:pt x="2469" y="665"/>
                    <a:pt x="2473" y="632"/>
                    <a:pt x="2464" y="632"/>
                  </a:cubicBezTo>
                  <a:cubicBezTo>
                    <a:pt x="2462" y="632"/>
                    <a:pt x="2460" y="634"/>
                    <a:pt x="2457" y="637"/>
                  </a:cubicBezTo>
                  <a:cubicBezTo>
                    <a:pt x="2320" y="523"/>
                    <a:pt x="2457" y="432"/>
                    <a:pt x="2366" y="341"/>
                  </a:cubicBezTo>
                  <a:cubicBezTo>
                    <a:pt x="2252" y="319"/>
                    <a:pt x="342" y="69"/>
                    <a:pt x="205" y="46"/>
                  </a:cubicBezTo>
                  <a:lnTo>
                    <a:pt x="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1"/>
            <p:cNvSpPr/>
            <p:nvPr/>
          </p:nvSpPr>
          <p:spPr>
            <a:xfrm rot="2879632">
              <a:off x="8903053" y="4619632"/>
              <a:ext cx="3002" cy="3002"/>
            </a:xfrm>
            <a:custGeom>
              <a:avLst/>
              <a:gdLst/>
              <a:ahLst/>
              <a:cxnLst/>
              <a:rect l="l" t="t" r="r" b="b"/>
              <a:pathLst>
                <a:path w="92" h="92" extrusionOk="0">
                  <a:moveTo>
                    <a:pt x="91" y="1"/>
                  </a:moveTo>
                  <a:lnTo>
                    <a:pt x="91" y="1"/>
                  </a:lnTo>
                  <a:cubicBezTo>
                    <a:pt x="23" y="23"/>
                    <a:pt x="0" y="46"/>
                    <a:pt x="0" y="91"/>
                  </a:cubicBezTo>
                  <a:cubicBezTo>
                    <a:pt x="68" y="69"/>
                    <a:pt x="68"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1"/>
            <p:cNvSpPr/>
            <p:nvPr/>
          </p:nvSpPr>
          <p:spPr>
            <a:xfrm rot="2879632">
              <a:off x="8906635" y="4621226"/>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1"/>
            <p:cNvSpPr/>
            <p:nvPr/>
          </p:nvSpPr>
          <p:spPr>
            <a:xfrm rot="2879632">
              <a:off x="9035013" y="4398527"/>
              <a:ext cx="783" cy="783"/>
            </a:xfrm>
            <a:custGeom>
              <a:avLst/>
              <a:gdLst/>
              <a:ahLst/>
              <a:cxnLst/>
              <a:rect l="l" t="t" r="r" b="b"/>
              <a:pathLst>
                <a:path w="24" h="24" extrusionOk="0">
                  <a:moveTo>
                    <a:pt x="1" y="0"/>
                  </a:moveTo>
                  <a:lnTo>
                    <a:pt x="24" y="23"/>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1"/>
            <p:cNvSpPr/>
            <p:nvPr/>
          </p:nvSpPr>
          <p:spPr>
            <a:xfrm rot="2879632">
              <a:off x="8925893" y="4388505"/>
              <a:ext cx="92761" cy="248397"/>
            </a:xfrm>
            <a:custGeom>
              <a:avLst/>
              <a:gdLst/>
              <a:ahLst/>
              <a:cxnLst/>
              <a:rect l="l" t="t" r="r" b="b"/>
              <a:pathLst>
                <a:path w="2843" h="7613" extrusionOk="0">
                  <a:moveTo>
                    <a:pt x="205" y="1"/>
                  </a:moveTo>
                  <a:lnTo>
                    <a:pt x="182" y="46"/>
                  </a:lnTo>
                  <a:cubicBezTo>
                    <a:pt x="184" y="46"/>
                    <a:pt x="187" y="47"/>
                    <a:pt x="189" y="47"/>
                  </a:cubicBezTo>
                  <a:lnTo>
                    <a:pt x="189" y="47"/>
                  </a:lnTo>
                  <a:lnTo>
                    <a:pt x="205" y="1"/>
                  </a:lnTo>
                  <a:close/>
                  <a:moveTo>
                    <a:pt x="2454" y="7453"/>
                  </a:moveTo>
                  <a:cubicBezTo>
                    <a:pt x="2458" y="7453"/>
                    <a:pt x="2466" y="7455"/>
                    <a:pt x="2479" y="7459"/>
                  </a:cubicBezTo>
                  <a:lnTo>
                    <a:pt x="2460" y="7515"/>
                  </a:lnTo>
                  <a:lnTo>
                    <a:pt x="2460" y="7515"/>
                  </a:lnTo>
                  <a:cubicBezTo>
                    <a:pt x="2466" y="7483"/>
                    <a:pt x="2435" y="7453"/>
                    <a:pt x="2454" y="7453"/>
                  </a:cubicBezTo>
                  <a:close/>
                  <a:moveTo>
                    <a:pt x="137" y="46"/>
                  </a:moveTo>
                  <a:cubicBezTo>
                    <a:pt x="114" y="92"/>
                    <a:pt x="68" y="137"/>
                    <a:pt x="137" y="160"/>
                  </a:cubicBezTo>
                  <a:cubicBezTo>
                    <a:pt x="131" y="165"/>
                    <a:pt x="125" y="167"/>
                    <a:pt x="118" y="167"/>
                  </a:cubicBezTo>
                  <a:cubicBezTo>
                    <a:pt x="106" y="167"/>
                    <a:pt x="91" y="161"/>
                    <a:pt x="78" y="161"/>
                  </a:cubicBezTo>
                  <a:cubicBezTo>
                    <a:pt x="66" y="161"/>
                    <a:pt x="54" y="166"/>
                    <a:pt x="46" y="183"/>
                  </a:cubicBezTo>
                  <a:cubicBezTo>
                    <a:pt x="46" y="228"/>
                    <a:pt x="114" y="273"/>
                    <a:pt x="68" y="319"/>
                  </a:cubicBezTo>
                  <a:cubicBezTo>
                    <a:pt x="0" y="410"/>
                    <a:pt x="159" y="455"/>
                    <a:pt x="91" y="546"/>
                  </a:cubicBezTo>
                  <a:lnTo>
                    <a:pt x="68" y="524"/>
                  </a:lnTo>
                  <a:cubicBezTo>
                    <a:pt x="23" y="569"/>
                    <a:pt x="68" y="637"/>
                    <a:pt x="46" y="683"/>
                  </a:cubicBezTo>
                  <a:lnTo>
                    <a:pt x="91" y="683"/>
                  </a:lnTo>
                  <a:cubicBezTo>
                    <a:pt x="68" y="751"/>
                    <a:pt x="91" y="796"/>
                    <a:pt x="46" y="842"/>
                  </a:cubicBezTo>
                  <a:lnTo>
                    <a:pt x="114" y="887"/>
                  </a:lnTo>
                  <a:cubicBezTo>
                    <a:pt x="91" y="1115"/>
                    <a:pt x="159" y="2002"/>
                    <a:pt x="159" y="2229"/>
                  </a:cubicBezTo>
                  <a:lnTo>
                    <a:pt x="137" y="2206"/>
                  </a:lnTo>
                  <a:lnTo>
                    <a:pt x="137" y="2206"/>
                  </a:lnTo>
                  <a:cubicBezTo>
                    <a:pt x="159" y="2570"/>
                    <a:pt x="137" y="3252"/>
                    <a:pt x="205" y="3616"/>
                  </a:cubicBezTo>
                  <a:cubicBezTo>
                    <a:pt x="159" y="3662"/>
                    <a:pt x="159" y="3753"/>
                    <a:pt x="137" y="3798"/>
                  </a:cubicBezTo>
                  <a:lnTo>
                    <a:pt x="205" y="3798"/>
                  </a:lnTo>
                  <a:cubicBezTo>
                    <a:pt x="205" y="3980"/>
                    <a:pt x="250" y="3821"/>
                    <a:pt x="273" y="3980"/>
                  </a:cubicBezTo>
                  <a:cubicBezTo>
                    <a:pt x="319" y="4185"/>
                    <a:pt x="228" y="4935"/>
                    <a:pt x="182" y="5117"/>
                  </a:cubicBezTo>
                  <a:cubicBezTo>
                    <a:pt x="273" y="5208"/>
                    <a:pt x="205" y="5322"/>
                    <a:pt x="250" y="5413"/>
                  </a:cubicBezTo>
                  <a:lnTo>
                    <a:pt x="228" y="5413"/>
                  </a:lnTo>
                  <a:cubicBezTo>
                    <a:pt x="250" y="5504"/>
                    <a:pt x="159" y="6072"/>
                    <a:pt x="182" y="6186"/>
                  </a:cubicBezTo>
                  <a:lnTo>
                    <a:pt x="205" y="6163"/>
                  </a:lnTo>
                  <a:lnTo>
                    <a:pt x="205" y="6163"/>
                  </a:lnTo>
                  <a:cubicBezTo>
                    <a:pt x="250" y="6254"/>
                    <a:pt x="159" y="6254"/>
                    <a:pt x="137" y="6322"/>
                  </a:cubicBezTo>
                  <a:cubicBezTo>
                    <a:pt x="228" y="6322"/>
                    <a:pt x="273" y="6413"/>
                    <a:pt x="296" y="6436"/>
                  </a:cubicBezTo>
                  <a:lnTo>
                    <a:pt x="273" y="6436"/>
                  </a:lnTo>
                  <a:cubicBezTo>
                    <a:pt x="273" y="6481"/>
                    <a:pt x="364" y="6595"/>
                    <a:pt x="364" y="6686"/>
                  </a:cubicBezTo>
                  <a:lnTo>
                    <a:pt x="319" y="6686"/>
                  </a:lnTo>
                  <a:cubicBezTo>
                    <a:pt x="387" y="6754"/>
                    <a:pt x="341" y="6868"/>
                    <a:pt x="364" y="6936"/>
                  </a:cubicBezTo>
                  <a:cubicBezTo>
                    <a:pt x="319" y="7027"/>
                    <a:pt x="228" y="7209"/>
                    <a:pt x="296" y="7368"/>
                  </a:cubicBezTo>
                  <a:lnTo>
                    <a:pt x="137" y="7437"/>
                  </a:lnTo>
                  <a:lnTo>
                    <a:pt x="159" y="7459"/>
                  </a:lnTo>
                  <a:cubicBezTo>
                    <a:pt x="159" y="7459"/>
                    <a:pt x="1195" y="7613"/>
                    <a:pt x="1886" y="7613"/>
                  </a:cubicBezTo>
                  <a:cubicBezTo>
                    <a:pt x="2116" y="7613"/>
                    <a:pt x="2308" y="7596"/>
                    <a:pt x="2411" y="7550"/>
                  </a:cubicBezTo>
                  <a:lnTo>
                    <a:pt x="2456" y="7550"/>
                  </a:lnTo>
                  <a:lnTo>
                    <a:pt x="2456" y="7528"/>
                  </a:lnTo>
                  <a:cubicBezTo>
                    <a:pt x="2458" y="7524"/>
                    <a:pt x="2459" y="7521"/>
                    <a:pt x="2460" y="7518"/>
                  </a:cubicBezTo>
                  <a:lnTo>
                    <a:pt x="2460" y="7518"/>
                  </a:lnTo>
                  <a:cubicBezTo>
                    <a:pt x="2467" y="7498"/>
                    <a:pt x="2475" y="7491"/>
                    <a:pt x="2484" y="7491"/>
                  </a:cubicBezTo>
                  <a:cubicBezTo>
                    <a:pt x="2500" y="7491"/>
                    <a:pt x="2519" y="7514"/>
                    <a:pt x="2547" y="7528"/>
                  </a:cubicBezTo>
                  <a:lnTo>
                    <a:pt x="2570" y="7482"/>
                  </a:lnTo>
                  <a:lnTo>
                    <a:pt x="2524" y="7482"/>
                  </a:lnTo>
                  <a:lnTo>
                    <a:pt x="2479" y="7391"/>
                  </a:lnTo>
                  <a:cubicBezTo>
                    <a:pt x="2502" y="7346"/>
                    <a:pt x="2570" y="7391"/>
                    <a:pt x="2593" y="7323"/>
                  </a:cubicBezTo>
                  <a:cubicBezTo>
                    <a:pt x="2638" y="7027"/>
                    <a:pt x="2706" y="6732"/>
                    <a:pt x="2706" y="6436"/>
                  </a:cubicBezTo>
                  <a:lnTo>
                    <a:pt x="2729" y="6436"/>
                  </a:lnTo>
                  <a:cubicBezTo>
                    <a:pt x="2706" y="6345"/>
                    <a:pt x="2729" y="6254"/>
                    <a:pt x="2706" y="6186"/>
                  </a:cubicBezTo>
                  <a:lnTo>
                    <a:pt x="2774" y="6140"/>
                  </a:lnTo>
                  <a:lnTo>
                    <a:pt x="2774" y="6140"/>
                  </a:lnTo>
                  <a:cubicBezTo>
                    <a:pt x="2773" y="6141"/>
                    <a:pt x="2772" y="6141"/>
                    <a:pt x="2771" y="6141"/>
                  </a:cubicBezTo>
                  <a:cubicBezTo>
                    <a:pt x="2730" y="6141"/>
                    <a:pt x="2752" y="5685"/>
                    <a:pt x="2752" y="5663"/>
                  </a:cubicBezTo>
                  <a:lnTo>
                    <a:pt x="2661" y="5663"/>
                  </a:lnTo>
                  <a:cubicBezTo>
                    <a:pt x="2661" y="5572"/>
                    <a:pt x="2774" y="5640"/>
                    <a:pt x="2752" y="5549"/>
                  </a:cubicBezTo>
                  <a:cubicBezTo>
                    <a:pt x="2615" y="5504"/>
                    <a:pt x="2774" y="5413"/>
                    <a:pt x="2706" y="5367"/>
                  </a:cubicBezTo>
                  <a:cubicBezTo>
                    <a:pt x="2706" y="5367"/>
                    <a:pt x="2706" y="5344"/>
                    <a:pt x="2752" y="5344"/>
                  </a:cubicBezTo>
                  <a:cubicBezTo>
                    <a:pt x="2683" y="5322"/>
                    <a:pt x="2752" y="5299"/>
                    <a:pt x="2729" y="5276"/>
                  </a:cubicBezTo>
                  <a:lnTo>
                    <a:pt x="2683" y="5276"/>
                  </a:lnTo>
                  <a:lnTo>
                    <a:pt x="2661" y="5231"/>
                  </a:lnTo>
                  <a:lnTo>
                    <a:pt x="2729" y="5231"/>
                  </a:lnTo>
                  <a:cubicBezTo>
                    <a:pt x="2752" y="5072"/>
                    <a:pt x="2843" y="4321"/>
                    <a:pt x="2820" y="4139"/>
                  </a:cubicBezTo>
                  <a:lnTo>
                    <a:pt x="2820" y="4139"/>
                  </a:lnTo>
                  <a:cubicBezTo>
                    <a:pt x="2774" y="4162"/>
                    <a:pt x="2797" y="4230"/>
                    <a:pt x="2706" y="4230"/>
                  </a:cubicBezTo>
                  <a:cubicBezTo>
                    <a:pt x="2661" y="4185"/>
                    <a:pt x="2729" y="4162"/>
                    <a:pt x="2683" y="4162"/>
                  </a:cubicBezTo>
                  <a:cubicBezTo>
                    <a:pt x="2820" y="4139"/>
                    <a:pt x="2706" y="4048"/>
                    <a:pt x="2843" y="4026"/>
                  </a:cubicBezTo>
                  <a:lnTo>
                    <a:pt x="2774" y="4003"/>
                  </a:lnTo>
                  <a:lnTo>
                    <a:pt x="2820" y="3980"/>
                  </a:lnTo>
                  <a:cubicBezTo>
                    <a:pt x="2752" y="3798"/>
                    <a:pt x="2774" y="3935"/>
                    <a:pt x="2797" y="3775"/>
                  </a:cubicBezTo>
                  <a:cubicBezTo>
                    <a:pt x="2797" y="3684"/>
                    <a:pt x="2683" y="3639"/>
                    <a:pt x="2729" y="3571"/>
                  </a:cubicBezTo>
                  <a:lnTo>
                    <a:pt x="2661" y="3571"/>
                  </a:lnTo>
                  <a:cubicBezTo>
                    <a:pt x="2729" y="3571"/>
                    <a:pt x="2615" y="3503"/>
                    <a:pt x="2683" y="3503"/>
                  </a:cubicBezTo>
                  <a:cubicBezTo>
                    <a:pt x="2683" y="3482"/>
                    <a:pt x="2683" y="3408"/>
                    <a:pt x="2619" y="3408"/>
                  </a:cubicBezTo>
                  <a:cubicBezTo>
                    <a:pt x="2616" y="3408"/>
                    <a:pt x="2613" y="3408"/>
                    <a:pt x="2609" y="3409"/>
                  </a:cubicBezTo>
                  <a:lnTo>
                    <a:pt x="2609" y="3409"/>
                  </a:lnTo>
                  <a:cubicBezTo>
                    <a:pt x="2634" y="3399"/>
                    <a:pt x="2653" y="3373"/>
                    <a:pt x="2676" y="3373"/>
                  </a:cubicBezTo>
                  <a:cubicBezTo>
                    <a:pt x="2685" y="3373"/>
                    <a:pt x="2695" y="3377"/>
                    <a:pt x="2706" y="3389"/>
                  </a:cubicBezTo>
                  <a:lnTo>
                    <a:pt x="2706" y="3321"/>
                  </a:lnTo>
                  <a:lnTo>
                    <a:pt x="2683" y="3343"/>
                  </a:lnTo>
                  <a:cubicBezTo>
                    <a:pt x="2661" y="3252"/>
                    <a:pt x="2729" y="3230"/>
                    <a:pt x="2661" y="3161"/>
                  </a:cubicBezTo>
                  <a:lnTo>
                    <a:pt x="2615" y="3184"/>
                  </a:lnTo>
                  <a:cubicBezTo>
                    <a:pt x="2615" y="3139"/>
                    <a:pt x="2615" y="3116"/>
                    <a:pt x="2706" y="3093"/>
                  </a:cubicBezTo>
                  <a:lnTo>
                    <a:pt x="2729" y="3139"/>
                  </a:lnTo>
                  <a:cubicBezTo>
                    <a:pt x="2729" y="3048"/>
                    <a:pt x="2729" y="3002"/>
                    <a:pt x="2683" y="2934"/>
                  </a:cubicBezTo>
                  <a:lnTo>
                    <a:pt x="2683" y="2957"/>
                  </a:lnTo>
                  <a:cubicBezTo>
                    <a:pt x="2593" y="2866"/>
                    <a:pt x="2524" y="2434"/>
                    <a:pt x="2411" y="2343"/>
                  </a:cubicBezTo>
                  <a:lnTo>
                    <a:pt x="2342" y="2388"/>
                  </a:lnTo>
                  <a:lnTo>
                    <a:pt x="2297" y="2297"/>
                  </a:lnTo>
                  <a:lnTo>
                    <a:pt x="2502" y="2366"/>
                  </a:lnTo>
                  <a:cubicBezTo>
                    <a:pt x="2502" y="2206"/>
                    <a:pt x="2456" y="1456"/>
                    <a:pt x="2502" y="1320"/>
                  </a:cubicBezTo>
                  <a:cubicBezTo>
                    <a:pt x="2517" y="1304"/>
                    <a:pt x="2534" y="1299"/>
                    <a:pt x="2552" y="1299"/>
                  </a:cubicBezTo>
                  <a:cubicBezTo>
                    <a:pt x="2587" y="1299"/>
                    <a:pt x="2623" y="1320"/>
                    <a:pt x="2638" y="1320"/>
                  </a:cubicBezTo>
                  <a:cubicBezTo>
                    <a:pt x="2615" y="1251"/>
                    <a:pt x="2547" y="1274"/>
                    <a:pt x="2570" y="1229"/>
                  </a:cubicBezTo>
                  <a:lnTo>
                    <a:pt x="2570" y="1229"/>
                  </a:lnTo>
                  <a:lnTo>
                    <a:pt x="2638" y="1251"/>
                  </a:lnTo>
                  <a:lnTo>
                    <a:pt x="2615" y="1183"/>
                  </a:lnTo>
                  <a:cubicBezTo>
                    <a:pt x="2604" y="1206"/>
                    <a:pt x="2575" y="1211"/>
                    <a:pt x="2544" y="1211"/>
                  </a:cubicBezTo>
                  <a:cubicBezTo>
                    <a:pt x="2513" y="1211"/>
                    <a:pt x="2479" y="1206"/>
                    <a:pt x="2456" y="1206"/>
                  </a:cubicBezTo>
                  <a:lnTo>
                    <a:pt x="2456" y="1138"/>
                  </a:lnTo>
                  <a:lnTo>
                    <a:pt x="2502" y="1138"/>
                  </a:lnTo>
                  <a:cubicBezTo>
                    <a:pt x="2502" y="1138"/>
                    <a:pt x="2365" y="1092"/>
                    <a:pt x="2388" y="1024"/>
                  </a:cubicBezTo>
                  <a:cubicBezTo>
                    <a:pt x="2411" y="910"/>
                    <a:pt x="2411" y="774"/>
                    <a:pt x="2411" y="660"/>
                  </a:cubicBezTo>
                  <a:lnTo>
                    <a:pt x="2479" y="706"/>
                  </a:lnTo>
                  <a:lnTo>
                    <a:pt x="2502" y="660"/>
                  </a:lnTo>
                  <a:lnTo>
                    <a:pt x="2502" y="660"/>
                  </a:lnTo>
                  <a:cubicBezTo>
                    <a:pt x="2495" y="663"/>
                    <a:pt x="2490" y="665"/>
                    <a:pt x="2486" y="665"/>
                  </a:cubicBezTo>
                  <a:cubicBezTo>
                    <a:pt x="2466" y="665"/>
                    <a:pt x="2472" y="633"/>
                    <a:pt x="2464" y="633"/>
                  </a:cubicBezTo>
                  <a:cubicBezTo>
                    <a:pt x="2462" y="633"/>
                    <a:pt x="2459" y="634"/>
                    <a:pt x="2456" y="637"/>
                  </a:cubicBezTo>
                  <a:cubicBezTo>
                    <a:pt x="2320" y="524"/>
                    <a:pt x="2433" y="433"/>
                    <a:pt x="2342" y="342"/>
                  </a:cubicBezTo>
                  <a:cubicBezTo>
                    <a:pt x="2230" y="319"/>
                    <a:pt x="375" y="76"/>
                    <a:pt x="189" y="47"/>
                  </a:cubicBezTo>
                  <a:lnTo>
                    <a:pt x="189" y="47"/>
                  </a:lnTo>
                  <a:lnTo>
                    <a:pt x="182" y="69"/>
                  </a:lnTo>
                  <a:lnTo>
                    <a:pt x="250" y="69"/>
                  </a:lnTo>
                  <a:cubicBezTo>
                    <a:pt x="273" y="137"/>
                    <a:pt x="205" y="92"/>
                    <a:pt x="205" y="160"/>
                  </a:cubicBezTo>
                  <a:cubicBezTo>
                    <a:pt x="137" y="160"/>
                    <a:pt x="137" y="92"/>
                    <a:pt x="137"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1"/>
            <p:cNvSpPr/>
            <p:nvPr/>
          </p:nvSpPr>
          <p:spPr>
            <a:xfrm rot="2879632">
              <a:off x="8635653" y="4528950"/>
              <a:ext cx="3002" cy="3002"/>
            </a:xfrm>
            <a:custGeom>
              <a:avLst/>
              <a:gdLst/>
              <a:ahLst/>
              <a:cxnLst/>
              <a:rect l="l" t="t" r="r" b="b"/>
              <a:pathLst>
                <a:path w="92" h="92" extrusionOk="0">
                  <a:moveTo>
                    <a:pt x="91" y="0"/>
                  </a:moveTo>
                  <a:lnTo>
                    <a:pt x="91" y="0"/>
                  </a:lnTo>
                  <a:cubicBezTo>
                    <a:pt x="23" y="23"/>
                    <a:pt x="0" y="46"/>
                    <a:pt x="23" y="91"/>
                  </a:cubicBezTo>
                  <a:cubicBezTo>
                    <a:pt x="69" y="68"/>
                    <a:pt x="91" y="46"/>
                    <a:pt x="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1"/>
            <p:cNvSpPr/>
            <p:nvPr/>
          </p:nvSpPr>
          <p:spPr>
            <a:xfrm rot="2879632">
              <a:off x="8639234" y="4530544"/>
              <a:ext cx="33" cy="33"/>
            </a:xfrm>
            <a:custGeom>
              <a:avLst/>
              <a:gdLst/>
              <a:ahLst/>
              <a:cxnLst/>
              <a:rect l="l" t="t" r="r" b="b"/>
              <a:pathLst>
                <a:path w="1" h="1" extrusionOk="0">
                  <a:moveTo>
                    <a:pt x="0" y="0"/>
                  </a:moveTo>
                  <a:lnTo>
                    <a:pt x="0" y="0"/>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1"/>
            <p:cNvSpPr/>
            <p:nvPr/>
          </p:nvSpPr>
          <p:spPr>
            <a:xfrm rot="2879632">
              <a:off x="8768263" y="4308102"/>
              <a:ext cx="33" cy="783"/>
            </a:xfrm>
            <a:custGeom>
              <a:avLst/>
              <a:gdLst/>
              <a:ahLst/>
              <a:cxnLst/>
              <a:rect l="l" t="t" r="r" b="b"/>
              <a:pathLst>
                <a:path w="1" h="24" extrusionOk="0">
                  <a:moveTo>
                    <a:pt x="1" y="1"/>
                  </a:moveTo>
                  <a:lnTo>
                    <a:pt x="1" y="24"/>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1"/>
            <p:cNvSpPr/>
            <p:nvPr/>
          </p:nvSpPr>
          <p:spPr>
            <a:xfrm rot="2879632">
              <a:off x="8658647" y="4297475"/>
              <a:ext cx="93512" cy="249148"/>
            </a:xfrm>
            <a:custGeom>
              <a:avLst/>
              <a:gdLst/>
              <a:ahLst/>
              <a:cxnLst/>
              <a:rect l="l" t="t" r="r" b="b"/>
              <a:pathLst>
                <a:path w="2866" h="7636" extrusionOk="0">
                  <a:moveTo>
                    <a:pt x="205" y="0"/>
                  </a:moveTo>
                  <a:lnTo>
                    <a:pt x="182" y="91"/>
                  </a:lnTo>
                  <a:lnTo>
                    <a:pt x="251" y="91"/>
                  </a:lnTo>
                  <a:cubicBezTo>
                    <a:pt x="273" y="160"/>
                    <a:pt x="205" y="114"/>
                    <a:pt x="205" y="160"/>
                  </a:cubicBezTo>
                  <a:cubicBezTo>
                    <a:pt x="160" y="160"/>
                    <a:pt x="137" y="114"/>
                    <a:pt x="137" y="69"/>
                  </a:cubicBezTo>
                  <a:lnTo>
                    <a:pt x="137" y="69"/>
                  </a:lnTo>
                  <a:cubicBezTo>
                    <a:pt x="137" y="114"/>
                    <a:pt x="91" y="160"/>
                    <a:pt x="160" y="160"/>
                  </a:cubicBezTo>
                  <a:cubicBezTo>
                    <a:pt x="137" y="182"/>
                    <a:pt x="114" y="182"/>
                    <a:pt x="94" y="182"/>
                  </a:cubicBezTo>
                  <a:cubicBezTo>
                    <a:pt x="74" y="182"/>
                    <a:pt x="57" y="182"/>
                    <a:pt x="46" y="205"/>
                  </a:cubicBezTo>
                  <a:cubicBezTo>
                    <a:pt x="69" y="251"/>
                    <a:pt x="114" y="296"/>
                    <a:pt x="91" y="319"/>
                  </a:cubicBezTo>
                  <a:lnTo>
                    <a:pt x="69" y="319"/>
                  </a:lnTo>
                  <a:cubicBezTo>
                    <a:pt x="1" y="410"/>
                    <a:pt x="160" y="478"/>
                    <a:pt x="91" y="569"/>
                  </a:cubicBezTo>
                  <a:lnTo>
                    <a:pt x="69" y="546"/>
                  </a:lnTo>
                  <a:lnTo>
                    <a:pt x="69" y="546"/>
                  </a:lnTo>
                  <a:cubicBezTo>
                    <a:pt x="46" y="592"/>
                    <a:pt x="91" y="637"/>
                    <a:pt x="46" y="705"/>
                  </a:cubicBezTo>
                  <a:lnTo>
                    <a:pt x="114" y="705"/>
                  </a:lnTo>
                  <a:cubicBezTo>
                    <a:pt x="69" y="774"/>
                    <a:pt x="114" y="819"/>
                    <a:pt x="69" y="865"/>
                  </a:cubicBezTo>
                  <a:lnTo>
                    <a:pt x="114" y="910"/>
                  </a:lnTo>
                  <a:cubicBezTo>
                    <a:pt x="91" y="1137"/>
                    <a:pt x="160" y="2024"/>
                    <a:pt x="160" y="2252"/>
                  </a:cubicBezTo>
                  <a:lnTo>
                    <a:pt x="160" y="2229"/>
                  </a:lnTo>
                  <a:cubicBezTo>
                    <a:pt x="182" y="2570"/>
                    <a:pt x="160" y="3275"/>
                    <a:pt x="228" y="3639"/>
                  </a:cubicBezTo>
                  <a:cubicBezTo>
                    <a:pt x="160" y="3684"/>
                    <a:pt x="182" y="3775"/>
                    <a:pt x="160" y="3821"/>
                  </a:cubicBezTo>
                  <a:lnTo>
                    <a:pt x="228" y="3821"/>
                  </a:lnTo>
                  <a:cubicBezTo>
                    <a:pt x="205" y="4003"/>
                    <a:pt x="273" y="3844"/>
                    <a:pt x="273" y="4003"/>
                  </a:cubicBezTo>
                  <a:cubicBezTo>
                    <a:pt x="342" y="4207"/>
                    <a:pt x="251" y="4958"/>
                    <a:pt x="205" y="5140"/>
                  </a:cubicBezTo>
                  <a:cubicBezTo>
                    <a:pt x="273" y="5231"/>
                    <a:pt x="205" y="5344"/>
                    <a:pt x="273" y="5435"/>
                  </a:cubicBezTo>
                  <a:lnTo>
                    <a:pt x="251" y="5435"/>
                  </a:lnTo>
                  <a:cubicBezTo>
                    <a:pt x="273" y="5526"/>
                    <a:pt x="182" y="6072"/>
                    <a:pt x="205" y="6208"/>
                  </a:cubicBezTo>
                  <a:lnTo>
                    <a:pt x="205" y="6186"/>
                  </a:lnTo>
                  <a:lnTo>
                    <a:pt x="205" y="6186"/>
                  </a:lnTo>
                  <a:cubicBezTo>
                    <a:pt x="273" y="6277"/>
                    <a:pt x="182" y="6277"/>
                    <a:pt x="137" y="6345"/>
                  </a:cubicBezTo>
                  <a:cubicBezTo>
                    <a:pt x="228" y="6345"/>
                    <a:pt x="296" y="6436"/>
                    <a:pt x="296" y="6459"/>
                  </a:cubicBezTo>
                  <a:lnTo>
                    <a:pt x="273" y="6459"/>
                  </a:lnTo>
                  <a:cubicBezTo>
                    <a:pt x="296" y="6504"/>
                    <a:pt x="364" y="6618"/>
                    <a:pt x="387" y="6709"/>
                  </a:cubicBezTo>
                  <a:lnTo>
                    <a:pt x="342" y="6709"/>
                  </a:lnTo>
                  <a:cubicBezTo>
                    <a:pt x="387" y="6777"/>
                    <a:pt x="364" y="6891"/>
                    <a:pt x="364" y="6959"/>
                  </a:cubicBezTo>
                  <a:cubicBezTo>
                    <a:pt x="342" y="7050"/>
                    <a:pt x="251" y="7232"/>
                    <a:pt x="319" y="7368"/>
                  </a:cubicBezTo>
                  <a:lnTo>
                    <a:pt x="160" y="7459"/>
                  </a:lnTo>
                  <a:lnTo>
                    <a:pt x="160" y="7482"/>
                  </a:lnTo>
                  <a:cubicBezTo>
                    <a:pt x="160" y="7482"/>
                    <a:pt x="1209" y="7635"/>
                    <a:pt x="1896" y="7635"/>
                  </a:cubicBezTo>
                  <a:cubicBezTo>
                    <a:pt x="2125" y="7635"/>
                    <a:pt x="2314" y="7618"/>
                    <a:pt x="2411" y="7573"/>
                  </a:cubicBezTo>
                  <a:lnTo>
                    <a:pt x="2456" y="7573"/>
                  </a:lnTo>
                  <a:lnTo>
                    <a:pt x="2456" y="7550"/>
                  </a:lnTo>
                  <a:cubicBezTo>
                    <a:pt x="2473" y="7499"/>
                    <a:pt x="2452" y="7473"/>
                    <a:pt x="2460" y="7473"/>
                  </a:cubicBezTo>
                  <a:cubicBezTo>
                    <a:pt x="2462" y="7473"/>
                    <a:pt x="2468" y="7476"/>
                    <a:pt x="2479" y="7482"/>
                  </a:cubicBezTo>
                  <a:lnTo>
                    <a:pt x="2479" y="7527"/>
                  </a:lnTo>
                  <a:cubicBezTo>
                    <a:pt x="2479" y="7513"/>
                    <a:pt x="2484" y="7508"/>
                    <a:pt x="2490" y="7508"/>
                  </a:cubicBezTo>
                  <a:cubicBezTo>
                    <a:pt x="2505" y="7508"/>
                    <a:pt x="2532" y="7534"/>
                    <a:pt x="2547" y="7550"/>
                  </a:cubicBezTo>
                  <a:lnTo>
                    <a:pt x="2570" y="7482"/>
                  </a:lnTo>
                  <a:lnTo>
                    <a:pt x="2547" y="7505"/>
                  </a:lnTo>
                  <a:lnTo>
                    <a:pt x="2502" y="7414"/>
                  </a:lnTo>
                  <a:cubicBezTo>
                    <a:pt x="2502" y="7368"/>
                    <a:pt x="2593" y="7414"/>
                    <a:pt x="2593" y="7345"/>
                  </a:cubicBezTo>
                  <a:cubicBezTo>
                    <a:pt x="2638" y="7050"/>
                    <a:pt x="2707" y="6754"/>
                    <a:pt x="2707" y="6459"/>
                  </a:cubicBezTo>
                  <a:lnTo>
                    <a:pt x="2752" y="6459"/>
                  </a:lnTo>
                  <a:cubicBezTo>
                    <a:pt x="2729" y="6368"/>
                    <a:pt x="2729" y="6277"/>
                    <a:pt x="2707" y="6208"/>
                  </a:cubicBezTo>
                  <a:lnTo>
                    <a:pt x="2798" y="6163"/>
                  </a:lnTo>
                  <a:lnTo>
                    <a:pt x="2798" y="6163"/>
                  </a:lnTo>
                  <a:cubicBezTo>
                    <a:pt x="2797" y="6163"/>
                    <a:pt x="2796" y="6164"/>
                    <a:pt x="2795" y="6164"/>
                  </a:cubicBezTo>
                  <a:cubicBezTo>
                    <a:pt x="2752" y="6164"/>
                    <a:pt x="2753" y="5685"/>
                    <a:pt x="2775" y="5685"/>
                  </a:cubicBezTo>
                  <a:lnTo>
                    <a:pt x="2684" y="5685"/>
                  </a:lnTo>
                  <a:cubicBezTo>
                    <a:pt x="2684" y="5594"/>
                    <a:pt x="2775" y="5663"/>
                    <a:pt x="2752" y="5572"/>
                  </a:cubicBezTo>
                  <a:cubicBezTo>
                    <a:pt x="2638" y="5526"/>
                    <a:pt x="2775" y="5435"/>
                    <a:pt x="2707" y="5390"/>
                  </a:cubicBezTo>
                  <a:cubicBezTo>
                    <a:pt x="2729" y="5390"/>
                    <a:pt x="2729" y="5367"/>
                    <a:pt x="2775" y="5367"/>
                  </a:cubicBezTo>
                  <a:cubicBezTo>
                    <a:pt x="2684" y="5344"/>
                    <a:pt x="2752" y="5322"/>
                    <a:pt x="2729" y="5299"/>
                  </a:cubicBezTo>
                  <a:lnTo>
                    <a:pt x="2684" y="5299"/>
                  </a:lnTo>
                  <a:lnTo>
                    <a:pt x="2661" y="5253"/>
                  </a:lnTo>
                  <a:lnTo>
                    <a:pt x="2729" y="5253"/>
                  </a:lnTo>
                  <a:cubicBezTo>
                    <a:pt x="2775" y="5094"/>
                    <a:pt x="2866" y="4344"/>
                    <a:pt x="2843" y="4162"/>
                  </a:cubicBezTo>
                  <a:lnTo>
                    <a:pt x="2843" y="4162"/>
                  </a:lnTo>
                  <a:cubicBezTo>
                    <a:pt x="2775" y="4185"/>
                    <a:pt x="2820" y="4230"/>
                    <a:pt x="2729" y="4253"/>
                  </a:cubicBezTo>
                  <a:cubicBezTo>
                    <a:pt x="2684" y="4207"/>
                    <a:pt x="2752" y="4185"/>
                    <a:pt x="2684" y="4185"/>
                  </a:cubicBezTo>
                  <a:cubicBezTo>
                    <a:pt x="2820" y="4162"/>
                    <a:pt x="2729" y="4071"/>
                    <a:pt x="2866" y="4048"/>
                  </a:cubicBezTo>
                  <a:lnTo>
                    <a:pt x="2775" y="4025"/>
                  </a:lnTo>
                  <a:lnTo>
                    <a:pt x="2820" y="4003"/>
                  </a:lnTo>
                  <a:cubicBezTo>
                    <a:pt x="2752" y="3821"/>
                    <a:pt x="2798" y="3957"/>
                    <a:pt x="2820" y="3798"/>
                  </a:cubicBezTo>
                  <a:cubicBezTo>
                    <a:pt x="2798" y="3684"/>
                    <a:pt x="2707" y="3639"/>
                    <a:pt x="2752" y="3593"/>
                  </a:cubicBezTo>
                  <a:lnTo>
                    <a:pt x="2684" y="3593"/>
                  </a:lnTo>
                  <a:cubicBezTo>
                    <a:pt x="2752" y="3593"/>
                    <a:pt x="2638" y="3525"/>
                    <a:pt x="2707" y="3525"/>
                  </a:cubicBezTo>
                  <a:cubicBezTo>
                    <a:pt x="2686" y="3505"/>
                    <a:pt x="2702" y="3431"/>
                    <a:pt x="2642" y="3431"/>
                  </a:cubicBezTo>
                  <a:cubicBezTo>
                    <a:pt x="2639" y="3431"/>
                    <a:pt x="2635" y="3431"/>
                    <a:pt x="2632" y="3431"/>
                  </a:cubicBezTo>
                  <a:lnTo>
                    <a:pt x="2632" y="3431"/>
                  </a:lnTo>
                  <a:cubicBezTo>
                    <a:pt x="2661" y="3420"/>
                    <a:pt x="2680" y="3384"/>
                    <a:pt x="2697" y="3384"/>
                  </a:cubicBezTo>
                  <a:cubicBezTo>
                    <a:pt x="2700" y="3384"/>
                    <a:pt x="2703" y="3385"/>
                    <a:pt x="2707" y="3389"/>
                  </a:cubicBezTo>
                  <a:lnTo>
                    <a:pt x="2707" y="3343"/>
                  </a:lnTo>
                  <a:lnTo>
                    <a:pt x="2684" y="3366"/>
                  </a:lnTo>
                  <a:cubicBezTo>
                    <a:pt x="2684" y="3275"/>
                    <a:pt x="2752" y="3230"/>
                    <a:pt x="2661" y="3184"/>
                  </a:cubicBezTo>
                  <a:lnTo>
                    <a:pt x="2638" y="3207"/>
                  </a:lnTo>
                  <a:cubicBezTo>
                    <a:pt x="2638" y="3161"/>
                    <a:pt x="2616" y="3116"/>
                    <a:pt x="2707" y="3116"/>
                  </a:cubicBezTo>
                  <a:lnTo>
                    <a:pt x="2729" y="3161"/>
                  </a:lnTo>
                  <a:cubicBezTo>
                    <a:pt x="2729" y="3070"/>
                    <a:pt x="2729" y="3025"/>
                    <a:pt x="2684" y="2957"/>
                  </a:cubicBezTo>
                  <a:lnTo>
                    <a:pt x="2684" y="2979"/>
                  </a:lnTo>
                  <a:cubicBezTo>
                    <a:pt x="2593" y="2888"/>
                    <a:pt x="2547" y="2456"/>
                    <a:pt x="2434" y="2365"/>
                  </a:cubicBezTo>
                  <a:lnTo>
                    <a:pt x="2365" y="2388"/>
                  </a:lnTo>
                  <a:lnTo>
                    <a:pt x="2297" y="2320"/>
                  </a:lnTo>
                  <a:lnTo>
                    <a:pt x="2502" y="2365"/>
                  </a:lnTo>
                  <a:cubicBezTo>
                    <a:pt x="2502" y="2229"/>
                    <a:pt x="2479" y="1479"/>
                    <a:pt x="2525" y="1342"/>
                  </a:cubicBezTo>
                  <a:cubicBezTo>
                    <a:pt x="2532" y="1319"/>
                    <a:pt x="2547" y="1312"/>
                    <a:pt x="2564" y="1312"/>
                  </a:cubicBezTo>
                  <a:cubicBezTo>
                    <a:pt x="2598" y="1312"/>
                    <a:pt x="2638" y="1342"/>
                    <a:pt x="2638" y="1342"/>
                  </a:cubicBezTo>
                  <a:cubicBezTo>
                    <a:pt x="2616" y="1274"/>
                    <a:pt x="2570" y="1297"/>
                    <a:pt x="2570" y="1251"/>
                  </a:cubicBezTo>
                  <a:lnTo>
                    <a:pt x="2638" y="1251"/>
                  </a:lnTo>
                  <a:lnTo>
                    <a:pt x="2616" y="1206"/>
                  </a:lnTo>
                  <a:cubicBezTo>
                    <a:pt x="2604" y="1228"/>
                    <a:pt x="2576" y="1234"/>
                    <a:pt x="2545" y="1234"/>
                  </a:cubicBezTo>
                  <a:cubicBezTo>
                    <a:pt x="2513" y="1234"/>
                    <a:pt x="2479" y="1228"/>
                    <a:pt x="2456" y="1228"/>
                  </a:cubicBezTo>
                  <a:lnTo>
                    <a:pt x="2456" y="1160"/>
                  </a:lnTo>
                  <a:lnTo>
                    <a:pt x="2525" y="1160"/>
                  </a:lnTo>
                  <a:cubicBezTo>
                    <a:pt x="2525" y="1160"/>
                    <a:pt x="2365" y="1115"/>
                    <a:pt x="2411" y="1047"/>
                  </a:cubicBezTo>
                  <a:cubicBezTo>
                    <a:pt x="2434" y="933"/>
                    <a:pt x="2411" y="796"/>
                    <a:pt x="2434" y="683"/>
                  </a:cubicBezTo>
                  <a:lnTo>
                    <a:pt x="2502" y="728"/>
                  </a:lnTo>
                  <a:lnTo>
                    <a:pt x="2525" y="683"/>
                  </a:lnTo>
                  <a:lnTo>
                    <a:pt x="2525" y="683"/>
                  </a:lnTo>
                  <a:cubicBezTo>
                    <a:pt x="2515" y="686"/>
                    <a:pt x="2507" y="687"/>
                    <a:pt x="2500" y="687"/>
                  </a:cubicBezTo>
                  <a:cubicBezTo>
                    <a:pt x="2469" y="687"/>
                    <a:pt x="2473" y="655"/>
                    <a:pt x="2464" y="655"/>
                  </a:cubicBezTo>
                  <a:cubicBezTo>
                    <a:pt x="2462" y="655"/>
                    <a:pt x="2460" y="657"/>
                    <a:pt x="2456" y="660"/>
                  </a:cubicBezTo>
                  <a:cubicBezTo>
                    <a:pt x="2320" y="546"/>
                    <a:pt x="2456" y="455"/>
                    <a:pt x="2365" y="364"/>
                  </a:cubicBezTo>
                  <a:cubicBezTo>
                    <a:pt x="2252" y="342"/>
                    <a:pt x="342" y="91"/>
                    <a:pt x="205" y="69"/>
                  </a:cubicBezTo>
                  <a:lnTo>
                    <a:pt x="20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1"/>
            <p:cNvSpPr/>
            <p:nvPr/>
          </p:nvSpPr>
          <p:spPr>
            <a:xfrm rot="2879632">
              <a:off x="8202596" y="4868664"/>
              <a:ext cx="3002" cy="3752"/>
            </a:xfrm>
            <a:custGeom>
              <a:avLst/>
              <a:gdLst/>
              <a:ahLst/>
              <a:cxnLst/>
              <a:rect l="l" t="t" r="r" b="b"/>
              <a:pathLst>
                <a:path w="92" h="115" extrusionOk="0">
                  <a:moveTo>
                    <a:pt x="91" y="1"/>
                  </a:moveTo>
                  <a:lnTo>
                    <a:pt x="91" y="1"/>
                  </a:lnTo>
                  <a:cubicBezTo>
                    <a:pt x="23" y="46"/>
                    <a:pt x="0" y="69"/>
                    <a:pt x="0" y="114"/>
                  </a:cubicBezTo>
                  <a:cubicBezTo>
                    <a:pt x="69" y="92"/>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1"/>
            <p:cNvSpPr/>
            <p:nvPr/>
          </p:nvSpPr>
          <p:spPr>
            <a:xfrm rot="2879632">
              <a:off x="8206456" y="4870382"/>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1"/>
            <p:cNvSpPr/>
            <p:nvPr/>
          </p:nvSpPr>
          <p:spPr>
            <a:xfrm rot="2879632">
              <a:off x="8365636" y="4623833"/>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1"/>
            <p:cNvSpPr/>
            <p:nvPr/>
          </p:nvSpPr>
          <p:spPr>
            <a:xfrm rot="2879632">
              <a:off x="8241245" y="4606679"/>
              <a:ext cx="92044" cy="288040"/>
            </a:xfrm>
            <a:custGeom>
              <a:avLst/>
              <a:gdLst/>
              <a:ahLst/>
              <a:cxnLst/>
              <a:rect l="l" t="t" r="r" b="b"/>
              <a:pathLst>
                <a:path w="2821" h="8828" extrusionOk="0">
                  <a:moveTo>
                    <a:pt x="56" y="778"/>
                  </a:moveTo>
                  <a:cubicBezTo>
                    <a:pt x="50" y="783"/>
                    <a:pt x="46" y="789"/>
                    <a:pt x="46" y="796"/>
                  </a:cubicBezTo>
                  <a:cubicBezTo>
                    <a:pt x="50" y="790"/>
                    <a:pt x="54" y="784"/>
                    <a:pt x="56" y="778"/>
                  </a:cubicBezTo>
                  <a:close/>
                  <a:moveTo>
                    <a:pt x="2275" y="2661"/>
                  </a:moveTo>
                  <a:lnTo>
                    <a:pt x="2411" y="2706"/>
                  </a:lnTo>
                  <a:lnTo>
                    <a:pt x="2411" y="2706"/>
                  </a:lnTo>
                  <a:lnTo>
                    <a:pt x="2320" y="2752"/>
                  </a:lnTo>
                  <a:lnTo>
                    <a:pt x="2275" y="2661"/>
                  </a:lnTo>
                  <a:close/>
                  <a:moveTo>
                    <a:pt x="205" y="0"/>
                  </a:moveTo>
                  <a:lnTo>
                    <a:pt x="183" y="91"/>
                  </a:lnTo>
                  <a:lnTo>
                    <a:pt x="251" y="91"/>
                  </a:lnTo>
                  <a:cubicBezTo>
                    <a:pt x="274" y="159"/>
                    <a:pt x="205" y="114"/>
                    <a:pt x="205" y="182"/>
                  </a:cubicBezTo>
                  <a:cubicBezTo>
                    <a:pt x="160" y="182"/>
                    <a:pt x="137" y="114"/>
                    <a:pt x="137" y="46"/>
                  </a:cubicBezTo>
                  <a:cubicBezTo>
                    <a:pt x="137" y="114"/>
                    <a:pt x="92" y="159"/>
                    <a:pt x="137" y="182"/>
                  </a:cubicBezTo>
                  <a:cubicBezTo>
                    <a:pt x="130" y="196"/>
                    <a:pt x="122" y="199"/>
                    <a:pt x="112" y="199"/>
                  </a:cubicBezTo>
                  <a:cubicBezTo>
                    <a:pt x="102" y="199"/>
                    <a:pt x="91" y="195"/>
                    <a:pt x="80" y="195"/>
                  </a:cubicBezTo>
                  <a:cubicBezTo>
                    <a:pt x="67" y="195"/>
                    <a:pt x="55" y="201"/>
                    <a:pt x="46" y="228"/>
                  </a:cubicBezTo>
                  <a:cubicBezTo>
                    <a:pt x="69" y="250"/>
                    <a:pt x="114" y="319"/>
                    <a:pt x="92" y="364"/>
                  </a:cubicBezTo>
                  <a:lnTo>
                    <a:pt x="69" y="364"/>
                  </a:lnTo>
                  <a:cubicBezTo>
                    <a:pt x="1" y="455"/>
                    <a:pt x="160" y="523"/>
                    <a:pt x="92" y="637"/>
                  </a:cubicBezTo>
                  <a:lnTo>
                    <a:pt x="69" y="614"/>
                  </a:lnTo>
                  <a:lnTo>
                    <a:pt x="69" y="614"/>
                  </a:lnTo>
                  <a:cubicBezTo>
                    <a:pt x="48" y="656"/>
                    <a:pt x="84" y="716"/>
                    <a:pt x="56" y="778"/>
                  </a:cubicBezTo>
                  <a:lnTo>
                    <a:pt x="56" y="778"/>
                  </a:lnTo>
                  <a:cubicBezTo>
                    <a:pt x="62" y="773"/>
                    <a:pt x="70" y="770"/>
                    <a:pt x="79" y="770"/>
                  </a:cubicBezTo>
                  <a:cubicBezTo>
                    <a:pt x="91" y="770"/>
                    <a:pt x="105" y="777"/>
                    <a:pt x="114" y="796"/>
                  </a:cubicBezTo>
                  <a:cubicBezTo>
                    <a:pt x="69" y="864"/>
                    <a:pt x="92" y="910"/>
                    <a:pt x="46" y="978"/>
                  </a:cubicBezTo>
                  <a:lnTo>
                    <a:pt x="114" y="1024"/>
                  </a:lnTo>
                  <a:cubicBezTo>
                    <a:pt x="92" y="1271"/>
                    <a:pt x="136" y="2301"/>
                    <a:pt x="137" y="2563"/>
                  </a:cubicBezTo>
                  <a:lnTo>
                    <a:pt x="137" y="2563"/>
                  </a:lnTo>
                  <a:cubicBezTo>
                    <a:pt x="137" y="2977"/>
                    <a:pt x="115" y="3780"/>
                    <a:pt x="183" y="4184"/>
                  </a:cubicBezTo>
                  <a:cubicBezTo>
                    <a:pt x="114" y="4230"/>
                    <a:pt x="137" y="4321"/>
                    <a:pt x="114" y="4389"/>
                  </a:cubicBezTo>
                  <a:cubicBezTo>
                    <a:pt x="124" y="4370"/>
                    <a:pt x="138" y="4363"/>
                    <a:pt x="150" y="4363"/>
                  </a:cubicBezTo>
                  <a:cubicBezTo>
                    <a:pt x="168" y="4363"/>
                    <a:pt x="183" y="4376"/>
                    <a:pt x="183" y="4389"/>
                  </a:cubicBezTo>
                  <a:cubicBezTo>
                    <a:pt x="160" y="4594"/>
                    <a:pt x="228" y="4412"/>
                    <a:pt x="228" y="4616"/>
                  </a:cubicBezTo>
                  <a:cubicBezTo>
                    <a:pt x="274" y="4844"/>
                    <a:pt x="183" y="5731"/>
                    <a:pt x="137" y="5935"/>
                  </a:cubicBezTo>
                  <a:cubicBezTo>
                    <a:pt x="228" y="6026"/>
                    <a:pt x="160" y="6163"/>
                    <a:pt x="205" y="6276"/>
                  </a:cubicBezTo>
                  <a:lnTo>
                    <a:pt x="183" y="6276"/>
                  </a:lnTo>
                  <a:cubicBezTo>
                    <a:pt x="205" y="6390"/>
                    <a:pt x="114" y="7027"/>
                    <a:pt x="137" y="7163"/>
                  </a:cubicBezTo>
                  <a:lnTo>
                    <a:pt x="160" y="7141"/>
                  </a:lnTo>
                  <a:lnTo>
                    <a:pt x="160" y="7141"/>
                  </a:lnTo>
                  <a:cubicBezTo>
                    <a:pt x="205" y="7277"/>
                    <a:pt x="114" y="7254"/>
                    <a:pt x="69" y="7345"/>
                  </a:cubicBezTo>
                  <a:cubicBezTo>
                    <a:pt x="79" y="7343"/>
                    <a:pt x="89" y="7342"/>
                    <a:pt x="98" y="7342"/>
                  </a:cubicBezTo>
                  <a:cubicBezTo>
                    <a:pt x="190" y="7342"/>
                    <a:pt x="228" y="7440"/>
                    <a:pt x="228" y="7482"/>
                  </a:cubicBezTo>
                  <a:lnTo>
                    <a:pt x="205" y="7459"/>
                  </a:lnTo>
                  <a:lnTo>
                    <a:pt x="205" y="7459"/>
                  </a:lnTo>
                  <a:cubicBezTo>
                    <a:pt x="228" y="7527"/>
                    <a:pt x="296" y="7664"/>
                    <a:pt x="319" y="7755"/>
                  </a:cubicBezTo>
                  <a:lnTo>
                    <a:pt x="274" y="7755"/>
                  </a:lnTo>
                  <a:cubicBezTo>
                    <a:pt x="319" y="7823"/>
                    <a:pt x="296" y="7982"/>
                    <a:pt x="296" y="8027"/>
                  </a:cubicBezTo>
                  <a:cubicBezTo>
                    <a:pt x="274" y="8164"/>
                    <a:pt x="160" y="8369"/>
                    <a:pt x="228" y="8550"/>
                  </a:cubicBezTo>
                  <a:lnTo>
                    <a:pt x="69" y="8641"/>
                  </a:lnTo>
                  <a:lnTo>
                    <a:pt x="92" y="8664"/>
                  </a:lnTo>
                  <a:cubicBezTo>
                    <a:pt x="92" y="8664"/>
                    <a:pt x="1108" y="8827"/>
                    <a:pt x="1799" y="8827"/>
                  </a:cubicBezTo>
                  <a:cubicBezTo>
                    <a:pt x="2038" y="8827"/>
                    <a:pt x="2238" y="8808"/>
                    <a:pt x="2343" y="8755"/>
                  </a:cubicBezTo>
                  <a:lnTo>
                    <a:pt x="2388" y="8755"/>
                  </a:lnTo>
                  <a:lnTo>
                    <a:pt x="2388" y="8710"/>
                  </a:lnTo>
                  <a:cubicBezTo>
                    <a:pt x="2411" y="8641"/>
                    <a:pt x="2366" y="8619"/>
                    <a:pt x="2411" y="8619"/>
                  </a:cubicBezTo>
                  <a:lnTo>
                    <a:pt x="2411" y="8710"/>
                  </a:lnTo>
                  <a:cubicBezTo>
                    <a:pt x="2411" y="8683"/>
                    <a:pt x="2415" y="8674"/>
                    <a:pt x="2422" y="8674"/>
                  </a:cubicBezTo>
                  <a:cubicBezTo>
                    <a:pt x="2433" y="8674"/>
                    <a:pt x="2452" y="8696"/>
                    <a:pt x="2479" y="8710"/>
                  </a:cubicBezTo>
                  <a:lnTo>
                    <a:pt x="2502" y="8641"/>
                  </a:lnTo>
                  <a:lnTo>
                    <a:pt x="2502" y="8641"/>
                  </a:lnTo>
                  <a:lnTo>
                    <a:pt x="2479" y="8664"/>
                  </a:lnTo>
                  <a:cubicBezTo>
                    <a:pt x="2457" y="8641"/>
                    <a:pt x="2411" y="8596"/>
                    <a:pt x="2434" y="8550"/>
                  </a:cubicBezTo>
                  <a:cubicBezTo>
                    <a:pt x="2434" y="8505"/>
                    <a:pt x="2525" y="8550"/>
                    <a:pt x="2525" y="8482"/>
                  </a:cubicBezTo>
                  <a:cubicBezTo>
                    <a:pt x="2570" y="8141"/>
                    <a:pt x="2639" y="7800"/>
                    <a:pt x="2639" y="7436"/>
                  </a:cubicBezTo>
                  <a:lnTo>
                    <a:pt x="2684" y="7459"/>
                  </a:lnTo>
                  <a:cubicBezTo>
                    <a:pt x="2661" y="7345"/>
                    <a:pt x="2661" y="7254"/>
                    <a:pt x="2639" y="7163"/>
                  </a:cubicBezTo>
                  <a:lnTo>
                    <a:pt x="2730" y="7118"/>
                  </a:lnTo>
                  <a:lnTo>
                    <a:pt x="2730" y="7118"/>
                  </a:lnTo>
                  <a:cubicBezTo>
                    <a:pt x="2729" y="7118"/>
                    <a:pt x="2728" y="7119"/>
                    <a:pt x="2727" y="7119"/>
                  </a:cubicBezTo>
                  <a:cubicBezTo>
                    <a:pt x="2685" y="7119"/>
                    <a:pt x="2707" y="6572"/>
                    <a:pt x="2707" y="6572"/>
                  </a:cubicBezTo>
                  <a:lnTo>
                    <a:pt x="2616" y="6549"/>
                  </a:lnTo>
                  <a:cubicBezTo>
                    <a:pt x="2616" y="6458"/>
                    <a:pt x="2730" y="6527"/>
                    <a:pt x="2707" y="6436"/>
                  </a:cubicBezTo>
                  <a:cubicBezTo>
                    <a:pt x="2570" y="6390"/>
                    <a:pt x="2730" y="6276"/>
                    <a:pt x="2661" y="6231"/>
                  </a:cubicBezTo>
                  <a:cubicBezTo>
                    <a:pt x="2661" y="6231"/>
                    <a:pt x="2661" y="6186"/>
                    <a:pt x="2707" y="6186"/>
                  </a:cubicBezTo>
                  <a:cubicBezTo>
                    <a:pt x="2639" y="6163"/>
                    <a:pt x="2684" y="6140"/>
                    <a:pt x="2684" y="6117"/>
                  </a:cubicBezTo>
                  <a:lnTo>
                    <a:pt x="2639" y="6117"/>
                  </a:lnTo>
                  <a:lnTo>
                    <a:pt x="2616" y="6049"/>
                  </a:lnTo>
                  <a:lnTo>
                    <a:pt x="2684" y="6049"/>
                  </a:lnTo>
                  <a:cubicBezTo>
                    <a:pt x="2707" y="5867"/>
                    <a:pt x="2820" y="5003"/>
                    <a:pt x="2775" y="4798"/>
                  </a:cubicBezTo>
                  <a:lnTo>
                    <a:pt x="2775" y="4798"/>
                  </a:lnTo>
                  <a:cubicBezTo>
                    <a:pt x="2730" y="4821"/>
                    <a:pt x="2752" y="4889"/>
                    <a:pt x="2661" y="4912"/>
                  </a:cubicBezTo>
                  <a:cubicBezTo>
                    <a:pt x="2616" y="4867"/>
                    <a:pt x="2684" y="4844"/>
                    <a:pt x="2639" y="4821"/>
                  </a:cubicBezTo>
                  <a:cubicBezTo>
                    <a:pt x="2775" y="4798"/>
                    <a:pt x="2684" y="4707"/>
                    <a:pt x="2820" y="4662"/>
                  </a:cubicBezTo>
                  <a:lnTo>
                    <a:pt x="2730" y="4662"/>
                  </a:lnTo>
                  <a:lnTo>
                    <a:pt x="2775" y="4639"/>
                  </a:lnTo>
                  <a:cubicBezTo>
                    <a:pt x="2707" y="4412"/>
                    <a:pt x="2752" y="4571"/>
                    <a:pt x="2775" y="4389"/>
                  </a:cubicBezTo>
                  <a:cubicBezTo>
                    <a:pt x="2752" y="4275"/>
                    <a:pt x="2661" y="4207"/>
                    <a:pt x="2707" y="4139"/>
                  </a:cubicBezTo>
                  <a:lnTo>
                    <a:pt x="2707" y="4139"/>
                  </a:lnTo>
                  <a:lnTo>
                    <a:pt x="2639" y="4162"/>
                  </a:lnTo>
                  <a:cubicBezTo>
                    <a:pt x="2707" y="4139"/>
                    <a:pt x="2593" y="4071"/>
                    <a:pt x="2661" y="4071"/>
                  </a:cubicBezTo>
                  <a:cubicBezTo>
                    <a:pt x="2661" y="4030"/>
                    <a:pt x="2661" y="3953"/>
                    <a:pt x="2597" y="3953"/>
                  </a:cubicBezTo>
                  <a:cubicBezTo>
                    <a:pt x="2593" y="3953"/>
                    <a:pt x="2588" y="3954"/>
                    <a:pt x="2584" y="3954"/>
                  </a:cubicBezTo>
                  <a:lnTo>
                    <a:pt x="2584" y="3954"/>
                  </a:lnTo>
                  <a:cubicBezTo>
                    <a:pt x="2612" y="3943"/>
                    <a:pt x="2632" y="3899"/>
                    <a:pt x="2659" y="3899"/>
                  </a:cubicBezTo>
                  <a:cubicBezTo>
                    <a:pt x="2667" y="3899"/>
                    <a:pt x="2675" y="3902"/>
                    <a:pt x="2684" y="3912"/>
                  </a:cubicBezTo>
                  <a:lnTo>
                    <a:pt x="2684" y="3843"/>
                  </a:lnTo>
                  <a:lnTo>
                    <a:pt x="2639" y="3889"/>
                  </a:lnTo>
                  <a:cubicBezTo>
                    <a:pt x="2639" y="3775"/>
                    <a:pt x="2707" y="3730"/>
                    <a:pt x="2639" y="3661"/>
                  </a:cubicBezTo>
                  <a:lnTo>
                    <a:pt x="2593" y="3707"/>
                  </a:lnTo>
                  <a:cubicBezTo>
                    <a:pt x="2593" y="3639"/>
                    <a:pt x="2593" y="3593"/>
                    <a:pt x="2684" y="3593"/>
                  </a:cubicBezTo>
                  <a:lnTo>
                    <a:pt x="2707" y="3639"/>
                  </a:lnTo>
                  <a:cubicBezTo>
                    <a:pt x="2707" y="3548"/>
                    <a:pt x="2707" y="3479"/>
                    <a:pt x="2661" y="3411"/>
                  </a:cubicBezTo>
                  <a:lnTo>
                    <a:pt x="2639" y="3434"/>
                  </a:lnTo>
                  <a:cubicBezTo>
                    <a:pt x="2570" y="3343"/>
                    <a:pt x="2502" y="2820"/>
                    <a:pt x="2411" y="2706"/>
                  </a:cubicBezTo>
                  <a:lnTo>
                    <a:pt x="2411" y="2706"/>
                  </a:lnTo>
                  <a:lnTo>
                    <a:pt x="2479" y="2729"/>
                  </a:lnTo>
                  <a:cubicBezTo>
                    <a:pt x="2479" y="2547"/>
                    <a:pt x="2457" y="1660"/>
                    <a:pt x="2502" y="1524"/>
                  </a:cubicBezTo>
                  <a:cubicBezTo>
                    <a:pt x="2522" y="1495"/>
                    <a:pt x="2545" y="1486"/>
                    <a:pt x="2566" y="1486"/>
                  </a:cubicBezTo>
                  <a:cubicBezTo>
                    <a:pt x="2594" y="1486"/>
                    <a:pt x="2616" y="1501"/>
                    <a:pt x="2616" y="1501"/>
                  </a:cubicBezTo>
                  <a:cubicBezTo>
                    <a:pt x="2593" y="1433"/>
                    <a:pt x="2548" y="1478"/>
                    <a:pt x="2570" y="1410"/>
                  </a:cubicBezTo>
                  <a:lnTo>
                    <a:pt x="2570" y="1410"/>
                  </a:lnTo>
                  <a:lnTo>
                    <a:pt x="2616" y="1433"/>
                  </a:lnTo>
                  <a:lnTo>
                    <a:pt x="2616" y="1365"/>
                  </a:lnTo>
                  <a:cubicBezTo>
                    <a:pt x="2604" y="1387"/>
                    <a:pt x="2576" y="1393"/>
                    <a:pt x="2542" y="1393"/>
                  </a:cubicBezTo>
                  <a:cubicBezTo>
                    <a:pt x="2508" y="1393"/>
                    <a:pt x="2468" y="1387"/>
                    <a:pt x="2434" y="1387"/>
                  </a:cubicBezTo>
                  <a:lnTo>
                    <a:pt x="2457" y="1319"/>
                  </a:lnTo>
                  <a:lnTo>
                    <a:pt x="2502" y="1319"/>
                  </a:lnTo>
                  <a:cubicBezTo>
                    <a:pt x="2502" y="1296"/>
                    <a:pt x="2366" y="1251"/>
                    <a:pt x="2388" y="1183"/>
                  </a:cubicBezTo>
                  <a:cubicBezTo>
                    <a:pt x="2411" y="1046"/>
                    <a:pt x="2411" y="887"/>
                    <a:pt x="2434" y="751"/>
                  </a:cubicBezTo>
                  <a:lnTo>
                    <a:pt x="2502" y="819"/>
                  </a:lnTo>
                  <a:lnTo>
                    <a:pt x="2502" y="751"/>
                  </a:lnTo>
                  <a:cubicBezTo>
                    <a:pt x="2497" y="753"/>
                    <a:pt x="2493" y="754"/>
                    <a:pt x="2489" y="754"/>
                  </a:cubicBezTo>
                  <a:cubicBezTo>
                    <a:pt x="2465" y="754"/>
                    <a:pt x="2474" y="702"/>
                    <a:pt x="2463" y="702"/>
                  </a:cubicBezTo>
                  <a:cubicBezTo>
                    <a:pt x="2461" y="702"/>
                    <a:pt x="2459" y="703"/>
                    <a:pt x="2457" y="705"/>
                  </a:cubicBezTo>
                  <a:cubicBezTo>
                    <a:pt x="2320" y="592"/>
                    <a:pt x="2457" y="478"/>
                    <a:pt x="2366" y="387"/>
                  </a:cubicBezTo>
                  <a:cubicBezTo>
                    <a:pt x="2252" y="364"/>
                    <a:pt x="342" y="68"/>
                    <a:pt x="205" y="46"/>
                  </a:cubicBezTo>
                  <a:lnTo>
                    <a:pt x="20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1"/>
            <p:cNvSpPr/>
            <p:nvPr/>
          </p:nvSpPr>
          <p:spPr>
            <a:xfrm rot="2879632">
              <a:off x="8201588" y="4159294"/>
              <a:ext cx="3002" cy="4503"/>
            </a:xfrm>
            <a:custGeom>
              <a:avLst/>
              <a:gdLst/>
              <a:ahLst/>
              <a:cxnLst/>
              <a:rect l="l" t="t" r="r" b="b"/>
              <a:pathLst>
                <a:path w="92" h="138" extrusionOk="0">
                  <a:moveTo>
                    <a:pt x="91" y="1"/>
                  </a:moveTo>
                  <a:lnTo>
                    <a:pt x="91" y="1"/>
                  </a:lnTo>
                  <a:cubicBezTo>
                    <a:pt x="23" y="46"/>
                    <a:pt x="0" y="69"/>
                    <a:pt x="0" y="137"/>
                  </a:cubicBezTo>
                  <a:cubicBezTo>
                    <a:pt x="69" y="92"/>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1"/>
            <p:cNvSpPr/>
            <p:nvPr/>
          </p:nvSpPr>
          <p:spPr>
            <a:xfrm rot="2879632">
              <a:off x="8205727" y="4161136"/>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1"/>
            <p:cNvSpPr/>
            <p:nvPr/>
          </p:nvSpPr>
          <p:spPr>
            <a:xfrm rot="2879632">
              <a:off x="8364629" y="3914462"/>
              <a:ext cx="33" cy="1501"/>
            </a:xfrm>
            <a:custGeom>
              <a:avLst/>
              <a:gdLst/>
              <a:ahLst/>
              <a:cxnLst/>
              <a:rect l="l" t="t" r="r" b="b"/>
              <a:pathLst>
                <a:path w="1" h="46" extrusionOk="0">
                  <a:moveTo>
                    <a:pt x="0" y="0"/>
                  </a:moveTo>
                  <a:lnTo>
                    <a:pt x="0" y="46"/>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1"/>
            <p:cNvSpPr/>
            <p:nvPr/>
          </p:nvSpPr>
          <p:spPr>
            <a:xfrm rot="2879632">
              <a:off x="8240517" y="3897432"/>
              <a:ext cx="92044" cy="288040"/>
            </a:xfrm>
            <a:custGeom>
              <a:avLst/>
              <a:gdLst/>
              <a:ahLst/>
              <a:cxnLst/>
              <a:rect l="l" t="t" r="r" b="b"/>
              <a:pathLst>
                <a:path w="2821" h="8828" extrusionOk="0">
                  <a:moveTo>
                    <a:pt x="56" y="778"/>
                  </a:moveTo>
                  <a:cubicBezTo>
                    <a:pt x="50" y="783"/>
                    <a:pt x="46" y="790"/>
                    <a:pt x="46" y="796"/>
                  </a:cubicBezTo>
                  <a:cubicBezTo>
                    <a:pt x="50" y="790"/>
                    <a:pt x="54" y="784"/>
                    <a:pt x="56" y="778"/>
                  </a:cubicBezTo>
                  <a:close/>
                  <a:moveTo>
                    <a:pt x="2275" y="2684"/>
                  </a:moveTo>
                  <a:lnTo>
                    <a:pt x="2403" y="2712"/>
                  </a:lnTo>
                  <a:lnTo>
                    <a:pt x="2403" y="2712"/>
                  </a:lnTo>
                  <a:lnTo>
                    <a:pt x="2343" y="2752"/>
                  </a:lnTo>
                  <a:lnTo>
                    <a:pt x="2275" y="2684"/>
                  </a:lnTo>
                  <a:close/>
                  <a:moveTo>
                    <a:pt x="228" y="0"/>
                  </a:moveTo>
                  <a:lnTo>
                    <a:pt x="183" y="91"/>
                  </a:lnTo>
                  <a:lnTo>
                    <a:pt x="251" y="91"/>
                  </a:lnTo>
                  <a:cubicBezTo>
                    <a:pt x="274" y="160"/>
                    <a:pt x="205" y="114"/>
                    <a:pt x="205" y="182"/>
                  </a:cubicBezTo>
                  <a:cubicBezTo>
                    <a:pt x="160" y="182"/>
                    <a:pt x="137" y="114"/>
                    <a:pt x="137" y="69"/>
                  </a:cubicBezTo>
                  <a:lnTo>
                    <a:pt x="137" y="69"/>
                  </a:lnTo>
                  <a:cubicBezTo>
                    <a:pt x="137" y="114"/>
                    <a:pt x="92" y="160"/>
                    <a:pt x="160" y="182"/>
                  </a:cubicBezTo>
                  <a:cubicBezTo>
                    <a:pt x="146" y="196"/>
                    <a:pt x="133" y="199"/>
                    <a:pt x="120" y="199"/>
                  </a:cubicBezTo>
                  <a:cubicBezTo>
                    <a:pt x="106" y="199"/>
                    <a:pt x="93" y="195"/>
                    <a:pt x="82" y="195"/>
                  </a:cubicBezTo>
                  <a:cubicBezTo>
                    <a:pt x="67" y="195"/>
                    <a:pt x="55" y="201"/>
                    <a:pt x="46" y="228"/>
                  </a:cubicBezTo>
                  <a:cubicBezTo>
                    <a:pt x="69" y="273"/>
                    <a:pt x="114" y="319"/>
                    <a:pt x="92" y="364"/>
                  </a:cubicBezTo>
                  <a:lnTo>
                    <a:pt x="69" y="364"/>
                  </a:lnTo>
                  <a:cubicBezTo>
                    <a:pt x="1" y="478"/>
                    <a:pt x="160" y="546"/>
                    <a:pt x="92" y="637"/>
                  </a:cubicBezTo>
                  <a:lnTo>
                    <a:pt x="69" y="614"/>
                  </a:lnTo>
                  <a:lnTo>
                    <a:pt x="69" y="614"/>
                  </a:lnTo>
                  <a:cubicBezTo>
                    <a:pt x="48" y="656"/>
                    <a:pt x="84" y="716"/>
                    <a:pt x="56" y="778"/>
                  </a:cubicBezTo>
                  <a:lnTo>
                    <a:pt x="56" y="778"/>
                  </a:lnTo>
                  <a:cubicBezTo>
                    <a:pt x="62" y="773"/>
                    <a:pt x="70" y="770"/>
                    <a:pt x="78" y="770"/>
                  </a:cubicBezTo>
                  <a:cubicBezTo>
                    <a:pt x="91" y="770"/>
                    <a:pt x="105" y="777"/>
                    <a:pt x="114" y="796"/>
                  </a:cubicBezTo>
                  <a:cubicBezTo>
                    <a:pt x="69" y="865"/>
                    <a:pt x="92" y="933"/>
                    <a:pt x="46" y="978"/>
                  </a:cubicBezTo>
                  <a:lnTo>
                    <a:pt x="114" y="1024"/>
                  </a:lnTo>
                  <a:cubicBezTo>
                    <a:pt x="92" y="1297"/>
                    <a:pt x="137" y="2320"/>
                    <a:pt x="137" y="2570"/>
                  </a:cubicBezTo>
                  <a:cubicBezTo>
                    <a:pt x="137" y="2957"/>
                    <a:pt x="114" y="3775"/>
                    <a:pt x="183" y="4185"/>
                  </a:cubicBezTo>
                  <a:cubicBezTo>
                    <a:pt x="114" y="4253"/>
                    <a:pt x="137" y="4321"/>
                    <a:pt x="114" y="4389"/>
                  </a:cubicBezTo>
                  <a:cubicBezTo>
                    <a:pt x="124" y="4380"/>
                    <a:pt x="137" y="4374"/>
                    <a:pt x="149" y="4374"/>
                  </a:cubicBezTo>
                  <a:cubicBezTo>
                    <a:pt x="167" y="4374"/>
                    <a:pt x="183" y="4385"/>
                    <a:pt x="183" y="4412"/>
                  </a:cubicBezTo>
                  <a:cubicBezTo>
                    <a:pt x="160" y="4594"/>
                    <a:pt x="228" y="4412"/>
                    <a:pt x="228" y="4617"/>
                  </a:cubicBezTo>
                  <a:cubicBezTo>
                    <a:pt x="296" y="4844"/>
                    <a:pt x="205" y="5731"/>
                    <a:pt x="137" y="5936"/>
                  </a:cubicBezTo>
                  <a:cubicBezTo>
                    <a:pt x="228" y="6049"/>
                    <a:pt x="160" y="6186"/>
                    <a:pt x="205" y="6277"/>
                  </a:cubicBezTo>
                  <a:lnTo>
                    <a:pt x="183" y="6277"/>
                  </a:lnTo>
                  <a:cubicBezTo>
                    <a:pt x="205" y="6390"/>
                    <a:pt x="114" y="7027"/>
                    <a:pt x="137" y="7164"/>
                  </a:cubicBezTo>
                  <a:lnTo>
                    <a:pt x="160" y="7164"/>
                  </a:lnTo>
                  <a:cubicBezTo>
                    <a:pt x="205" y="7277"/>
                    <a:pt x="114" y="7255"/>
                    <a:pt x="69" y="7345"/>
                  </a:cubicBezTo>
                  <a:cubicBezTo>
                    <a:pt x="183" y="7345"/>
                    <a:pt x="228" y="7436"/>
                    <a:pt x="228" y="7482"/>
                  </a:cubicBezTo>
                  <a:lnTo>
                    <a:pt x="205" y="7482"/>
                  </a:lnTo>
                  <a:cubicBezTo>
                    <a:pt x="228" y="7527"/>
                    <a:pt x="319" y="7664"/>
                    <a:pt x="319" y="7755"/>
                  </a:cubicBezTo>
                  <a:lnTo>
                    <a:pt x="274" y="7755"/>
                  </a:lnTo>
                  <a:cubicBezTo>
                    <a:pt x="319" y="7846"/>
                    <a:pt x="296" y="7982"/>
                    <a:pt x="296" y="8050"/>
                  </a:cubicBezTo>
                  <a:cubicBezTo>
                    <a:pt x="274" y="8164"/>
                    <a:pt x="183" y="8369"/>
                    <a:pt x="228" y="8551"/>
                  </a:cubicBezTo>
                  <a:lnTo>
                    <a:pt x="92" y="8642"/>
                  </a:lnTo>
                  <a:lnTo>
                    <a:pt x="92" y="8664"/>
                  </a:lnTo>
                  <a:cubicBezTo>
                    <a:pt x="92" y="8664"/>
                    <a:pt x="1108" y="8828"/>
                    <a:pt x="1799" y="8828"/>
                  </a:cubicBezTo>
                  <a:cubicBezTo>
                    <a:pt x="2038" y="8828"/>
                    <a:pt x="2238" y="8808"/>
                    <a:pt x="2343" y="8755"/>
                  </a:cubicBezTo>
                  <a:lnTo>
                    <a:pt x="2388" y="8755"/>
                  </a:lnTo>
                  <a:lnTo>
                    <a:pt x="2388" y="8710"/>
                  </a:lnTo>
                  <a:cubicBezTo>
                    <a:pt x="2407" y="8673"/>
                    <a:pt x="2380" y="8636"/>
                    <a:pt x="2394" y="8636"/>
                  </a:cubicBezTo>
                  <a:cubicBezTo>
                    <a:pt x="2397" y="8636"/>
                    <a:pt x="2403" y="8637"/>
                    <a:pt x="2411" y="8642"/>
                  </a:cubicBezTo>
                  <a:lnTo>
                    <a:pt x="2411" y="8710"/>
                  </a:lnTo>
                  <a:cubicBezTo>
                    <a:pt x="2411" y="8691"/>
                    <a:pt x="2419" y="8684"/>
                    <a:pt x="2430" y="8684"/>
                  </a:cubicBezTo>
                  <a:cubicBezTo>
                    <a:pt x="2445" y="8684"/>
                    <a:pt x="2466" y="8697"/>
                    <a:pt x="2479" y="8710"/>
                  </a:cubicBezTo>
                  <a:lnTo>
                    <a:pt x="2502" y="8664"/>
                  </a:lnTo>
                  <a:lnTo>
                    <a:pt x="2479" y="8664"/>
                  </a:lnTo>
                  <a:cubicBezTo>
                    <a:pt x="2457" y="8642"/>
                    <a:pt x="2411" y="8596"/>
                    <a:pt x="2434" y="8551"/>
                  </a:cubicBezTo>
                  <a:cubicBezTo>
                    <a:pt x="2434" y="8528"/>
                    <a:pt x="2457" y="8528"/>
                    <a:pt x="2479" y="8528"/>
                  </a:cubicBezTo>
                  <a:cubicBezTo>
                    <a:pt x="2502" y="8528"/>
                    <a:pt x="2525" y="8528"/>
                    <a:pt x="2525" y="8505"/>
                  </a:cubicBezTo>
                  <a:cubicBezTo>
                    <a:pt x="2570" y="8141"/>
                    <a:pt x="2661" y="7800"/>
                    <a:pt x="2661" y="7459"/>
                  </a:cubicBezTo>
                  <a:lnTo>
                    <a:pt x="2684" y="7459"/>
                  </a:lnTo>
                  <a:cubicBezTo>
                    <a:pt x="2661" y="7345"/>
                    <a:pt x="2684" y="7255"/>
                    <a:pt x="2661" y="7164"/>
                  </a:cubicBezTo>
                  <a:lnTo>
                    <a:pt x="2729" y="7118"/>
                  </a:lnTo>
                  <a:lnTo>
                    <a:pt x="2729" y="7118"/>
                  </a:lnTo>
                  <a:cubicBezTo>
                    <a:pt x="2729" y="7119"/>
                    <a:pt x="2728" y="7119"/>
                    <a:pt x="2727" y="7119"/>
                  </a:cubicBezTo>
                  <a:cubicBezTo>
                    <a:pt x="2685" y="7119"/>
                    <a:pt x="2707" y="6572"/>
                    <a:pt x="2707" y="6572"/>
                  </a:cubicBezTo>
                  <a:lnTo>
                    <a:pt x="2616" y="6550"/>
                  </a:lnTo>
                  <a:cubicBezTo>
                    <a:pt x="2616" y="6459"/>
                    <a:pt x="2729" y="6527"/>
                    <a:pt x="2707" y="6436"/>
                  </a:cubicBezTo>
                  <a:cubicBezTo>
                    <a:pt x="2570" y="6390"/>
                    <a:pt x="2729" y="6277"/>
                    <a:pt x="2661" y="6231"/>
                  </a:cubicBezTo>
                  <a:cubicBezTo>
                    <a:pt x="2661" y="6231"/>
                    <a:pt x="2661" y="6186"/>
                    <a:pt x="2707" y="6186"/>
                  </a:cubicBezTo>
                  <a:cubicBezTo>
                    <a:pt x="2638" y="6186"/>
                    <a:pt x="2707" y="6140"/>
                    <a:pt x="2684" y="6118"/>
                  </a:cubicBezTo>
                  <a:lnTo>
                    <a:pt x="2638" y="6118"/>
                  </a:lnTo>
                  <a:lnTo>
                    <a:pt x="2616" y="6049"/>
                  </a:lnTo>
                  <a:lnTo>
                    <a:pt x="2684" y="6049"/>
                  </a:lnTo>
                  <a:cubicBezTo>
                    <a:pt x="2707" y="5867"/>
                    <a:pt x="2820" y="5003"/>
                    <a:pt x="2775" y="4821"/>
                  </a:cubicBezTo>
                  <a:lnTo>
                    <a:pt x="2775" y="4821"/>
                  </a:lnTo>
                  <a:cubicBezTo>
                    <a:pt x="2729" y="4844"/>
                    <a:pt x="2775" y="4890"/>
                    <a:pt x="2684" y="4912"/>
                  </a:cubicBezTo>
                  <a:cubicBezTo>
                    <a:pt x="2616" y="4867"/>
                    <a:pt x="2684" y="4844"/>
                    <a:pt x="2638" y="4821"/>
                  </a:cubicBezTo>
                  <a:cubicBezTo>
                    <a:pt x="2775" y="4799"/>
                    <a:pt x="2684" y="4708"/>
                    <a:pt x="2820" y="4685"/>
                  </a:cubicBezTo>
                  <a:lnTo>
                    <a:pt x="2729" y="4662"/>
                  </a:lnTo>
                  <a:lnTo>
                    <a:pt x="2775" y="4639"/>
                  </a:lnTo>
                  <a:cubicBezTo>
                    <a:pt x="2707" y="4412"/>
                    <a:pt x="2752" y="4594"/>
                    <a:pt x="2775" y="4389"/>
                  </a:cubicBezTo>
                  <a:cubicBezTo>
                    <a:pt x="2775" y="4276"/>
                    <a:pt x="2661" y="4207"/>
                    <a:pt x="2707" y="4162"/>
                  </a:cubicBezTo>
                  <a:lnTo>
                    <a:pt x="2638" y="4162"/>
                  </a:lnTo>
                  <a:cubicBezTo>
                    <a:pt x="2707" y="4162"/>
                    <a:pt x="2593" y="4071"/>
                    <a:pt x="2661" y="4071"/>
                  </a:cubicBezTo>
                  <a:cubicBezTo>
                    <a:pt x="2661" y="4052"/>
                    <a:pt x="2661" y="3969"/>
                    <a:pt x="2608" y="3969"/>
                  </a:cubicBezTo>
                  <a:cubicBezTo>
                    <a:pt x="2598" y="3969"/>
                    <a:pt x="2585" y="3972"/>
                    <a:pt x="2570" y="3980"/>
                  </a:cubicBezTo>
                  <a:cubicBezTo>
                    <a:pt x="2604" y="3963"/>
                    <a:pt x="2625" y="3910"/>
                    <a:pt x="2652" y="3910"/>
                  </a:cubicBezTo>
                  <a:cubicBezTo>
                    <a:pt x="2662" y="3910"/>
                    <a:pt x="2672" y="3916"/>
                    <a:pt x="2684" y="3934"/>
                  </a:cubicBezTo>
                  <a:lnTo>
                    <a:pt x="2684" y="3844"/>
                  </a:lnTo>
                  <a:lnTo>
                    <a:pt x="2661" y="3889"/>
                  </a:lnTo>
                  <a:cubicBezTo>
                    <a:pt x="2638" y="3798"/>
                    <a:pt x="2707" y="3753"/>
                    <a:pt x="2638" y="3684"/>
                  </a:cubicBezTo>
                  <a:lnTo>
                    <a:pt x="2593" y="3707"/>
                  </a:lnTo>
                  <a:cubicBezTo>
                    <a:pt x="2593" y="3662"/>
                    <a:pt x="2593" y="3616"/>
                    <a:pt x="2684" y="3593"/>
                  </a:cubicBezTo>
                  <a:lnTo>
                    <a:pt x="2707" y="3639"/>
                  </a:lnTo>
                  <a:cubicBezTo>
                    <a:pt x="2707" y="3548"/>
                    <a:pt x="2707" y="3502"/>
                    <a:pt x="2661" y="3411"/>
                  </a:cubicBezTo>
                  <a:lnTo>
                    <a:pt x="2661" y="3434"/>
                  </a:lnTo>
                  <a:cubicBezTo>
                    <a:pt x="2572" y="3345"/>
                    <a:pt x="2505" y="2846"/>
                    <a:pt x="2418" y="2716"/>
                  </a:cubicBezTo>
                  <a:lnTo>
                    <a:pt x="2418" y="2716"/>
                  </a:lnTo>
                  <a:lnTo>
                    <a:pt x="2479" y="2729"/>
                  </a:lnTo>
                  <a:cubicBezTo>
                    <a:pt x="2479" y="2570"/>
                    <a:pt x="2457" y="1683"/>
                    <a:pt x="2502" y="1524"/>
                  </a:cubicBezTo>
                  <a:cubicBezTo>
                    <a:pt x="2520" y="1497"/>
                    <a:pt x="2541" y="1488"/>
                    <a:pt x="2562" y="1488"/>
                  </a:cubicBezTo>
                  <a:cubicBezTo>
                    <a:pt x="2594" y="1488"/>
                    <a:pt x="2625" y="1510"/>
                    <a:pt x="2638" y="1524"/>
                  </a:cubicBezTo>
                  <a:cubicBezTo>
                    <a:pt x="2593" y="1433"/>
                    <a:pt x="2548" y="1479"/>
                    <a:pt x="2570" y="1410"/>
                  </a:cubicBezTo>
                  <a:lnTo>
                    <a:pt x="2570" y="1410"/>
                  </a:lnTo>
                  <a:lnTo>
                    <a:pt x="2616" y="1433"/>
                  </a:lnTo>
                  <a:lnTo>
                    <a:pt x="2616" y="1365"/>
                  </a:lnTo>
                  <a:cubicBezTo>
                    <a:pt x="2604" y="1388"/>
                    <a:pt x="2576" y="1393"/>
                    <a:pt x="2545" y="1393"/>
                  </a:cubicBezTo>
                  <a:cubicBezTo>
                    <a:pt x="2513" y="1393"/>
                    <a:pt x="2479" y="1388"/>
                    <a:pt x="2457" y="1388"/>
                  </a:cubicBezTo>
                  <a:lnTo>
                    <a:pt x="2457" y="1319"/>
                  </a:lnTo>
                  <a:lnTo>
                    <a:pt x="2502" y="1319"/>
                  </a:lnTo>
                  <a:cubicBezTo>
                    <a:pt x="2502" y="1297"/>
                    <a:pt x="2366" y="1274"/>
                    <a:pt x="2388" y="1183"/>
                  </a:cubicBezTo>
                  <a:cubicBezTo>
                    <a:pt x="2434" y="1047"/>
                    <a:pt x="2411" y="887"/>
                    <a:pt x="2434" y="751"/>
                  </a:cubicBezTo>
                  <a:lnTo>
                    <a:pt x="2502" y="819"/>
                  </a:lnTo>
                  <a:lnTo>
                    <a:pt x="2525" y="751"/>
                  </a:lnTo>
                  <a:lnTo>
                    <a:pt x="2525" y="751"/>
                  </a:lnTo>
                  <a:cubicBezTo>
                    <a:pt x="2517" y="753"/>
                    <a:pt x="2510" y="755"/>
                    <a:pt x="2505" y="755"/>
                  </a:cubicBezTo>
                  <a:cubicBezTo>
                    <a:pt x="2471" y="755"/>
                    <a:pt x="2473" y="715"/>
                    <a:pt x="2466" y="715"/>
                  </a:cubicBezTo>
                  <a:cubicBezTo>
                    <a:pt x="2464" y="715"/>
                    <a:pt x="2461" y="719"/>
                    <a:pt x="2457" y="728"/>
                  </a:cubicBezTo>
                  <a:cubicBezTo>
                    <a:pt x="2320" y="614"/>
                    <a:pt x="2457" y="478"/>
                    <a:pt x="2366" y="387"/>
                  </a:cubicBezTo>
                  <a:cubicBezTo>
                    <a:pt x="2252" y="364"/>
                    <a:pt x="342" y="69"/>
                    <a:pt x="205" y="69"/>
                  </a:cubicBezTo>
                  <a:lnTo>
                    <a:pt x="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1"/>
            <p:cNvSpPr/>
            <p:nvPr/>
          </p:nvSpPr>
          <p:spPr>
            <a:xfrm rot="2879632">
              <a:off x="9032666" y="5141351"/>
              <a:ext cx="2251" cy="3752"/>
            </a:xfrm>
            <a:custGeom>
              <a:avLst/>
              <a:gdLst/>
              <a:ahLst/>
              <a:cxnLst/>
              <a:rect l="l" t="t" r="r" b="b"/>
              <a:pathLst>
                <a:path w="69" h="115" extrusionOk="0">
                  <a:moveTo>
                    <a:pt x="69" y="1"/>
                  </a:moveTo>
                  <a:lnTo>
                    <a:pt x="69" y="1"/>
                  </a:lnTo>
                  <a:cubicBezTo>
                    <a:pt x="23" y="46"/>
                    <a:pt x="1" y="69"/>
                    <a:pt x="1" y="115"/>
                  </a:cubicBezTo>
                  <a:cubicBezTo>
                    <a:pt x="69" y="92"/>
                    <a:pt x="69" y="46"/>
                    <a:pt x="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1"/>
            <p:cNvSpPr/>
            <p:nvPr/>
          </p:nvSpPr>
          <p:spPr>
            <a:xfrm rot="2879632">
              <a:off x="9035900" y="5142791"/>
              <a:ext cx="33" cy="33"/>
            </a:xfrm>
            <a:custGeom>
              <a:avLst/>
              <a:gdLst/>
              <a:ahLst/>
              <a:cxnLst/>
              <a:rect l="l" t="t" r="r" b="b"/>
              <a:pathLst>
                <a:path w="1" h="1" extrusionOk="0">
                  <a:moveTo>
                    <a:pt x="1" y="1"/>
                  </a:moveTo>
                  <a:lnTo>
                    <a:pt x="1" y="1"/>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1"/>
            <p:cNvSpPr/>
            <p:nvPr/>
          </p:nvSpPr>
          <p:spPr>
            <a:xfrm rot="2879632">
              <a:off x="9195582" y="4896799"/>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1"/>
            <p:cNvSpPr/>
            <p:nvPr/>
          </p:nvSpPr>
          <p:spPr>
            <a:xfrm rot="2879632">
              <a:off x="9071316" y="4879366"/>
              <a:ext cx="91293" cy="288040"/>
            </a:xfrm>
            <a:custGeom>
              <a:avLst/>
              <a:gdLst/>
              <a:ahLst/>
              <a:cxnLst/>
              <a:rect l="l" t="t" r="r" b="b"/>
              <a:pathLst>
                <a:path w="2798" h="8828" extrusionOk="0">
                  <a:moveTo>
                    <a:pt x="206" y="0"/>
                  </a:moveTo>
                  <a:lnTo>
                    <a:pt x="183" y="46"/>
                  </a:lnTo>
                  <a:cubicBezTo>
                    <a:pt x="186" y="46"/>
                    <a:pt x="189" y="47"/>
                    <a:pt x="194" y="48"/>
                  </a:cubicBezTo>
                  <a:lnTo>
                    <a:pt x="194" y="48"/>
                  </a:lnTo>
                  <a:lnTo>
                    <a:pt x="206" y="0"/>
                  </a:lnTo>
                  <a:close/>
                  <a:moveTo>
                    <a:pt x="2411" y="8619"/>
                  </a:moveTo>
                  <a:lnTo>
                    <a:pt x="2392" y="8695"/>
                  </a:lnTo>
                  <a:lnTo>
                    <a:pt x="2392" y="8695"/>
                  </a:lnTo>
                  <a:cubicBezTo>
                    <a:pt x="2402" y="8638"/>
                    <a:pt x="2348" y="8619"/>
                    <a:pt x="2411" y="8619"/>
                  </a:cubicBezTo>
                  <a:close/>
                  <a:moveTo>
                    <a:pt x="137" y="46"/>
                  </a:moveTo>
                  <a:cubicBezTo>
                    <a:pt x="115" y="114"/>
                    <a:pt x="69" y="160"/>
                    <a:pt x="137" y="182"/>
                  </a:cubicBezTo>
                  <a:cubicBezTo>
                    <a:pt x="131" y="196"/>
                    <a:pt x="122" y="199"/>
                    <a:pt x="112" y="199"/>
                  </a:cubicBezTo>
                  <a:cubicBezTo>
                    <a:pt x="102" y="199"/>
                    <a:pt x="91" y="195"/>
                    <a:pt x="81" y="195"/>
                  </a:cubicBezTo>
                  <a:cubicBezTo>
                    <a:pt x="68" y="195"/>
                    <a:pt x="55" y="201"/>
                    <a:pt x="46" y="228"/>
                  </a:cubicBezTo>
                  <a:cubicBezTo>
                    <a:pt x="46" y="251"/>
                    <a:pt x="115" y="319"/>
                    <a:pt x="69" y="364"/>
                  </a:cubicBezTo>
                  <a:cubicBezTo>
                    <a:pt x="1" y="455"/>
                    <a:pt x="160" y="523"/>
                    <a:pt x="92" y="637"/>
                  </a:cubicBezTo>
                  <a:lnTo>
                    <a:pt x="69" y="614"/>
                  </a:lnTo>
                  <a:cubicBezTo>
                    <a:pt x="24" y="660"/>
                    <a:pt x="69" y="728"/>
                    <a:pt x="24" y="796"/>
                  </a:cubicBezTo>
                  <a:cubicBezTo>
                    <a:pt x="37" y="783"/>
                    <a:pt x="58" y="770"/>
                    <a:pt x="73" y="770"/>
                  </a:cubicBezTo>
                  <a:cubicBezTo>
                    <a:pt x="84" y="770"/>
                    <a:pt x="92" y="777"/>
                    <a:pt x="92" y="796"/>
                  </a:cubicBezTo>
                  <a:cubicBezTo>
                    <a:pt x="46" y="865"/>
                    <a:pt x="92" y="910"/>
                    <a:pt x="46" y="978"/>
                  </a:cubicBezTo>
                  <a:lnTo>
                    <a:pt x="92" y="1024"/>
                  </a:lnTo>
                  <a:cubicBezTo>
                    <a:pt x="69" y="1274"/>
                    <a:pt x="137" y="2320"/>
                    <a:pt x="137" y="2570"/>
                  </a:cubicBezTo>
                  <a:lnTo>
                    <a:pt x="115" y="2547"/>
                  </a:lnTo>
                  <a:lnTo>
                    <a:pt x="115" y="2547"/>
                  </a:lnTo>
                  <a:cubicBezTo>
                    <a:pt x="137" y="2957"/>
                    <a:pt x="115" y="3775"/>
                    <a:pt x="183" y="4185"/>
                  </a:cubicBezTo>
                  <a:cubicBezTo>
                    <a:pt x="115" y="4230"/>
                    <a:pt x="115" y="4321"/>
                    <a:pt x="115" y="4389"/>
                  </a:cubicBezTo>
                  <a:cubicBezTo>
                    <a:pt x="124" y="4370"/>
                    <a:pt x="138" y="4363"/>
                    <a:pt x="149" y="4363"/>
                  </a:cubicBezTo>
                  <a:cubicBezTo>
                    <a:pt x="164" y="4363"/>
                    <a:pt x="173" y="4376"/>
                    <a:pt x="160" y="4389"/>
                  </a:cubicBezTo>
                  <a:cubicBezTo>
                    <a:pt x="160" y="4594"/>
                    <a:pt x="206" y="4412"/>
                    <a:pt x="228" y="4617"/>
                  </a:cubicBezTo>
                  <a:cubicBezTo>
                    <a:pt x="274" y="4844"/>
                    <a:pt x="183" y="5731"/>
                    <a:pt x="137" y="5936"/>
                  </a:cubicBezTo>
                  <a:cubicBezTo>
                    <a:pt x="206" y="6027"/>
                    <a:pt x="137" y="6163"/>
                    <a:pt x="206" y="6277"/>
                  </a:cubicBezTo>
                  <a:lnTo>
                    <a:pt x="183" y="6277"/>
                  </a:lnTo>
                  <a:cubicBezTo>
                    <a:pt x="206" y="6390"/>
                    <a:pt x="115" y="7027"/>
                    <a:pt x="137" y="7163"/>
                  </a:cubicBezTo>
                  <a:lnTo>
                    <a:pt x="137" y="7141"/>
                  </a:lnTo>
                  <a:lnTo>
                    <a:pt x="137" y="7141"/>
                  </a:lnTo>
                  <a:cubicBezTo>
                    <a:pt x="206" y="7277"/>
                    <a:pt x="92" y="7254"/>
                    <a:pt x="69" y="7345"/>
                  </a:cubicBezTo>
                  <a:cubicBezTo>
                    <a:pt x="77" y="7343"/>
                    <a:pt x="85" y="7342"/>
                    <a:pt x="93" y="7342"/>
                  </a:cubicBezTo>
                  <a:cubicBezTo>
                    <a:pt x="172" y="7342"/>
                    <a:pt x="228" y="7440"/>
                    <a:pt x="228" y="7482"/>
                  </a:cubicBezTo>
                  <a:lnTo>
                    <a:pt x="206" y="7459"/>
                  </a:lnTo>
                  <a:lnTo>
                    <a:pt x="206" y="7459"/>
                  </a:lnTo>
                  <a:cubicBezTo>
                    <a:pt x="228" y="7527"/>
                    <a:pt x="297" y="7664"/>
                    <a:pt x="319" y="7755"/>
                  </a:cubicBezTo>
                  <a:lnTo>
                    <a:pt x="251" y="7755"/>
                  </a:lnTo>
                  <a:cubicBezTo>
                    <a:pt x="319" y="7823"/>
                    <a:pt x="274" y="7982"/>
                    <a:pt x="297" y="8028"/>
                  </a:cubicBezTo>
                  <a:cubicBezTo>
                    <a:pt x="251" y="8164"/>
                    <a:pt x="160" y="8369"/>
                    <a:pt x="228" y="8551"/>
                  </a:cubicBezTo>
                  <a:lnTo>
                    <a:pt x="69" y="8642"/>
                  </a:lnTo>
                  <a:lnTo>
                    <a:pt x="92" y="8664"/>
                  </a:lnTo>
                  <a:cubicBezTo>
                    <a:pt x="92" y="8664"/>
                    <a:pt x="1108" y="8827"/>
                    <a:pt x="1799" y="8827"/>
                  </a:cubicBezTo>
                  <a:cubicBezTo>
                    <a:pt x="2038" y="8827"/>
                    <a:pt x="2238" y="8808"/>
                    <a:pt x="2343" y="8755"/>
                  </a:cubicBezTo>
                  <a:lnTo>
                    <a:pt x="2389" y="8755"/>
                  </a:lnTo>
                  <a:lnTo>
                    <a:pt x="2389" y="8710"/>
                  </a:lnTo>
                  <a:cubicBezTo>
                    <a:pt x="2398" y="8683"/>
                    <a:pt x="2406" y="8674"/>
                    <a:pt x="2415" y="8674"/>
                  </a:cubicBezTo>
                  <a:cubicBezTo>
                    <a:pt x="2429" y="8674"/>
                    <a:pt x="2443" y="8696"/>
                    <a:pt x="2457" y="8710"/>
                  </a:cubicBezTo>
                  <a:lnTo>
                    <a:pt x="2502" y="8642"/>
                  </a:lnTo>
                  <a:lnTo>
                    <a:pt x="2457" y="8664"/>
                  </a:lnTo>
                  <a:cubicBezTo>
                    <a:pt x="2434" y="8642"/>
                    <a:pt x="2389" y="8596"/>
                    <a:pt x="2411" y="8551"/>
                  </a:cubicBezTo>
                  <a:cubicBezTo>
                    <a:pt x="2434" y="8505"/>
                    <a:pt x="2502" y="8551"/>
                    <a:pt x="2525" y="8482"/>
                  </a:cubicBezTo>
                  <a:cubicBezTo>
                    <a:pt x="2571" y="8141"/>
                    <a:pt x="2639" y="7800"/>
                    <a:pt x="2639" y="7436"/>
                  </a:cubicBezTo>
                  <a:lnTo>
                    <a:pt x="2662" y="7459"/>
                  </a:lnTo>
                  <a:cubicBezTo>
                    <a:pt x="2662" y="7345"/>
                    <a:pt x="2662" y="7254"/>
                    <a:pt x="2639" y="7163"/>
                  </a:cubicBezTo>
                  <a:lnTo>
                    <a:pt x="2730" y="7118"/>
                  </a:lnTo>
                  <a:lnTo>
                    <a:pt x="2730" y="7118"/>
                  </a:lnTo>
                  <a:cubicBezTo>
                    <a:pt x="2729" y="7118"/>
                    <a:pt x="2728" y="7119"/>
                    <a:pt x="2727" y="7119"/>
                  </a:cubicBezTo>
                  <a:cubicBezTo>
                    <a:pt x="2684" y="7119"/>
                    <a:pt x="2685" y="6572"/>
                    <a:pt x="2707" y="6572"/>
                  </a:cubicBezTo>
                  <a:lnTo>
                    <a:pt x="2616" y="6550"/>
                  </a:lnTo>
                  <a:cubicBezTo>
                    <a:pt x="2616" y="6459"/>
                    <a:pt x="2707" y="6527"/>
                    <a:pt x="2707" y="6436"/>
                  </a:cubicBezTo>
                  <a:cubicBezTo>
                    <a:pt x="2571" y="6390"/>
                    <a:pt x="2707" y="6277"/>
                    <a:pt x="2639" y="6231"/>
                  </a:cubicBezTo>
                  <a:cubicBezTo>
                    <a:pt x="2662" y="6231"/>
                    <a:pt x="2662" y="6186"/>
                    <a:pt x="2707" y="6186"/>
                  </a:cubicBezTo>
                  <a:cubicBezTo>
                    <a:pt x="2639" y="6163"/>
                    <a:pt x="2684" y="6140"/>
                    <a:pt x="2662" y="6117"/>
                  </a:cubicBezTo>
                  <a:lnTo>
                    <a:pt x="2616" y="6117"/>
                  </a:lnTo>
                  <a:lnTo>
                    <a:pt x="2593" y="6049"/>
                  </a:lnTo>
                  <a:lnTo>
                    <a:pt x="2684" y="6049"/>
                  </a:lnTo>
                  <a:cubicBezTo>
                    <a:pt x="2707" y="5867"/>
                    <a:pt x="2798" y="5003"/>
                    <a:pt x="2775" y="4799"/>
                  </a:cubicBezTo>
                  <a:lnTo>
                    <a:pt x="2775" y="4799"/>
                  </a:lnTo>
                  <a:cubicBezTo>
                    <a:pt x="2707" y="4844"/>
                    <a:pt x="2752" y="4890"/>
                    <a:pt x="2662" y="4912"/>
                  </a:cubicBezTo>
                  <a:cubicBezTo>
                    <a:pt x="2616" y="4867"/>
                    <a:pt x="2684" y="4844"/>
                    <a:pt x="2639" y="4821"/>
                  </a:cubicBezTo>
                  <a:cubicBezTo>
                    <a:pt x="2775" y="4799"/>
                    <a:pt x="2662" y="4708"/>
                    <a:pt x="2798" y="4662"/>
                  </a:cubicBezTo>
                  <a:lnTo>
                    <a:pt x="2730" y="4662"/>
                  </a:lnTo>
                  <a:lnTo>
                    <a:pt x="2775" y="4639"/>
                  </a:lnTo>
                  <a:cubicBezTo>
                    <a:pt x="2707" y="4412"/>
                    <a:pt x="2730" y="4571"/>
                    <a:pt x="2752" y="4389"/>
                  </a:cubicBezTo>
                  <a:cubicBezTo>
                    <a:pt x="2752" y="4276"/>
                    <a:pt x="2662" y="4207"/>
                    <a:pt x="2684" y="4162"/>
                  </a:cubicBezTo>
                  <a:lnTo>
                    <a:pt x="2639" y="4162"/>
                  </a:lnTo>
                  <a:cubicBezTo>
                    <a:pt x="2684" y="4162"/>
                    <a:pt x="2593" y="4071"/>
                    <a:pt x="2662" y="4071"/>
                  </a:cubicBezTo>
                  <a:cubicBezTo>
                    <a:pt x="2643" y="4034"/>
                    <a:pt x="2655" y="3968"/>
                    <a:pt x="2611" y="3968"/>
                  </a:cubicBezTo>
                  <a:cubicBezTo>
                    <a:pt x="2601" y="3968"/>
                    <a:pt x="2588" y="3971"/>
                    <a:pt x="2571" y="3980"/>
                  </a:cubicBezTo>
                  <a:cubicBezTo>
                    <a:pt x="2607" y="3962"/>
                    <a:pt x="2629" y="3899"/>
                    <a:pt x="2648" y="3899"/>
                  </a:cubicBezTo>
                  <a:cubicBezTo>
                    <a:pt x="2653" y="3899"/>
                    <a:pt x="2657" y="3903"/>
                    <a:pt x="2662" y="3912"/>
                  </a:cubicBezTo>
                  <a:lnTo>
                    <a:pt x="2662" y="3843"/>
                  </a:lnTo>
                  <a:lnTo>
                    <a:pt x="2639" y="3889"/>
                  </a:lnTo>
                  <a:cubicBezTo>
                    <a:pt x="2639" y="3798"/>
                    <a:pt x="2707" y="3730"/>
                    <a:pt x="2616" y="3662"/>
                  </a:cubicBezTo>
                  <a:lnTo>
                    <a:pt x="2593" y="3707"/>
                  </a:lnTo>
                  <a:cubicBezTo>
                    <a:pt x="2593" y="3639"/>
                    <a:pt x="2571" y="3593"/>
                    <a:pt x="2662" y="3593"/>
                  </a:cubicBezTo>
                  <a:lnTo>
                    <a:pt x="2684" y="3639"/>
                  </a:lnTo>
                  <a:cubicBezTo>
                    <a:pt x="2684" y="3548"/>
                    <a:pt x="2684" y="3480"/>
                    <a:pt x="2639" y="3411"/>
                  </a:cubicBezTo>
                  <a:lnTo>
                    <a:pt x="2639" y="3434"/>
                  </a:lnTo>
                  <a:cubicBezTo>
                    <a:pt x="2548" y="3343"/>
                    <a:pt x="2502" y="2820"/>
                    <a:pt x="2389" y="2706"/>
                  </a:cubicBezTo>
                  <a:lnTo>
                    <a:pt x="2320" y="2752"/>
                  </a:lnTo>
                  <a:lnTo>
                    <a:pt x="2275" y="2661"/>
                  </a:lnTo>
                  <a:lnTo>
                    <a:pt x="2275" y="2661"/>
                  </a:lnTo>
                  <a:lnTo>
                    <a:pt x="2457" y="2729"/>
                  </a:lnTo>
                  <a:cubicBezTo>
                    <a:pt x="2457" y="2547"/>
                    <a:pt x="2434" y="1660"/>
                    <a:pt x="2502" y="1524"/>
                  </a:cubicBezTo>
                  <a:cubicBezTo>
                    <a:pt x="2522" y="1495"/>
                    <a:pt x="2546" y="1486"/>
                    <a:pt x="2566" y="1486"/>
                  </a:cubicBezTo>
                  <a:cubicBezTo>
                    <a:pt x="2594" y="1486"/>
                    <a:pt x="2616" y="1501"/>
                    <a:pt x="2616" y="1501"/>
                  </a:cubicBezTo>
                  <a:cubicBezTo>
                    <a:pt x="2593" y="1433"/>
                    <a:pt x="2548" y="1479"/>
                    <a:pt x="2548" y="1410"/>
                  </a:cubicBezTo>
                  <a:lnTo>
                    <a:pt x="2548" y="1410"/>
                  </a:lnTo>
                  <a:lnTo>
                    <a:pt x="2616" y="1433"/>
                  </a:lnTo>
                  <a:lnTo>
                    <a:pt x="2593" y="1365"/>
                  </a:lnTo>
                  <a:cubicBezTo>
                    <a:pt x="2582" y="1388"/>
                    <a:pt x="2559" y="1393"/>
                    <a:pt x="2531" y="1393"/>
                  </a:cubicBezTo>
                  <a:cubicBezTo>
                    <a:pt x="2502" y="1393"/>
                    <a:pt x="2468" y="1388"/>
                    <a:pt x="2434" y="1388"/>
                  </a:cubicBezTo>
                  <a:lnTo>
                    <a:pt x="2457" y="1319"/>
                  </a:lnTo>
                  <a:lnTo>
                    <a:pt x="2502" y="1319"/>
                  </a:lnTo>
                  <a:cubicBezTo>
                    <a:pt x="2502" y="1297"/>
                    <a:pt x="2343" y="1251"/>
                    <a:pt x="2389" y="1183"/>
                  </a:cubicBezTo>
                  <a:cubicBezTo>
                    <a:pt x="2411" y="1046"/>
                    <a:pt x="2389" y="887"/>
                    <a:pt x="2411" y="751"/>
                  </a:cubicBezTo>
                  <a:lnTo>
                    <a:pt x="2480" y="819"/>
                  </a:lnTo>
                  <a:lnTo>
                    <a:pt x="2502" y="751"/>
                  </a:lnTo>
                  <a:lnTo>
                    <a:pt x="2502" y="751"/>
                  </a:lnTo>
                  <a:cubicBezTo>
                    <a:pt x="2497" y="753"/>
                    <a:pt x="2493" y="755"/>
                    <a:pt x="2489" y="755"/>
                  </a:cubicBezTo>
                  <a:cubicBezTo>
                    <a:pt x="2465" y="755"/>
                    <a:pt x="2472" y="702"/>
                    <a:pt x="2447" y="702"/>
                  </a:cubicBezTo>
                  <a:cubicBezTo>
                    <a:pt x="2444" y="702"/>
                    <a:pt x="2439" y="703"/>
                    <a:pt x="2434" y="705"/>
                  </a:cubicBezTo>
                  <a:cubicBezTo>
                    <a:pt x="2320" y="592"/>
                    <a:pt x="2434" y="478"/>
                    <a:pt x="2343" y="387"/>
                  </a:cubicBezTo>
                  <a:cubicBezTo>
                    <a:pt x="2232" y="365"/>
                    <a:pt x="399" y="81"/>
                    <a:pt x="194" y="48"/>
                  </a:cubicBezTo>
                  <a:lnTo>
                    <a:pt x="194" y="48"/>
                  </a:lnTo>
                  <a:lnTo>
                    <a:pt x="183" y="91"/>
                  </a:lnTo>
                  <a:lnTo>
                    <a:pt x="251" y="91"/>
                  </a:lnTo>
                  <a:cubicBezTo>
                    <a:pt x="274" y="160"/>
                    <a:pt x="206" y="114"/>
                    <a:pt x="206" y="182"/>
                  </a:cubicBezTo>
                  <a:cubicBezTo>
                    <a:pt x="137" y="182"/>
                    <a:pt x="137" y="114"/>
                    <a:pt x="137"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1"/>
            <p:cNvSpPr/>
            <p:nvPr/>
          </p:nvSpPr>
          <p:spPr>
            <a:xfrm rot="2879632">
              <a:off x="8267203" y="4494162"/>
              <a:ext cx="2284" cy="3002"/>
            </a:xfrm>
            <a:custGeom>
              <a:avLst/>
              <a:gdLst/>
              <a:ahLst/>
              <a:cxnLst/>
              <a:rect l="l" t="t" r="r" b="b"/>
              <a:pathLst>
                <a:path w="70" h="92" extrusionOk="0">
                  <a:moveTo>
                    <a:pt x="69" y="0"/>
                  </a:moveTo>
                  <a:lnTo>
                    <a:pt x="69" y="0"/>
                  </a:lnTo>
                  <a:cubicBezTo>
                    <a:pt x="24" y="23"/>
                    <a:pt x="1" y="46"/>
                    <a:pt x="1" y="91"/>
                  </a:cubicBezTo>
                  <a:cubicBezTo>
                    <a:pt x="69" y="68"/>
                    <a:pt x="69" y="23"/>
                    <a:pt x="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1"/>
            <p:cNvSpPr/>
            <p:nvPr/>
          </p:nvSpPr>
          <p:spPr>
            <a:xfrm rot="2879632">
              <a:off x="8270067" y="4495756"/>
              <a:ext cx="750" cy="33"/>
            </a:xfrm>
            <a:custGeom>
              <a:avLst/>
              <a:gdLst/>
              <a:ahLst/>
              <a:cxnLst/>
              <a:rect l="l" t="t" r="r" b="b"/>
              <a:pathLst>
                <a:path w="23" h="1" extrusionOk="0">
                  <a:moveTo>
                    <a:pt x="23" y="0"/>
                  </a:moveTo>
                  <a:lnTo>
                    <a:pt x="23" y="0"/>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1"/>
            <p:cNvSpPr/>
            <p:nvPr/>
          </p:nvSpPr>
          <p:spPr>
            <a:xfrm rot="2879632">
              <a:off x="8385477" y="4274459"/>
              <a:ext cx="33" cy="750"/>
            </a:xfrm>
            <a:custGeom>
              <a:avLst/>
              <a:gdLst/>
              <a:ahLst/>
              <a:cxnLst/>
              <a:rect l="l" t="t" r="r" b="b"/>
              <a:pathLst>
                <a:path w="1" h="23" extrusionOk="0">
                  <a:moveTo>
                    <a:pt x="1" y="0"/>
                  </a:moveTo>
                  <a:lnTo>
                    <a:pt x="1" y="23"/>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1"/>
            <p:cNvSpPr/>
            <p:nvPr/>
          </p:nvSpPr>
          <p:spPr>
            <a:xfrm rot="2879632">
              <a:off x="8279850" y="4269623"/>
              <a:ext cx="99450" cy="236945"/>
            </a:xfrm>
            <a:custGeom>
              <a:avLst/>
              <a:gdLst/>
              <a:ahLst/>
              <a:cxnLst/>
              <a:rect l="l" t="t" r="r" b="b"/>
              <a:pathLst>
                <a:path w="3048" h="7262" extrusionOk="0">
                  <a:moveTo>
                    <a:pt x="2388" y="2070"/>
                  </a:moveTo>
                  <a:lnTo>
                    <a:pt x="2499" y="2094"/>
                  </a:lnTo>
                  <a:lnTo>
                    <a:pt x="2499" y="2094"/>
                  </a:lnTo>
                  <a:lnTo>
                    <a:pt x="2434" y="2138"/>
                  </a:lnTo>
                  <a:lnTo>
                    <a:pt x="2388" y="2070"/>
                  </a:lnTo>
                  <a:close/>
                  <a:moveTo>
                    <a:pt x="2707" y="7095"/>
                  </a:moveTo>
                  <a:lnTo>
                    <a:pt x="2688" y="7151"/>
                  </a:lnTo>
                  <a:lnTo>
                    <a:pt x="2688" y="7151"/>
                  </a:lnTo>
                  <a:cubicBezTo>
                    <a:pt x="2694" y="7114"/>
                    <a:pt x="2645" y="7095"/>
                    <a:pt x="2707" y="7095"/>
                  </a:cubicBezTo>
                  <a:close/>
                  <a:moveTo>
                    <a:pt x="182" y="0"/>
                  </a:moveTo>
                  <a:lnTo>
                    <a:pt x="137" y="69"/>
                  </a:lnTo>
                  <a:lnTo>
                    <a:pt x="228" y="69"/>
                  </a:lnTo>
                  <a:cubicBezTo>
                    <a:pt x="251" y="137"/>
                    <a:pt x="182" y="91"/>
                    <a:pt x="182" y="137"/>
                  </a:cubicBezTo>
                  <a:cubicBezTo>
                    <a:pt x="173" y="140"/>
                    <a:pt x="165" y="141"/>
                    <a:pt x="158" y="141"/>
                  </a:cubicBezTo>
                  <a:cubicBezTo>
                    <a:pt x="114" y="141"/>
                    <a:pt x="111" y="85"/>
                    <a:pt x="92" y="46"/>
                  </a:cubicBezTo>
                  <a:lnTo>
                    <a:pt x="92" y="46"/>
                  </a:lnTo>
                  <a:cubicBezTo>
                    <a:pt x="92" y="91"/>
                    <a:pt x="46" y="137"/>
                    <a:pt x="114" y="160"/>
                  </a:cubicBezTo>
                  <a:cubicBezTo>
                    <a:pt x="92" y="182"/>
                    <a:pt x="46" y="160"/>
                    <a:pt x="23" y="205"/>
                  </a:cubicBezTo>
                  <a:cubicBezTo>
                    <a:pt x="46" y="228"/>
                    <a:pt x="92" y="273"/>
                    <a:pt x="69" y="319"/>
                  </a:cubicBezTo>
                  <a:lnTo>
                    <a:pt x="46" y="319"/>
                  </a:lnTo>
                  <a:cubicBezTo>
                    <a:pt x="1" y="410"/>
                    <a:pt x="160" y="432"/>
                    <a:pt x="92" y="523"/>
                  </a:cubicBezTo>
                  <a:lnTo>
                    <a:pt x="69" y="523"/>
                  </a:lnTo>
                  <a:cubicBezTo>
                    <a:pt x="23" y="546"/>
                    <a:pt x="92" y="614"/>
                    <a:pt x="46" y="660"/>
                  </a:cubicBezTo>
                  <a:lnTo>
                    <a:pt x="114" y="660"/>
                  </a:lnTo>
                  <a:cubicBezTo>
                    <a:pt x="69" y="728"/>
                    <a:pt x="114" y="774"/>
                    <a:pt x="69" y="819"/>
                  </a:cubicBezTo>
                  <a:lnTo>
                    <a:pt x="137" y="842"/>
                  </a:lnTo>
                  <a:cubicBezTo>
                    <a:pt x="114" y="1069"/>
                    <a:pt x="228" y="1888"/>
                    <a:pt x="251" y="2115"/>
                  </a:cubicBezTo>
                  <a:lnTo>
                    <a:pt x="228" y="2092"/>
                  </a:lnTo>
                  <a:lnTo>
                    <a:pt x="228" y="2092"/>
                  </a:lnTo>
                  <a:cubicBezTo>
                    <a:pt x="273" y="2411"/>
                    <a:pt x="296" y="3093"/>
                    <a:pt x="387" y="3411"/>
                  </a:cubicBezTo>
                  <a:cubicBezTo>
                    <a:pt x="319" y="3480"/>
                    <a:pt x="342" y="3548"/>
                    <a:pt x="319" y="3593"/>
                  </a:cubicBezTo>
                  <a:lnTo>
                    <a:pt x="387" y="3593"/>
                  </a:lnTo>
                  <a:cubicBezTo>
                    <a:pt x="387" y="3775"/>
                    <a:pt x="433" y="3616"/>
                    <a:pt x="455" y="3775"/>
                  </a:cubicBezTo>
                  <a:cubicBezTo>
                    <a:pt x="501" y="3957"/>
                    <a:pt x="433" y="4685"/>
                    <a:pt x="387" y="4867"/>
                  </a:cubicBezTo>
                  <a:cubicBezTo>
                    <a:pt x="478" y="4958"/>
                    <a:pt x="410" y="5049"/>
                    <a:pt x="455" y="5140"/>
                  </a:cubicBezTo>
                  <a:lnTo>
                    <a:pt x="433" y="5140"/>
                  </a:lnTo>
                  <a:cubicBezTo>
                    <a:pt x="455" y="5231"/>
                    <a:pt x="364" y="5776"/>
                    <a:pt x="410" y="5890"/>
                  </a:cubicBezTo>
                  <a:lnTo>
                    <a:pt x="410" y="5867"/>
                  </a:lnTo>
                  <a:lnTo>
                    <a:pt x="410" y="5867"/>
                  </a:lnTo>
                  <a:cubicBezTo>
                    <a:pt x="478" y="5958"/>
                    <a:pt x="364" y="5936"/>
                    <a:pt x="342" y="6026"/>
                  </a:cubicBezTo>
                  <a:cubicBezTo>
                    <a:pt x="433" y="6026"/>
                    <a:pt x="501" y="6095"/>
                    <a:pt x="501" y="6140"/>
                  </a:cubicBezTo>
                  <a:lnTo>
                    <a:pt x="478" y="6140"/>
                  </a:lnTo>
                  <a:cubicBezTo>
                    <a:pt x="501" y="6186"/>
                    <a:pt x="592" y="6299"/>
                    <a:pt x="592" y="6368"/>
                  </a:cubicBezTo>
                  <a:lnTo>
                    <a:pt x="546" y="6368"/>
                  </a:lnTo>
                  <a:cubicBezTo>
                    <a:pt x="592" y="6436"/>
                    <a:pt x="569" y="6549"/>
                    <a:pt x="569" y="6595"/>
                  </a:cubicBezTo>
                  <a:cubicBezTo>
                    <a:pt x="546" y="6709"/>
                    <a:pt x="455" y="6868"/>
                    <a:pt x="524" y="7004"/>
                  </a:cubicBezTo>
                  <a:lnTo>
                    <a:pt x="364" y="7095"/>
                  </a:lnTo>
                  <a:lnTo>
                    <a:pt x="387" y="7118"/>
                  </a:lnTo>
                  <a:cubicBezTo>
                    <a:pt x="387" y="7118"/>
                    <a:pt x="1447" y="7262"/>
                    <a:pt x="2138" y="7262"/>
                  </a:cubicBezTo>
                  <a:cubicBezTo>
                    <a:pt x="2357" y="7262"/>
                    <a:pt x="2540" y="7247"/>
                    <a:pt x="2638" y="7209"/>
                  </a:cubicBezTo>
                  <a:lnTo>
                    <a:pt x="2684" y="7209"/>
                  </a:lnTo>
                  <a:lnTo>
                    <a:pt x="2684" y="7163"/>
                  </a:lnTo>
                  <a:cubicBezTo>
                    <a:pt x="2691" y="7149"/>
                    <a:pt x="2698" y="7144"/>
                    <a:pt x="2706" y="7144"/>
                  </a:cubicBezTo>
                  <a:cubicBezTo>
                    <a:pt x="2723" y="7144"/>
                    <a:pt x="2743" y="7171"/>
                    <a:pt x="2775" y="7186"/>
                  </a:cubicBezTo>
                  <a:lnTo>
                    <a:pt x="2798" y="7118"/>
                  </a:lnTo>
                  <a:lnTo>
                    <a:pt x="2752" y="7141"/>
                  </a:lnTo>
                  <a:lnTo>
                    <a:pt x="2707" y="7050"/>
                  </a:lnTo>
                  <a:cubicBezTo>
                    <a:pt x="2729" y="7004"/>
                    <a:pt x="2798" y="7050"/>
                    <a:pt x="2820" y="6982"/>
                  </a:cubicBezTo>
                  <a:cubicBezTo>
                    <a:pt x="2866" y="6686"/>
                    <a:pt x="2934" y="6413"/>
                    <a:pt x="2911" y="6095"/>
                  </a:cubicBezTo>
                  <a:lnTo>
                    <a:pt x="2911" y="6095"/>
                  </a:lnTo>
                  <a:lnTo>
                    <a:pt x="2957" y="6117"/>
                  </a:lnTo>
                  <a:cubicBezTo>
                    <a:pt x="2934" y="6026"/>
                    <a:pt x="2934" y="5936"/>
                    <a:pt x="2911" y="5867"/>
                  </a:cubicBezTo>
                  <a:lnTo>
                    <a:pt x="3002" y="5822"/>
                  </a:lnTo>
                  <a:lnTo>
                    <a:pt x="3002" y="5822"/>
                  </a:lnTo>
                  <a:cubicBezTo>
                    <a:pt x="3001" y="5822"/>
                    <a:pt x="3000" y="5823"/>
                    <a:pt x="2999" y="5823"/>
                  </a:cubicBezTo>
                  <a:cubicBezTo>
                    <a:pt x="2957" y="5823"/>
                    <a:pt x="2957" y="5366"/>
                    <a:pt x="2957" y="5344"/>
                  </a:cubicBezTo>
                  <a:lnTo>
                    <a:pt x="2866" y="5344"/>
                  </a:lnTo>
                  <a:cubicBezTo>
                    <a:pt x="2866" y="5253"/>
                    <a:pt x="2979" y="5322"/>
                    <a:pt x="2957" y="5231"/>
                  </a:cubicBezTo>
                  <a:cubicBezTo>
                    <a:pt x="2820" y="5208"/>
                    <a:pt x="2979" y="5094"/>
                    <a:pt x="2911" y="5071"/>
                  </a:cubicBezTo>
                  <a:cubicBezTo>
                    <a:pt x="2911" y="5071"/>
                    <a:pt x="2911" y="5026"/>
                    <a:pt x="2957" y="5026"/>
                  </a:cubicBezTo>
                  <a:cubicBezTo>
                    <a:pt x="2889" y="5026"/>
                    <a:pt x="2934" y="5003"/>
                    <a:pt x="2934" y="4958"/>
                  </a:cubicBezTo>
                  <a:lnTo>
                    <a:pt x="2934" y="4958"/>
                  </a:lnTo>
                  <a:lnTo>
                    <a:pt x="2889" y="4980"/>
                  </a:lnTo>
                  <a:lnTo>
                    <a:pt x="2843" y="4912"/>
                  </a:lnTo>
                  <a:lnTo>
                    <a:pt x="2934" y="4912"/>
                  </a:lnTo>
                  <a:cubicBezTo>
                    <a:pt x="2957" y="4776"/>
                    <a:pt x="3048" y="4025"/>
                    <a:pt x="3002" y="3866"/>
                  </a:cubicBezTo>
                  <a:lnTo>
                    <a:pt x="3002" y="3866"/>
                  </a:lnTo>
                  <a:cubicBezTo>
                    <a:pt x="2957" y="3889"/>
                    <a:pt x="2979" y="3934"/>
                    <a:pt x="2889" y="3957"/>
                  </a:cubicBezTo>
                  <a:cubicBezTo>
                    <a:pt x="2843" y="3912"/>
                    <a:pt x="2911" y="3889"/>
                    <a:pt x="2866" y="3866"/>
                  </a:cubicBezTo>
                  <a:cubicBezTo>
                    <a:pt x="3002" y="3866"/>
                    <a:pt x="2889" y="3775"/>
                    <a:pt x="3025" y="3752"/>
                  </a:cubicBezTo>
                  <a:lnTo>
                    <a:pt x="2957" y="3730"/>
                  </a:lnTo>
                  <a:lnTo>
                    <a:pt x="3002" y="3707"/>
                  </a:lnTo>
                  <a:cubicBezTo>
                    <a:pt x="2911" y="3525"/>
                    <a:pt x="2957" y="3662"/>
                    <a:pt x="2979" y="3502"/>
                  </a:cubicBezTo>
                  <a:cubicBezTo>
                    <a:pt x="2957" y="3411"/>
                    <a:pt x="2866" y="3366"/>
                    <a:pt x="2889" y="3298"/>
                  </a:cubicBezTo>
                  <a:lnTo>
                    <a:pt x="2889" y="3298"/>
                  </a:lnTo>
                  <a:lnTo>
                    <a:pt x="2820" y="3320"/>
                  </a:lnTo>
                  <a:cubicBezTo>
                    <a:pt x="2889" y="3298"/>
                    <a:pt x="2775" y="3252"/>
                    <a:pt x="2843" y="3229"/>
                  </a:cubicBezTo>
                  <a:cubicBezTo>
                    <a:pt x="2843" y="3211"/>
                    <a:pt x="2843" y="3149"/>
                    <a:pt x="2796" y="3149"/>
                  </a:cubicBezTo>
                  <a:cubicBezTo>
                    <a:pt x="2784" y="3149"/>
                    <a:pt x="2770" y="3152"/>
                    <a:pt x="2752" y="3161"/>
                  </a:cubicBezTo>
                  <a:cubicBezTo>
                    <a:pt x="2787" y="3144"/>
                    <a:pt x="2808" y="3100"/>
                    <a:pt x="2836" y="3100"/>
                  </a:cubicBezTo>
                  <a:cubicBezTo>
                    <a:pt x="2845" y="3100"/>
                    <a:pt x="2855" y="3105"/>
                    <a:pt x="2866" y="3116"/>
                  </a:cubicBezTo>
                  <a:lnTo>
                    <a:pt x="2843" y="3048"/>
                  </a:lnTo>
                  <a:lnTo>
                    <a:pt x="2820" y="3070"/>
                  </a:lnTo>
                  <a:cubicBezTo>
                    <a:pt x="2820" y="3002"/>
                    <a:pt x="2889" y="2957"/>
                    <a:pt x="2798" y="2911"/>
                  </a:cubicBezTo>
                  <a:lnTo>
                    <a:pt x="2752" y="2934"/>
                  </a:lnTo>
                  <a:cubicBezTo>
                    <a:pt x="2752" y="2888"/>
                    <a:pt x="2752" y="2843"/>
                    <a:pt x="2843" y="2820"/>
                  </a:cubicBezTo>
                  <a:lnTo>
                    <a:pt x="2866" y="2866"/>
                  </a:lnTo>
                  <a:cubicBezTo>
                    <a:pt x="2866" y="2797"/>
                    <a:pt x="2843" y="2752"/>
                    <a:pt x="2798" y="2684"/>
                  </a:cubicBezTo>
                  <a:lnTo>
                    <a:pt x="2798" y="2706"/>
                  </a:lnTo>
                  <a:cubicBezTo>
                    <a:pt x="2708" y="2617"/>
                    <a:pt x="2618" y="2194"/>
                    <a:pt x="2506" y="2096"/>
                  </a:cubicBezTo>
                  <a:lnTo>
                    <a:pt x="2506" y="2096"/>
                  </a:lnTo>
                  <a:lnTo>
                    <a:pt x="2593" y="2115"/>
                  </a:lnTo>
                  <a:cubicBezTo>
                    <a:pt x="2570" y="1956"/>
                    <a:pt x="2502" y="1206"/>
                    <a:pt x="2547" y="1069"/>
                  </a:cubicBezTo>
                  <a:cubicBezTo>
                    <a:pt x="2563" y="1054"/>
                    <a:pt x="2580" y="1049"/>
                    <a:pt x="2597" y="1049"/>
                  </a:cubicBezTo>
                  <a:cubicBezTo>
                    <a:pt x="2631" y="1049"/>
                    <a:pt x="2661" y="1069"/>
                    <a:pt x="2661" y="1069"/>
                  </a:cubicBezTo>
                  <a:cubicBezTo>
                    <a:pt x="2638" y="1001"/>
                    <a:pt x="2593" y="1046"/>
                    <a:pt x="2593" y="978"/>
                  </a:cubicBezTo>
                  <a:lnTo>
                    <a:pt x="2593" y="978"/>
                  </a:lnTo>
                  <a:lnTo>
                    <a:pt x="2661" y="1001"/>
                  </a:lnTo>
                  <a:lnTo>
                    <a:pt x="2661" y="1001"/>
                  </a:lnTo>
                  <a:lnTo>
                    <a:pt x="2638" y="955"/>
                  </a:lnTo>
                  <a:cubicBezTo>
                    <a:pt x="2627" y="967"/>
                    <a:pt x="2599" y="967"/>
                    <a:pt x="2567" y="967"/>
                  </a:cubicBezTo>
                  <a:cubicBezTo>
                    <a:pt x="2536" y="967"/>
                    <a:pt x="2502" y="967"/>
                    <a:pt x="2479" y="978"/>
                  </a:cubicBezTo>
                  <a:lnTo>
                    <a:pt x="2479" y="910"/>
                  </a:lnTo>
                  <a:lnTo>
                    <a:pt x="2547" y="910"/>
                  </a:lnTo>
                  <a:cubicBezTo>
                    <a:pt x="2547" y="887"/>
                    <a:pt x="2388" y="865"/>
                    <a:pt x="2411" y="796"/>
                  </a:cubicBezTo>
                  <a:cubicBezTo>
                    <a:pt x="2434" y="683"/>
                    <a:pt x="2411" y="546"/>
                    <a:pt x="2434" y="432"/>
                  </a:cubicBezTo>
                  <a:lnTo>
                    <a:pt x="2502" y="478"/>
                  </a:lnTo>
                  <a:lnTo>
                    <a:pt x="2502" y="432"/>
                  </a:lnTo>
                  <a:cubicBezTo>
                    <a:pt x="2495" y="436"/>
                    <a:pt x="2490" y="437"/>
                    <a:pt x="2486" y="437"/>
                  </a:cubicBezTo>
                  <a:cubicBezTo>
                    <a:pt x="2466" y="437"/>
                    <a:pt x="2472" y="405"/>
                    <a:pt x="2464" y="405"/>
                  </a:cubicBezTo>
                  <a:cubicBezTo>
                    <a:pt x="2462" y="405"/>
                    <a:pt x="2460" y="406"/>
                    <a:pt x="2456" y="410"/>
                  </a:cubicBezTo>
                  <a:cubicBezTo>
                    <a:pt x="2320" y="319"/>
                    <a:pt x="2434" y="205"/>
                    <a:pt x="2343" y="137"/>
                  </a:cubicBezTo>
                  <a:cubicBezTo>
                    <a:pt x="2229" y="137"/>
                    <a:pt x="296" y="46"/>
                    <a:pt x="160" y="46"/>
                  </a:cubicBezTo>
                  <a:lnTo>
                    <a:pt x="18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1"/>
            <p:cNvSpPr/>
            <p:nvPr/>
          </p:nvSpPr>
          <p:spPr>
            <a:xfrm rot="2879632">
              <a:off x="8462878" y="4979361"/>
              <a:ext cx="3002" cy="4470"/>
            </a:xfrm>
            <a:custGeom>
              <a:avLst/>
              <a:gdLst/>
              <a:ahLst/>
              <a:cxnLst/>
              <a:rect l="l" t="t" r="r" b="b"/>
              <a:pathLst>
                <a:path w="92" h="137" extrusionOk="0">
                  <a:moveTo>
                    <a:pt x="91" y="1"/>
                  </a:moveTo>
                  <a:lnTo>
                    <a:pt x="91" y="1"/>
                  </a:lnTo>
                  <a:cubicBezTo>
                    <a:pt x="23" y="46"/>
                    <a:pt x="0" y="69"/>
                    <a:pt x="0" y="137"/>
                  </a:cubicBezTo>
                  <a:cubicBezTo>
                    <a:pt x="69" y="114"/>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1"/>
            <p:cNvSpPr/>
            <p:nvPr/>
          </p:nvSpPr>
          <p:spPr>
            <a:xfrm rot="2879632">
              <a:off x="8467005" y="4981198"/>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1"/>
            <p:cNvSpPr/>
            <p:nvPr/>
          </p:nvSpPr>
          <p:spPr>
            <a:xfrm rot="2879632">
              <a:off x="8622745" y="4717935"/>
              <a:ext cx="783" cy="750"/>
            </a:xfrm>
            <a:custGeom>
              <a:avLst/>
              <a:gdLst/>
              <a:ahLst/>
              <a:cxnLst/>
              <a:rect l="l" t="t" r="r" b="b"/>
              <a:pathLst>
                <a:path w="24" h="23" extrusionOk="0">
                  <a:moveTo>
                    <a:pt x="0" y="0"/>
                  </a:moveTo>
                  <a:lnTo>
                    <a:pt x="23"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1"/>
            <p:cNvSpPr/>
            <p:nvPr/>
          </p:nvSpPr>
          <p:spPr>
            <a:xfrm rot="2879632">
              <a:off x="8495005" y="4704161"/>
              <a:ext cx="103170" cy="297992"/>
            </a:xfrm>
            <a:custGeom>
              <a:avLst/>
              <a:gdLst/>
              <a:ahLst/>
              <a:cxnLst/>
              <a:rect l="l" t="t" r="r" b="b"/>
              <a:pathLst>
                <a:path w="3162" h="9133" extrusionOk="0">
                  <a:moveTo>
                    <a:pt x="159" y="1"/>
                  </a:moveTo>
                  <a:lnTo>
                    <a:pt x="137" y="69"/>
                  </a:lnTo>
                  <a:cubicBezTo>
                    <a:pt x="138" y="68"/>
                    <a:pt x="140" y="68"/>
                    <a:pt x="143" y="68"/>
                  </a:cubicBezTo>
                  <a:lnTo>
                    <a:pt x="143" y="68"/>
                  </a:lnTo>
                  <a:lnTo>
                    <a:pt x="159" y="1"/>
                  </a:lnTo>
                  <a:close/>
                  <a:moveTo>
                    <a:pt x="71" y="811"/>
                  </a:moveTo>
                  <a:lnTo>
                    <a:pt x="71" y="811"/>
                  </a:lnTo>
                  <a:cubicBezTo>
                    <a:pt x="69" y="813"/>
                    <a:pt x="68" y="816"/>
                    <a:pt x="68" y="819"/>
                  </a:cubicBezTo>
                  <a:cubicBezTo>
                    <a:pt x="69" y="816"/>
                    <a:pt x="70" y="814"/>
                    <a:pt x="71" y="811"/>
                  </a:cubicBezTo>
                  <a:close/>
                  <a:moveTo>
                    <a:pt x="2320" y="46"/>
                  </a:moveTo>
                  <a:cubicBezTo>
                    <a:pt x="2207" y="46"/>
                    <a:pt x="321" y="46"/>
                    <a:pt x="143" y="68"/>
                  </a:cubicBezTo>
                  <a:lnTo>
                    <a:pt x="143" y="68"/>
                  </a:lnTo>
                  <a:lnTo>
                    <a:pt x="137" y="91"/>
                  </a:lnTo>
                  <a:lnTo>
                    <a:pt x="205" y="91"/>
                  </a:lnTo>
                  <a:cubicBezTo>
                    <a:pt x="228" y="160"/>
                    <a:pt x="159" y="114"/>
                    <a:pt x="159" y="182"/>
                  </a:cubicBezTo>
                  <a:cubicBezTo>
                    <a:pt x="114" y="182"/>
                    <a:pt x="91" y="137"/>
                    <a:pt x="91" y="69"/>
                  </a:cubicBezTo>
                  <a:lnTo>
                    <a:pt x="91" y="69"/>
                  </a:lnTo>
                  <a:cubicBezTo>
                    <a:pt x="68" y="137"/>
                    <a:pt x="46" y="182"/>
                    <a:pt x="114" y="205"/>
                  </a:cubicBezTo>
                  <a:cubicBezTo>
                    <a:pt x="103" y="228"/>
                    <a:pt x="80" y="228"/>
                    <a:pt x="57" y="228"/>
                  </a:cubicBezTo>
                  <a:cubicBezTo>
                    <a:pt x="34" y="228"/>
                    <a:pt x="12" y="228"/>
                    <a:pt x="0" y="251"/>
                  </a:cubicBezTo>
                  <a:cubicBezTo>
                    <a:pt x="23" y="296"/>
                    <a:pt x="91" y="342"/>
                    <a:pt x="68" y="387"/>
                  </a:cubicBezTo>
                  <a:lnTo>
                    <a:pt x="46" y="387"/>
                  </a:lnTo>
                  <a:cubicBezTo>
                    <a:pt x="0" y="501"/>
                    <a:pt x="159" y="546"/>
                    <a:pt x="91" y="660"/>
                  </a:cubicBezTo>
                  <a:lnTo>
                    <a:pt x="68" y="660"/>
                  </a:lnTo>
                  <a:cubicBezTo>
                    <a:pt x="47" y="682"/>
                    <a:pt x="88" y="746"/>
                    <a:pt x="71" y="811"/>
                  </a:cubicBezTo>
                  <a:lnTo>
                    <a:pt x="71" y="811"/>
                  </a:lnTo>
                  <a:cubicBezTo>
                    <a:pt x="75" y="805"/>
                    <a:pt x="84" y="802"/>
                    <a:pt x="94" y="802"/>
                  </a:cubicBezTo>
                  <a:cubicBezTo>
                    <a:pt x="108" y="802"/>
                    <a:pt x="125" y="808"/>
                    <a:pt x="137" y="819"/>
                  </a:cubicBezTo>
                  <a:cubicBezTo>
                    <a:pt x="91" y="910"/>
                    <a:pt x="137" y="956"/>
                    <a:pt x="91" y="1001"/>
                  </a:cubicBezTo>
                  <a:lnTo>
                    <a:pt x="159" y="1069"/>
                  </a:lnTo>
                  <a:cubicBezTo>
                    <a:pt x="159" y="1319"/>
                    <a:pt x="341" y="2343"/>
                    <a:pt x="341" y="2616"/>
                  </a:cubicBezTo>
                  <a:cubicBezTo>
                    <a:pt x="387" y="3002"/>
                    <a:pt x="387" y="3844"/>
                    <a:pt x="500" y="4276"/>
                  </a:cubicBezTo>
                  <a:cubicBezTo>
                    <a:pt x="432" y="4321"/>
                    <a:pt x="455" y="4412"/>
                    <a:pt x="432" y="4480"/>
                  </a:cubicBezTo>
                  <a:cubicBezTo>
                    <a:pt x="442" y="4471"/>
                    <a:pt x="455" y="4465"/>
                    <a:pt x="467" y="4465"/>
                  </a:cubicBezTo>
                  <a:cubicBezTo>
                    <a:pt x="485" y="4465"/>
                    <a:pt x="500" y="4476"/>
                    <a:pt x="500" y="4503"/>
                  </a:cubicBezTo>
                  <a:cubicBezTo>
                    <a:pt x="500" y="4605"/>
                    <a:pt x="512" y="4605"/>
                    <a:pt x="526" y="4605"/>
                  </a:cubicBezTo>
                  <a:cubicBezTo>
                    <a:pt x="540" y="4605"/>
                    <a:pt x="557" y="4605"/>
                    <a:pt x="569" y="4708"/>
                  </a:cubicBezTo>
                  <a:cubicBezTo>
                    <a:pt x="637" y="4958"/>
                    <a:pt x="569" y="5890"/>
                    <a:pt x="523" y="6095"/>
                  </a:cubicBezTo>
                  <a:cubicBezTo>
                    <a:pt x="591" y="6209"/>
                    <a:pt x="523" y="6345"/>
                    <a:pt x="591" y="6459"/>
                  </a:cubicBezTo>
                  <a:lnTo>
                    <a:pt x="569" y="6459"/>
                  </a:lnTo>
                  <a:cubicBezTo>
                    <a:pt x="591" y="6572"/>
                    <a:pt x="523" y="7255"/>
                    <a:pt x="546" y="7391"/>
                  </a:cubicBezTo>
                  <a:cubicBezTo>
                    <a:pt x="591" y="7505"/>
                    <a:pt x="500" y="7482"/>
                    <a:pt x="478" y="7573"/>
                  </a:cubicBezTo>
                  <a:cubicBezTo>
                    <a:pt x="569" y="7573"/>
                    <a:pt x="614" y="7687"/>
                    <a:pt x="637" y="7709"/>
                  </a:cubicBezTo>
                  <a:lnTo>
                    <a:pt x="614" y="7709"/>
                  </a:lnTo>
                  <a:cubicBezTo>
                    <a:pt x="614" y="7778"/>
                    <a:pt x="705" y="7914"/>
                    <a:pt x="705" y="8028"/>
                  </a:cubicBezTo>
                  <a:lnTo>
                    <a:pt x="660" y="8005"/>
                  </a:lnTo>
                  <a:lnTo>
                    <a:pt x="660" y="8005"/>
                  </a:lnTo>
                  <a:cubicBezTo>
                    <a:pt x="705" y="8096"/>
                    <a:pt x="682" y="8255"/>
                    <a:pt x="682" y="8301"/>
                  </a:cubicBezTo>
                  <a:cubicBezTo>
                    <a:pt x="660" y="8437"/>
                    <a:pt x="569" y="8642"/>
                    <a:pt x="614" y="8846"/>
                  </a:cubicBezTo>
                  <a:lnTo>
                    <a:pt x="455" y="8937"/>
                  </a:lnTo>
                  <a:lnTo>
                    <a:pt x="478" y="8960"/>
                  </a:lnTo>
                  <a:cubicBezTo>
                    <a:pt x="478" y="8960"/>
                    <a:pt x="1478" y="9133"/>
                    <a:pt x="2168" y="9133"/>
                  </a:cubicBezTo>
                  <a:cubicBezTo>
                    <a:pt x="2414" y="9133"/>
                    <a:pt x="2621" y="9111"/>
                    <a:pt x="2729" y="9051"/>
                  </a:cubicBezTo>
                  <a:lnTo>
                    <a:pt x="2774" y="9051"/>
                  </a:lnTo>
                  <a:lnTo>
                    <a:pt x="2774" y="9006"/>
                  </a:lnTo>
                  <a:cubicBezTo>
                    <a:pt x="2797" y="8937"/>
                    <a:pt x="2752" y="8915"/>
                    <a:pt x="2797" y="8915"/>
                  </a:cubicBezTo>
                  <a:lnTo>
                    <a:pt x="2797" y="9006"/>
                  </a:lnTo>
                  <a:cubicBezTo>
                    <a:pt x="2797" y="8979"/>
                    <a:pt x="2804" y="8970"/>
                    <a:pt x="2814" y="8970"/>
                  </a:cubicBezTo>
                  <a:cubicBezTo>
                    <a:pt x="2829" y="8970"/>
                    <a:pt x="2852" y="8992"/>
                    <a:pt x="2865" y="9006"/>
                  </a:cubicBezTo>
                  <a:lnTo>
                    <a:pt x="2888" y="8937"/>
                  </a:lnTo>
                  <a:lnTo>
                    <a:pt x="2888" y="8937"/>
                  </a:lnTo>
                  <a:lnTo>
                    <a:pt x="2865" y="8960"/>
                  </a:lnTo>
                  <a:cubicBezTo>
                    <a:pt x="2843" y="8915"/>
                    <a:pt x="2797" y="8869"/>
                    <a:pt x="2820" y="8846"/>
                  </a:cubicBezTo>
                  <a:cubicBezTo>
                    <a:pt x="2820" y="8812"/>
                    <a:pt x="2843" y="8812"/>
                    <a:pt x="2865" y="8812"/>
                  </a:cubicBezTo>
                  <a:cubicBezTo>
                    <a:pt x="2888" y="8812"/>
                    <a:pt x="2911" y="8812"/>
                    <a:pt x="2911" y="8778"/>
                  </a:cubicBezTo>
                  <a:cubicBezTo>
                    <a:pt x="2979" y="8392"/>
                    <a:pt x="3047" y="8028"/>
                    <a:pt x="3047" y="7641"/>
                  </a:cubicBezTo>
                  <a:lnTo>
                    <a:pt x="3070" y="7664"/>
                  </a:lnTo>
                  <a:cubicBezTo>
                    <a:pt x="3070" y="7527"/>
                    <a:pt x="3070" y="7436"/>
                    <a:pt x="3047" y="7323"/>
                  </a:cubicBezTo>
                  <a:lnTo>
                    <a:pt x="3138" y="7277"/>
                  </a:lnTo>
                  <a:lnTo>
                    <a:pt x="3138" y="7277"/>
                  </a:lnTo>
                  <a:cubicBezTo>
                    <a:pt x="3137" y="7278"/>
                    <a:pt x="3137" y="7278"/>
                    <a:pt x="3136" y="7278"/>
                  </a:cubicBezTo>
                  <a:cubicBezTo>
                    <a:pt x="3093" y="7278"/>
                    <a:pt x="3093" y="6709"/>
                    <a:pt x="3093" y="6709"/>
                  </a:cubicBezTo>
                  <a:lnTo>
                    <a:pt x="3002" y="6686"/>
                  </a:lnTo>
                  <a:cubicBezTo>
                    <a:pt x="3002" y="6572"/>
                    <a:pt x="3116" y="6663"/>
                    <a:pt x="3093" y="6550"/>
                  </a:cubicBezTo>
                  <a:cubicBezTo>
                    <a:pt x="2956" y="6504"/>
                    <a:pt x="3116" y="6390"/>
                    <a:pt x="3025" y="6345"/>
                  </a:cubicBezTo>
                  <a:cubicBezTo>
                    <a:pt x="3047" y="6345"/>
                    <a:pt x="3047" y="6299"/>
                    <a:pt x="3093" y="6299"/>
                  </a:cubicBezTo>
                  <a:cubicBezTo>
                    <a:pt x="3025" y="6277"/>
                    <a:pt x="3070" y="6254"/>
                    <a:pt x="3047" y="6209"/>
                  </a:cubicBezTo>
                  <a:lnTo>
                    <a:pt x="3047" y="6209"/>
                  </a:lnTo>
                  <a:lnTo>
                    <a:pt x="3002" y="6231"/>
                  </a:lnTo>
                  <a:lnTo>
                    <a:pt x="2979" y="6163"/>
                  </a:lnTo>
                  <a:lnTo>
                    <a:pt x="3070" y="6163"/>
                  </a:lnTo>
                  <a:cubicBezTo>
                    <a:pt x="3093" y="5958"/>
                    <a:pt x="3161" y="5026"/>
                    <a:pt x="3138" y="4821"/>
                  </a:cubicBezTo>
                  <a:lnTo>
                    <a:pt x="3138" y="4821"/>
                  </a:lnTo>
                  <a:cubicBezTo>
                    <a:pt x="3070" y="4844"/>
                    <a:pt x="3116" y="4912"/>
                    <a:pt x="3025" y="4935"/>
                  </a:cubicBezTo>
                  <a:cubicBezTo>
                    <a:pt x="2979" y="4890"/>
                    <a:pt x="3047" y="4867"/>
                    <a:pt x="2979" y="4844"/>
                  </a:cubicBezTo>
                  <a:cubicBezTo>
                    <a:pt x="3116" y="4821"/>
                    <a:pt x="3025" y="4708"/>
                    <a:pt x="3138" y="4685"/>
                  </a:cubicBezTo>
                  <a:lnTo>
                    <a:pt x="3070" y="4662"/>
                  </a:lnTo>
                  <a:lnTo>
                    <a:pt x="3116" y="4639"/>
                  </a:lnTo>
                  <a:cubicBezTo>
                    <a:pt x="3025" y="4389"/>
                    <a:pt x="3070" y="4571"/>
                    <a:pt x="3093" y="4367"/>
                  </a:cubicBezTo>
                  <a:cubicBezTo>
                    <a:pt x="3070" y="4230"/>
                    <a:pt x="2979" y="4185"/>
                    <a:pt x="3002" y="4116"/>
                  </a:cubicBezTo>
                  <a:lnTo>
                    <a:pt x="2934" y="4116"/>
                  </a:lnTo>
                  <a:cubicBezTo>
                    <a:pt x="3002" y="4116"/>
                    <a:pt x="2888" y="4025"/>
                    <a:pt x="2956" y="4025"/>
                  </a:cubicBezTo>
                  <a:cubicBezTo>
                    <a:pt x="2956" y="3985"/>
                    <a:pt x="2956" y="3908"/>
                    <a:pt x="2892" y="3908"/>
                  </a:cubicBezTo>
                  <a:cubicBezTo>
                    <a:pt x="2888" y="3908"/>
                    <a:pt x="2883" y="3909"/>
                    <a:pt x="2879" y="3909"/>
                  </a:cubicBezTo>
                  <a:lnTo>
                    <a:pt x="2879" y="3909"/>
                  </a:lnTo>
                  <a:cubicBezTo>
                    <a:pt x="2907" y="3898"/>
                    <a:pt x="2926" y="3854"/>
                    <a:pt x="2943" y="3854"/>
                  </a:cubicBezTo>
                  <a:cubicBezTo>
                    <a:pt x="2947" y="3854"/>
                    <a:pt x="2952" y="3857"/>
                    <a:pt x="2956" y="3866"/>
                  </a:cubicBezTo>
                  <a:lnTo>
                    <a:pt x="2956" y="3775"/>
                  </a:lnTo>
                  <a:lnTo>
                    <a:pt x="2934" y="3821"/>
                  </a:lnTo>
                  <a:cubicBezTo>
                    <a:pt x="2911" y="3730"/>
                    <a:pt x="2979" y="3662"/>
                    <a:pt x="2911" y="3593"/>
                  </a:cubicBezTo>
                  <a:lnTo>
                    <a:pt x="2865" y="3639"/>
                  </a:lnTo>
                  <a:cubicBezTo>
                    <a:pt x="2865" y="3571"/>
                    <a:pt x="2843" y="3525"/>
                    <a:pt x="2934" y="3502"/>
                  </a:cubicBezTo>
                  <a:lnTo>
                    <a:pt x="2979" y="3548"/>
                  </a:lnTo>
                  <a:cubicBezTo>
                    <a:pt x="2956" y="3457"/>
                    <a:pt x="2956" y="3389"/>
                    <a:pt x="2911" y="3321"/>
                  </a:cubicBezTo>
                  <a:lnTo>
                    <a:pt x="2911" y="3343"/>
                  </a:lnTo>
                  <a:cubicBezTo>
                    <a:pt x="2820" y="3230"/>
                    <a:pt x="2729" y="2661"/>
                    <a:pt x="2615" y="2570"/>
                  </a:cubicBezTo>
                  <a:lnTo>
                    <a:pt x="2547" y="2616"/>
                  </a:lnTo>
                  <a:lnTo>
                    <a:pt x="2479" y="2547"/>
                  </a:lnTo>
                  <a:lnTo>
                    <a:pt x="2479" y="2547"/>
                  </a:lnTo>
                  <a:lnTo>
                    <a:pt x="2683" y="2570"/>
                  </a:lnTo>
                  <a:cubicBezTo>
                    <a:pt x="2683" y="2388"/>
                    <a:pt x="2570" y="1433"/>
                    <a:pt x="2593" y="1251"/>
                  </a:cubicBezTo>
                  <a:cubicBezTo>
                    <a:pt x="2600" y="1228"/>
                    <a:pt x="2615" y="1221"/>
                    <a:pt x="2632" y="1221"/>
                  </a:cubicBezTo>
                  <a:cubicBezTo>
                    <a:pt x="2666" y="1221"/>
                    <a:pt x="2706" y="1251"/>
                    <a:pt x="2706" y="1251"/>
                  </a:cubicBezTo>
                  <a:cubicBezTo>
                    <a:pt x="2683" y="1160"/>
                    <a:pt x="2638" y="1206"/>
                    <a:pt x="2638" y="1138"/>
                  </a:cubicBezTo>
                  <a:lnTo>
                    <a:pt x="2638" y="1138"/>
                  </a:lnTo>
                  <a:lnTo>
                    <a:pt x="2706" y="1160"/>
                  </a:lnTo>
                  <a:lnTo>
                    <a:pt x="2683" y="1092"/>
                  </a:lnTo>
                  <a:cubicBezTo>
                    <a:pt x="2661" y="1138"/>
                    <a:pt x="2570" y="1115"/>
                    <a:pt x="2524" y="1138"/>
                  </a:cubicBezTo>
                  <a:lnTo>
                    <a:pt x="2524" y="1047"/>
                  </a:lnTo>
                  <a:lnTo>
                    <a:pt x="2570" y="1047"/>
                  </a:lnTo>
                  <a:cubicBezTo>
                    <a:pt x="2570" y="1024"/>
                    <a:pt x="2411" y="1001"/>
                    <a:pt x="2433" y="910"/>
                  </a:cubicBezTo>
                  <a:cubicBezTo>
                    <a:pt x="2456" y="751"/>
                    <a:pt x="2433" y="592"/>
                    <a:pt x="2433" y="433"/>
                  </a:cubicBezTo>
                  <a:lnTo>
                    <a:pt x="2433" y="433"/>
                  </a:lnTo>
                  <a:lnTo>
                    <a:pt x="2502" y="501"/>
                  </a:lnTo>
                  <a:lnTo>
                    <a:pt x="2502" y="433"/>
                  </a:lnTo>
                  <a:cubicBezTo>
                    <a:pt x="2494" y="440"/>
                    <a:pt x="2488" y="444"/>
                    <a:pt x="2484" y="444"/>
                  </a:cubicBezTo>
                  <a:cubicBezTo>
                    <a:pt x="2467" y="444"/>
                    <a:pt x="2471" y="399"/>
                    <a:pt x="2464" y="399"/>
                  </a:cubicBezTo>
                  <a:cubicBezTo>
                    <a:pt x="2463" y="399"/>
                    <a:pt x="2460" y="402"/>
                    <a:pt x="2456" y="410"/>
                  </a:cubicBezTo>
                  <a:cubicBezTo>
                    <a:pt x="2297" y="296"/>
                    <a:pt x="2411" y="137"/>
                    <a:pt x="2320"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1"/>
            <p:cNvSpPr/>
            <p:nvPr/>
          </p:nvSpPr>
          <p:spPr>
            <a:xfrm rot="2879632">
              <a:off x="8433017" y="5565594"/>
              <a:ext cx="33" cy="783"/>
            </a:xfrm>
            <a:custGeom>
              <a:avLst/>
              <a:gdLst/>
              <a:ahLst/>
              <a:cxnLst/>
              <a:rect l="l" t="t" r="r" b="b"/>
              <a:pathLst>
                <a:path w="1" h="24" extrusionOk="0">
                  <a:moveTo>
                    <a:pt x="0" y="1"/>
                  </a:moveTo>
                  <a:lnTo>
                    <a:pt x="0" y="23"/>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1"/>
            <p:cNvSpPr/>
            <p:nvPr/>
          </p:nvSpPr>
          <p:spPr>
            <a:xfrm rot="2879632">
              <a:off x="8304520" y="5551834"/>
              <a:ext cx="103888" cy="297992"/>
            </a:xfrm>
            <a:custGeom>
              <a:avLst/>
              <a:gdLst/>
              <a:ahLst/>
              <a:cxnLst/>
              <a:rect l="l" t="t" r="r" b="b"/>
              <a:pathLst>
                <a:path w="3184" h="9133" extrusionOk="0">
                  <a:moveTo>
                    <a:pt x="2502" y="2547"/>
                  </a:moveTo>
                  <a:lnTo>
                    <a:pt x="2612" y="2572"/>
                  </a:lnTo>
                  <a:lnTo>
                    <a:pt x="2612" y="2572"/>
                  </a:lnTo>
                  <a:lnTo>
                    <a:pt x="2547" y="2615"/>
                  </a:lnTo>
                  <a:lnTo>
                    <a:pt x="2502" y="2547"/>
                  </a:lnTo>
                  <a:close/>
                  <a:moveTo>
                    <a:pt x="3138" y="7277"/>
                  </a:moveTo>
                  <a:lnTo>
                    <a:pt x="3137" y="7277"/>
                  </a:lnTo>
                  <a:lnTo>
                    <a:pt x="3137" y="7277"/>
                  </a:lnTo>
                  <a:cubicBezTo>
                    <a:pt x="3138" y="7277"/>
                    <a:pt x="3138" y="7277"/>
                    <a:pt x="3138" y="7277"/>
                  </a:cubicBezTo>
                  <a:close/>
                  <a:moveTo>
                    <a:pt x="2820" y="8914"/>
                  </a:moveTo>
                  <a:lnTo>
                    <a:pt x="2801" y="8990"/>
                  </a:lnTo>
                  <a:lnTo>
                    <a:pt x="2801" y="8990"/>
                  </a:lnTo>
                  <a:cubicBezTo>
                    <a:pt x="2810" y="8934"/>
                    <a:pt x="2757" y="8914"/>
                    <a:pt x="2820" y="8914"/>
                  </a:cubicBezTo>
                  <a:close/>
                  <a:moveTo>
                    <a:pt x="159" y="0"/>
                  </a:moveTo>
                  <a:lnTo>
                    <a:pt x="137" y="91"/>
                  </a:lnTo>
                  <a:lnTo>
                    <a:pt x="228" y="91"/>
                  </a:lnTo>
                  <a:cubicBezTo>
                    <a:pt x="250" y="159"/>
                    <a:pt x="182" y="114"/>
                    <a:pt x="182" y="182"/>
                  </a:cubicBezTo>
                  <a:cubicBezTo>
                    <a:pt x="114" y="182"/>
                    <a:pt x="114" y="137"/>
                    <a:pt x="91" y="68"/>
                  </a:cubicBezTo>
                  <a:lnTo>
                    <a:pt x="91" y="68"/>
                  </a:lnTo>
                  <a:cubicBezTo>
                    <a:pt x="91" y="137"/>
                    <a:pt x="46" y="182"/>
                    <a:pt x="114" y="205"/>
                  </a:cubicBezTo>
                  <a:cubicBezTo>
                    <a:pt x="102" y="228"/>
                    <a:pt x="85" y="228"/>
                    <a:pt x="68" y="228"/>
                  </a:cubicBezTo>
                  <a:cubicBezTo>
                    <a:pt x="51" y="228"/>
                    <a:pt x="34" y="228"/>
                    <a:pt x="23" y="250"/>
                  </a:cubicBezTo>
                  <a:cubicBezTo>
                    <a:pt x="46" y="296"/>
                    <a:pt x="114" y="341"/>
                    <a:pt x="68" y="387"/>
                  </a:cubicBezTo>
                  <a:cubicBezTo>
                    <a:pt x="0" y="500"/>
                    <a:pt x="159" y="546"/>
                    <a:pt x="114" y="660"/>
                  </a:cubicBezTo>
                  <a:lnTo>
                    <a:pt x="91" y="660"/>
                  </a:lnTo>
                  <a:cubicBezTo>
                    <a:pt x="68" y="682"/>
                    <a:pt x="114" y="751"/>
                    <a:pt x="68" y="819"/>
                  </a:cubicBezTo>
                  <a:cubicBezTo>
                    <a:pt x="80" y="807"/>
                    <a:pt x="97" y="802"/>
                    <a:pt x="111" y="802"/>
                  </a:cubicBezTo>
                  <a:cubicBezTo>
                    <a:pt x="125" y="802"/>
                    <a:pt x="137" y="807"/>
                    <a:pt x="137" y="819"/>
                  </a:cubicBezTo>
                  <a:cubicBezTo>
                    <a:pt x="114" y="910"/>
                    <a:pt x="159" y="955"/>
                    <a:pt x="114" y="1001"/>
                  </a:cubicBezTo>
                  <a:lnTo>
                    <a:pt x="182" y="1069"/>
                  </a:lnTo>
                  <a:cubicBezTo>
                    <a:pt x="182" y="1319"/>
                    <a:pt x="364" y="2342"/>
                    <a:pt x="364" y="2615"/>
                  </a:cubicBezTo>
                  <a:lnTo>
                    <a:pt x="341" y="2615"/>
                  </a:lnTo>
                  <a:cubicBezTo>
                    <a:pt x="387" y="3002"/>
                    <a:pt x="409" y="3843"/>
                    <a:pt x="500" y="4275"/>
                  </a:cubicBezTo>
                  <a:cubicBezTo>
                    <a:pt x="455" y="4343"/>
                    <a:pt x="455" y="4412"/>
                    <a:pt x="455" y="4480"/>
                  </a:cubicBezTo>
                  <a:cubicBezTo>
                    <a:pt x="464" y="4470"/>
                    <a:pt x="478" y="4465"/>
                    <a:pt x="490" y="4465"/>
                  </a:cubicBezTo>
                  <a:cubicBezTo>
                    <a:pt x="508" y="4465"/>
                    <a:pt x="523" y="4476"/>
                    <a:pt x="523" y="4503"/>
                  </a:cubicBezTo>
                  <a:cubicBezTo>
                    <a:pt x="523" y="4605"/>
                    <a:pt x="529" y="4605"/>
                    <a:pt x="540" y="4605"/>
                  </a:cubicBezTo>
                  <a:cubicBezTo>
                    <a:pt x="552" y="4605"/>
                    <a:pt x="569" y="4605"/>
                    <a:pt x="591" y="4707"/>
                  </a:cubicBezTo>
                  <a:cubicBezTo>
                    <a:pt x="637" y="4957"/>
                    <a:pt x="569" y="5890"/>
                    <a:pt x="523" y="6094"/>
                  </a:cubicBezTo>
                  <a:cubicBezTo>
                    <a:pt x="614" y="6208"/>
                    <a:pt x="546" y="6367"/>
                    <a:pt x="614" y="6481"/>
                  </a:cubicBezTo>
                  <a:lnTo>
                    <a:pt x="591" y="6458"/>
                  </a:lnTo>
                  <a:lnTo>
                    <a:pt x="591" y="6458"/>
                  </a:lnTo>
                  <a:cubicBezTo>
                    <a:pt x="614" y="6572"/>
                    <a:pt x="546" y="7254"/>
                    <a:pt x="546" y="7413"/>
                  </a:cubicBezTo>
                  <a:lnTo>
                    <a:pt x="569" y="7391"/>
                  </a:lnTo>
                  <a:lnTo>
                    <a:pt x="569" y="7391"/>
                  </a:lnTo>
                  <a:cubicBezTo>
                    <a:pt x="614" y="7504"/>
                    <a:pt x="523" y="7482"/>
                    <a:pt x="478" y="7573"/>
                  </a:cubicBezTo>
                  <a:cubicBezTo>
                    <a:pt x="591" y="7573"/>
                    <a:pt x="637" y="7686"/>
                    <a:pt x="637" y="7732"/>
                  </a:cubicBezTo>
                  <a:lnTo>
                    <a:pt x="614" y="7709"/>
                  </a:lnTo>
                  <a:lnTo>
                    <a:pt x="614" y="7709"/>
                  </a:lnTo>
                  <a:cubicBezTo>
                    <a:pt x="637" y="7777"/>
                    <a:pt x="728" y="7914"/>
                    <a:pt x="728" y="8027"/>
                  </a:cubicBezTo>
                  <a:lnTo>
                    <a:pt x="682" y="8005"/>
                  </a:lnTo>
                  <a:lnTo>
                    <a:pt x="682" y="8005"/>
                  </a:lnTo>
                  <a:cubicBezTo>
                    <a:pt x="728" y="8096"/>
                    <a:pt x="705" y="8255"/>
                    <a:pt x="705" y="8323"/>
                  </a:cubicBezTo>
                  <a:cubicBezTo>
                    <a:pt x="682" y="8437"/>
                    <a:pt x="569" y="8641"/>
                    <a:pt x="637" y="8846"/>
                  </a:cubicBezTo>
                  <a:lnTo>
                    <a:pt x="478" y="8937"/>
                  </a:lnTo>
                  <a:lnTo>
                    <a:pt x="500" y="8960"/>
                  </a:lnTo>
                  <a:cubicBezTo>
                    <a:pt x="500" y="8960"/>
                    <a:pt x="1500" y="9133"/>
                    <a:pt x="2191" y="9133"/>
                  </a:cubicBezTo>
                  <a:cubicBezTo>
                    <a:pt x="2437" y="9133"/>
                    <a:pt x="2644" y="9110"/>
                    <a:pt x="2752" y="9051"/>
                  </a:cubicBezTo>
                  <a:lnTo>
                    <a:pt x="2797" y="9051"/>
                  </a:lnTo>
                  <a:lnTo>
                    <a:pt x="2797" y="9005"/>
                  </a:lnTo>
                  <a:cubicBezTo>
                    <a:pt x="2806" y="8978"/>
                    <a:pt x="2815" y="8969"/>
                    <a:pt x="2825" y="8969"/>
                  </a:cubicBezTo>
                  <a:cubicBezTo>
                    <a:pt x="2841" y="8969"/>
                    <a:pt x="2860" y="8991"/>
                    <a:pt x="2888" y="9005"/>
                  </a:cubicBezTo>
                  <a:lnTo>
                    <a:pt x="2911" y="8937"/>
                  </a:lnTo>
                  <a:lnTo>
                    <a:pt x="2865" y="8960"/>
                  </a:lnTo>
                  <a:cubicBezTo>
                    <a:pt x="2865" y="8914"/>
                    <a:pt x="2797" y="8869"/>
                    <a:pt x="2843" y="8846"/>
                  </a:cubicBezTo>
                  <a:cubicBezTo>
                    <a:pt x="2843" y="8812"/>
                    <a:pt x="2860" y="8812"/>
                    <a:pt x="2880" y="8812"/>
                  </a:cubicBezTo>
                  <a:cubicBezTo>
                    <a:pt x="2899" y="8812"/>
                    <a:pt x="2922" y="8812"/>
                    <a:pt x="2934" y="8778"/>
                  </a:cubicBezTo>
                  <a:cubicBezTo>
                    <a:pt x="2979" y="8391"/>
                    <a:pt x="3070" y="8027"/>
                    <a:pt x="3070" y="7641"/>
                  </a:cubicBezTo>
                  <a:lnTo>
                    <a:pt x="3093" y="7663"/>
                  </a:lnTo>
                  <a:cubicBezTo>
                    <a:pt x="3070" y="7550"/>
                    <a:pt x="3093" y="7436"/>
                    <a:pt x="3070" y="7322"/>
                  </a:cubicBezTo>
                  <a:lnTo>
                    <a:pt x="3137" y="7277"/>
                  </a:lnTo>
                  <a:lnTo>
                    <a:pt x="3137" y="7277"/>
                  </a:lnTo>
                  <a:cubicBezTo>
                    <a:pt x="3137" y="7278"/>
                    <a:pt x="3137" y="7278"/>
                    <a:pt x="3137" y="7278"/>
                  </a:cubicBezTo>
                  <a:cubicBezTo>
                    <a:pt x="3115" y="7278"/>
                    <a:pt x="3115" y="6708"/>
                    <a:pt x="3115" y="6708"/>
                  </a:cubicBezTo>
                  <a:lnTo>
                    <a:pt x="3025" y="6686"/>
                  </a:lnTo>
                  <a:cubicBezTo>
                    <a:pt x="3025" y="6572"/>
                    <a:pt x="3138" y="6663"/>
                    <a:pt x="3115" y="6549"/>
                  </a:cubicBezTo>
                  <a:cubicBezTo>
                    <a:pt x="2979" y="6504"/>
                    <a:pt x="3115" y="6390"/>
                    <a:pt x="3047" y="6345"/>
                  </a:cubicBezTo>
                  <a:cubicBezTo>
                    <a:pt x="3070" y="6345"/>
                    <a:pt x="3070" y="6299"/>
                    <a:pt x="3115" y="6299"/>
                  </a:cubicBezTo>
                  <a:cubicBezTo>
                    <a:pt x="3025" y="6276"/>
                    <a:pt x="3093" y="6254"/>
                    <a:pt x="3070" y="6208"/>
                  </a:cubicBezTo>
                  <a:lnTo>
                    <a:pt x="3070" y="6208"/>
                  </a:lnTo>
                  <a:lnTo>
                    <a:pt x="3025" y="6231"/>
                  </a:lnTo>
                  <a:lnTo>
                    <a:pt x="3002" y="6163"/>
                  </a:lnTo>
                  <a:lnTo>
                    <a:pt x="3070" y="6163"/>
                  </a:lnTo>
                  <a:cubicBezTo>
                    <a:pt x="3093" y="5958"/>
                    <a:pt x="3184" y="5026"/>
                    <a:pt x="3138" y="4821"/>
                  </a:cubicBezTo>
                  <a:lnTo>
                    <a:pt x="3138" y="4821"/>
                  </a:lnTo>
                  <a:cubicBezTo>
                    <a:pt x="3093" y="4844"/>
                    <a:pt x="3115" y="4912"/>
                    <a:pt x="3025" y="4935"/>
                  </a:cubicBezTo>
                  <a:cubicBezTo>
                    <a:pt x="2979" y="4889"/>
                    <a:pt x="3047" y="4866"/>
                    <a:pt x="3002" y="4844"/>
                  </a:cubicBezTo>
                  <a:cubicBezTo>
                    <a:pt x="3138" y="4821"/>
                    <a:pt x="3025" y="4707"/>
                    <a:pt x="3161" y="4685"/>
                  </a:cubicBezTo>
                  <a:lnTo>
                    <a:pt x="3093" y="4662"/>
                  </a:lnTo>
                  <a:lnTo>
                    <a:pt x="3138" y="4639"/>
                  </a:lnTo>
                  <a:cubicBezTo>
                    <a:pt x="3047" y="4389"/>
                    <a:pt x="3093" y="4571"/>
                    <a:pt x="3115" y="4366"/>
                  </a:cubicBezTo>
                  <a:cubicBezTo>
                    <a:pt x="3093" y="4230"/>
                    <a:pt x="2979" y="4184"/>
                    <a:pt x="3025" y="4116"/>
                  </a:cubicBezTo>
                  <a:lnTo>
                    <a:pt x="2956" y="4116"/>
                  </a:lnTo>
                  <a:cubicBezTo>
                    <a:pt x="3025" y="4116"/>
                    <a:pt x="2911" y="4025"/>
                    <a:pt x="2979" y="4025"/>
                  </a:cubicBezTo>
                  <a:cubicBezTo>
                    <a:pt x="2959" y="3985"/>
                    <a:pt x="2957" y="3908"/>
                    <a:pt x="2908" y="3908"/>
                  </a:cubicBezTo>
                  <a:cubicBezTo>
                    <a:pt x="2906" y="3908"/>
                    <a:pt x="2904" y="3908"/>
                    <a:pt x="2902" y="3908"/>
                  </a:cubicBezTo>
                  <a:lnTo>
                    <a:pt x="2902" y="3908"/>
                  </a:lnTo>
                  <a:cubicBezTo>
                    <a:pt x="2927" y="3896"/>
                    <a:pt x="2935" y="3853"/>
                    <a:pt x="2956" y="3853"/>
                  </a:cubicBezTo>
                  <a:cubicBezTo>
                    <a:pt x="2963" y="3853"/>
                    <a:pt x="2970" y="3857"/>
                    <a:pt x="2979" y="3866"/>
                  </a:cubicBezTo>
                  <a:lnTo>
                    <a:pt x="2979" y="3775"/>
                  </a:lnTo>
                  <a:lnTo>
                    <a:pt x="2956" y="3820"/>
                  </a:lnTo>
                  <a:cubicBezTo>
                    <a:pt x="2934" y="3729"/>
                    <a:pt x="3002" y="3661"/>
                    <a:pt x="2911" y="3593"/>
                  </a:cubicBezTo>
                  <a:lnTo>
                    <a:pt x="2888" y="3639"/>
                  </a:lnTo>
                  <a:cubicBezTo>
                    <a:pt x="2865" y="3570"/>
                    <a:pt x="2865" y="3525"/>
                    <a:pt x="2956" y="3502"/>
                  </a:cubicBezTo>
                  <a:lnTo>
                    <a:pt x="2979" y="3570"/>
                  </a:lnTo>
                  <a:cubicBezTo>
                    <a:pt x="2979" y="3457"/>
                    <a:pt x="2979" y="3388"/>
                    <a:pt x="2911" y="3320"/>
                  </a:cubicBezTo>
                  <a:lnTo>
                    <a:pt x="2911" y="3343"/>
                  </a:lnTo>
                  <a:cubicBezTo>
                    <a:pt x="2821" y="3231"/>
                    <a:pt x="2731" y="2674"/>
                    <a:pt x="2619" y="2573"/>
                  </a:cubicBezTo>
                  <a:lnTo>
                    <a:pt x="2619" y="2573"/>
                  </a:lnTo>
                  <a:lnTo>
                    <a:pt x="2706" y="2592"/>
                  </a:lnTo>
                  <a:cubicBezTo>
                    <a:pt x="2706" y="2388"/>
                    <a:pt x="2570" y="1433"/>
                    <a:pt x="2615" y="1274"/>
                  </a:cubicBezTo>
                  <a:cubicBezTo>
                    <a:pt x="2624" y="1237"/>
                    <a:pt x="2641" y="1226"/>
                    <a:pt x="2659" y="1226"/>
                  </a:cubicBezTo>
                  <a:cubicBezTo>
                    <a:pt x="2685" y="1226"/>
                    <a:pt x="2715" y="1251"/>
                    <a:pt x="2729" y="1251"/>
                  </a:cubicBezTo>
                  <a:cubicBezTo>
                    <a:pt x="2683" y="1160"/>
                    <a:pt x="2661" y="1205"/>
                    <a:pt x="2661" y="1137"/>
                  </a:cubicBezTo>
                  <a:lnTo>
                    <a:pt x="2661" y="1137"/>
                  </a:lnTo>
                  <a:lnTo>
                    <a:pt x="2706" y="1160"/>
                  </a:lnTo>
                  <a:lnTo>
                    <a:pt x="2706" y="1160"/>
                  </a:lnTo>
                  <a:lnTo>
                    <a:pt x="2683" y="1092"/>
                  </a:lnTo>
                  <a:cubicBezTo>
                    <a:pt x="2683" y="1137"/>
                    <a:pt x="2592" y="1114"/>
                    <a:pt x="2524" y="1137"/>
                  </a:cubicBezTo>
                  <a:lnTo>
                    <a:pt x="2524" y="1046"/>
                  </a:lnTo>
                  <a:lnTo>
                    <a:pt x="2592" y="1046"/>
                  </a:lnTo>
                  <a:cubicBezTo>
                    <a:pt x="2592" y="1023"/>
                    <a:pt x="2433" y="1001"/>
                    <a:pt x="2456" y="910"/>
                  </a:cubicBezTo>
                  <a:cubicBezTo>
                    <a:pt x="2479" y="751"/>
                    <a:pt x="2433" y="591"/>
                    <a:pt x="2433" y="432"/>
                  </a:cubicBezTo>
                  <a:lnTo>
                    <a:pt x="2433" y="432"/>
                  </a:lnTo>
                  <a:lnTo>
                    <a:pt x="2524" y="500"/>
                  </a:lnTo>
                  <a:lnTo>
                    <a:pt x="2524" y="432"/>
                  </a:lnTo>
                  <a:cubicBezTo>
                    <a:pt x="2516" y="440"/>
                    <a:pt x="2510" y="443"/>
                    <a:pt x="2504" y="443"/>
                  </a:cubicBezTo>
                  <a:cubicBezTo>
                    <a:pt x="2484" y="443"/>
                    <a:pt x="2477" y="399"/>
                    <a:pt x="2466" y="399"/>
                  </a:cubicBezTo>
                  <a:cubicBezTo>
                    <a:pt x="2463" y="399"/>
                    <a:pt x="2460" y="402"/>
                    <a:pt x="2456" y="409"/>
                  </a:cubicBezTo>
                  <a:cubicBezTo>
                    <a:pt x="2320" y="296"/>
                    <a:pt x="2433" y="137"/>
                    <a:pt x="2342" y="46"/>
                  </a:cubicBezTo>
                  <a:cubicBezTo>
                    <a:pt x="2206" y="46"/>
                    <a:pt x="296" y="46"/>
                    <a:pt x="159" y="68"/>
                  </a:cubicBezTo>
                  <a:lnTo>
                    <a:pt x="15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1"/>
            <p:cNvSpPr/>
            <p:nvPr/>
          </p:nvSpPr>
          <p:spPr>
            <a:xfrm rot="2879632">
              <a:off x="8291360" y="5413585"/>
              <a:ext cx="2251" cy="3752"/>
            </a:xfrm>
            <a:custGeom>
              <a:avLst/>
              <a:gdLst/>
              <a:ahLst/>
              <a:cxnLst/>
              <a:rect l="l" t="t" r="r" b="b"/>
              <a:pathLst>
                <a:path w="69" h="115" extrusionOk="0">
                  <a:moveTo>
                    <a:pt x="69" y="1"/>
                  </a:moveTo>
                  <a:cubicBezTo>
                    <a:pt x="23" y="46"/>
                    <a:pt x="1" y="69"/>
                    <a:pt x="1" y="115"/>
                  </a:cubicBezTo>
                  <a:cubicBezTo>
                    <a:pt x="69" y="92"/>
                    <a:pt x="69" y="46"/>
                    <a:pt x="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1"/>
            <p:cNvSpPr/>
            <p:nvPr/>
          </p:nvSpPr>
          <p:spPr>
            <a:xfrm rot="2879632">
              <a:off x="8294593" y="5415024"/>
              <a:ext cx="33" cy="33"/>
            </a:xfrm>
            <a:custGeom>
              <a:avLst/>
              <a:gdLst/>
              <a:ahLst/>
              <a:cxnLst/>
              <a:rect l="l" t="t" r="r" b="b"/>
              <a:pathLst>
                <a:path w="1" h="1" extrusionOk="0">
                  <a:moveTo>
                    <a:pt x="1" y="1"/>
                  </a:moveTo>
                  <a:lnTo>
                    <a:pt x="1" y="1"/>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1"/>
            <p:cNvSpPr/>
            <p:nvPr/>
          </p:nvSpPr>
          <p:spPr>
            <a:xfrm rot="2879632">
              <a:off x="8464628" y="5161668"/>
              <a:ext cx="33" cy="783"/>
            </a:xfrm>
            <a:custGeom>
              <a:avLst/>
              <a:gdLst/>
              <a:ahLst/>
              <a:cxnLst/>
              <a:rect l="l" t="t" r="r" b="b"/>
              <a:pathLst>
                <a:path w="1" h="24" extrusionOk="0">
                  <a:moveTo>
                    <a:pt x="1" y="1"/>
                  </a:moveTo>
                  <a:lnTo>
                    <a:pt x="1" y="23"/>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1"/>
            <p:cNvSpPr/>
            <p:nvPr/>
          </p:nvSpPr>
          <p:spPr>
            <a:xfrm rot="2879632">
              <a:off x="8330052" y="5134977"/>
              <a:ext cx="88324" cy="307943"/>
            </a:xfrm>
            <a:custGeom>
              <a:avLst/>
              <a:gdLst/>
              <a:ahLst/>
              <a:cxnLst/>
              <a:rect l="l" t="t" r="r" b="b"/>
              <a:pathLst>
                <a:path w="2707" h="9438" extrusionOk="0">
                  <a:moveTo>
                    <a:pt x="387" y="0"/>
                  </a:moveTo>
                  <a:lnTo>
                    <a:pt x="364" y="91"/>
                  </a:lnTo>
                  <a:cubicBezTo>
                    <a:pt x="366" y="91"/>
                    <a:pt x="367" y="91"/>
                    <a:pt x="369" y="91"/>
                  </a:cubicBezTo>
                  <a:lnTo>
                    <a:pt x="369" y="91"/>
                  </a:lnTo>
                  <a:lnTo>
                    <a:pt x="387" y="0"/>
                  </a:lnTo>
                  <a:close/>
                  <a:moveTo>
                    <a:pt x="2229" y="2956"/>
                  </a:moveTo>
                  <a:lnTo>
                    <a:pt x="2365" y="3002"/>
                  </a:lnTo>
                  <a:lnTo>
                    <a:pt x="2365" y="3002"/>
                  </a:lnTo>
                  <a:lnTo>
                    <a:pt x="2297" y="3047"/>
                  </a:lnTo>
                  <a:lnTo>
                    <a:pt x="2229" y="2956"/>
                  </a:lnTo>
                  <a:close/>
                  <a:moveTo>
                    <a:pt x="2525" y="9028"/>
                  </a:moveTo>
                  <a:lnTo>
                    <a:pt x="2525" y="9070"/>
                  </a:lnTo>
                  <a:lnTo>
                    <a:pt x="2525" y="9070"/>
                  </a:lnTo>
                  <a:cubicBezTo>
                    <a:pt x="2515" y="9048"/>
                    <a:pt x="2494" y="9043"/>
                    <a:pt x="2525" y="9028"/>
                  </a:cubicBezTo>
                  <a:close/>
                  <a:moveTo>
                    <a:pt x="319" y="68"/>
                  </a:moveTo>
                  <a:cubicBezTo>
                    <a:pt x="296" y="137"/>
                    <a:pt x="251" y="182"/>
                    <a:pt x="319" y="205"/>
                  </a:cubicBezTo>
                  <a:cubicBezTo>
                    <a:pt x="305" y="218"/>
                    <a:pt x="294" y="222"/>
                    <a:pt x="283" y="222"/>
                  </a:cubicBezTo>
                  <a:cubicBezTo>
                    <a:pt x="272" y="222"/>
                    <a:pt x="261" y="218"/>
                    <a:pt x="250" y="218"/>
                  </a:cubicBezTo>
                  <a:cubicBezTo>
                    <a:pt x="237" y="218"/>
                    <a:pt x="223" y="224"/>
                    <a:pt x="205" y="250"/>
                  </a:cubicBezTo>
                  <a:cubicBezTo>
                    <a:pt x="228" y="296"/>
                    <a:pt x="273" y="341"/>
                    <a:pt x="228" y="387"/>
                  </a:cubicBezTo>
                  <a:cubicBezTo>
                    <a:pt x="137" y="500"/>
                    <a:pt x="296" y="591"/>
                    <a:pt x="205" y="682"/>
                  </a:cubicBezTo>
                  <a:cubicBezTo>
                    <a:pt x="160" y="705"/>
                    <a:pt x="205" y="796"/>
                    <a:pt x="160" y="842"/>
                  </a:cubicBezTo>
                  <a:cubicBezTo>
                    <a:pt x="160" y="842"/>
                    <a:pt x="171" y="836"/>
                    <a:pt x="182" y="836"/>
                  </a:cubicBezTo>
                  <a:cubicBezTo>
                    <a:pt x="194" y="836"/>
                    <a:pt x="205" y="842"/>
                    <a:pt x="205" y="864"/>
                  </a:cubicBezTo>
                  <a:cubicBezTo>
                    <a:pt x="160" y="932"/>
                    <a:pt x="205" y="1001"/>
                    <a:pt x="137" y="1046"/>
                  </a:cubicBezTo>
                  <a:lnTo>
                    <a:pt x="205" y="1114"/>
                  </a:lnTo>
                  <a:cubicBezTo>
                    <a:pt x="160" y="1387"/>
                    <a:pt x="91" y="2479"/>
                    <a:pt x="114" y="2752"/>
                  </a:cubicBezTo>
                  <a:lnTo>
                    <a:pt x="91" y="2752"/>
                  </a:lnTo>
                  <a:cubicBezTo>
                    <a:pt x="91" y="3184"/>
                    <a:pt x="23" y="4048"/>
                    <a:pt x="91" y="4503"/>
                  </a:cubicBezTo>
                  <a:cubicBezTo>
                    <a:pt x="23" y="4548"/>
                    <a:pt x="23" y="4662"/>
                    <a:pt x="1" y="4730"/>
                  </a:cubicBezTo>
                  <a:cubicBezTo>
                    <a:pt x="20" y="4711"/>
                    <a:pt x="35" y="4704"/>
                    <a:pt x="46" y="4704"/>
                  </a:cubicBezTo>
                  <a:cubicBezTo>
                    <a:pt x="61" y="4704"/>
                    <a:pt x="69" y="4717"/>
                    <a:pt x="69" y="4730"/>
                  </a:cubicBezTo>
                  <a:cubicBezTo>
                    <a:pt x="46" y="4957"/>
                    <a:pt x="114" y="4753"/>
                    <a:pt x="137" y="4957"/>
                  </a:cubicBezTo>
                  <a:cubicBezTo>
                    <a:pt x="182" y="5230"/>
                    <a:pt x="114" y="6185"/>
                    <a:pt x="69" y="6413"/>
                  </a:cubicBezTo>
                  <a:cubicBezTo>
                    <a:pt x="137" y="6526"/>
                    <a:pt x="69" y="6686"/>
                    <a:pt x="137" y="6799"/>
                  </a:cubicBezTo>
                  <a:lnTo>
                    <a:pt x="114" y="6799"/>
                  </a:lnTo>
                  <a:cubicBezTo>
                    <a:pt x="137" y="6845"/>
                    <a:pt x="114" y="7072"/>
                    <a:pt x="114" y="7277"/>
                  </a:cubicBezTo>
                  <a:cubicBezTo>
                    <a:pt x="114" y="7482"/>
                    <a:pt x="114" y="7709"/>
                    <a:pt x="137" y="7777"/>
                  </a:cubicBezTo>
                  <a:lnTo>
                    <a:pt x="137" y="7754"/>
                  </a:lnTo>
                  <a:lnTo>
                    <a:pt x="137" y="7754"/>
                  </a:lnTo>
                  <a:cubicBezTo>
                    <a:pt x="205" y="7891"/>
                    <a:pt x="114" y="7868"/>
                    <a:pt x="91" y="7982"/>
                  </a:cubicBezTo>
                  <a:cubicBezTo>
                    <a:pt x="100" y="7980"/>
                    <a:pt x="108" y="7979"/>
                    <a:pt x="115" y="7979"/>
                  </a:cubicBezTo>
                  <a:cubicBezTo>
                    <a:pt x="194" y="7979"/>
                    <a:pt x="251" y="8077"/>
                    <a:pt x="251" y="8118"/>
                  </a:cubicBezTo>
                  <a:lnTo>
                    <a:pt x="228" y="8118"/>
                  </a:lnTo>
                  <a:cubicBezTo>
                    <a:pt x="251" y="8187"/>
                    <a:pt x="342" y="8323"/>
                    <a:pt x="364" y="8414"/>
                  </a:cubicBezTo>
                  <a:lnTo>
                    <a:pt x="319" y="8414"/>
                  </a:lnTo>
                  <a:cubicBezTo>
                    <a:pt x="364" y="8505"/>
                    <a:pt x="364" y="8664"/>
                    <a:pt x="364" y="8732"/>
                  </a:cubicBezTo>
                  <a:cubicBezTo>
                    <a:pt x="364" y="8869"/>
                    <a:pt x="273" y="9096"/>
                    <a:pt x="364" y="9278"/>
                  </a:cubicBezTo>
                  <a:lnTo>
                    <a:pt x="228" y="9437"/>
                  </a:lnTo>
                  <a:cubicBezTo>
                    <a:pt x="228" y="9437"/>
                    <a:pt x="2093" y="9437"/>
                    <a:pt x="2479" y="9164"/>
                  </a:cubicBezTo>
                  <a:lnTo>
                    <a:pt x="2525" y="9164"/>
                  </a:lnTo>
                  <a:lnTo>
                    <a:pt x="2525" y="9119"/>
                  </a:lnTo>
                  <a:cubicBezTo>
                    <a:pt x="2534" y="9092"/>
                    <a:pt x="2542" y="9083"/>
                    <a:pt x="2551" y="9083"/>
                  </a:cubicBezTo>
                  <a:cubicBezTo>
                    <a:pt x="2565" y="9083"/>
                    <a:pt x="2579" y="9105"/>
                    <a:pt x="2593" y="9119"/>
                  </a:cubicBezTo>
                  <a:lnTo>
                    <a:pt x="2616" y="9051"/>
                  </a:lnTo>
                  <a:lnTo>
                    <a:pt x="2593" y="9073"/>
                  </a:lnTo>
                  <a:cubicBezTo>
                    <a:pt x="2570" y="9028"/>
                    <a:pt x="2525" y="9005"/>
                    <a:pt x="2547" y="8960"/>
                  </a:cubicBezTo>
                  <a:cubicBezTo>
                    <a:pt x="2547" y="8914"/>
                    <a:pt x="2616" y="8960"/>
                    <a:pt x="2638" y="8891"/>
                  </a:cubicBezTo>
                  <a:cubicBezTo>
                    <a:pt x="2638" y="8528"/>
                    <a:pt x="2684" y="8187"/>
                    <a:pt x="2661" y="7823"/>
                  </a:cubicBezTo>
                  <a:lnTo>
                    <a:pt x="2661" y="7823"/>
                  </a:lnTo>
                  <a:lnTo>
                    <a:pt x="2684" y="7845"/>
                  </a:lnTo>
                  <a:cubicBezTo>
                    <a:pt x="2661" y="7732"/>
                    <a:pt x="2661" y="7641"/>
                    <a:pt x="2638" y="7550"/>
                  </a:cubicBezTo>
                  <a:lnTo>
                    <a:pt x="2707" y="7504"/>
                  </a:lnTo>
                  <a:lnTo>
                    <a:pt x="2707" y="7504"/>
                  </a:lnTo>
                  <a:cubicBezTo>
                    <a:pt x="2706" y="7505"/>
                    <a:pt x="2705" y="7505"/>
                    <a:pt x="2704" y="7505"/>
                  </a:cubicBezTo>
                  <a:cubicBezTo>
                    <a:pt x="2659" y="7505"/>
                    <a:pt x="2616" y="6959"/>
                    <a:pt x="2638" y="6959"/>
                  </a:cubicBezTo>
                  <a:lnTo>
                    <a:pt x="2547" y="6959"/>
                  </a:lnTo>
                  <a:cubicBezTo>
                    <a:pt x="2547" y="6845"/>
                    <a:pt x="2661" y="6913"/>
                    <a:pt x="2638" y="6822"/>
                  </a:cubicBezTo>
                  <a:cubicBezTo>
                    <a:pt x="2502" y="6777"/>
                    <a:pt x="2661" y="6663"/>
                    <a:pt x="2570" y="6617"/>
                  </a:cubicBezTo>
                  <a:cubicBezTo>
                    <a:pt x="2593" y="6617"/>
                    <a:pt x="2593" y="6572"/>
                    <a:pt x="2638" y="6572"/>
                  </a:cubicBezTo>
                  <a:cubicBezTo>
                    <a:pt x="2570" y="6572"/>
                    <a:pt x="2616" y="6526"/>
                    <a:pt x="2593" y="6504"/>
                  </a:cubicBezTo>
                  <a:lnTo>
                    <a:pt x="2593" y="6504"/>
                  </a:lnTo>
                  <a:lnTo>
                    <a:pt x="2547" y="6526"/>
                  </a:lnTo>
                  <a:lnTo>
                    <a:pt x="2525" y="6458"/>
                  </a:lnTo>
                  <a:lnTo>
                    <a:pt x="2616" y="6436"/>
                  </a:lnTo>
                  <a:cubicBezTo>
                    <a:pt x="2638" y="6254"/>
                    <a:pt x="2707" y="5389"/>
                    <a:pt x="2684" y="5208"/>
                  </a:cubicBezTo>
                  <a:lnTo>
                    <a:pt x="2684" y="5208"/>
                  </a:lnTo>
                  <a:cubicBezTo>
                    <a:pt x="2616" y="5230"/>
                    <a:pt x="2661" y="5276"/>
                    <a:pt x="2570" y="5299"/>
                  </a:cubicBezTo>
                  <a:cubicBezTo>
                    <a:pt x="2525" y="5253"/>
                    <a:pt x="2593" y="5230"/>
                    <a:pt x="2547" y="5208"/>
                  </a:cubicBezTo>
                  <a:cubicBezTo>
                    <a:pt x="2661" y="5185"/>
                    <a:pt x="2570" y="5094"/>
                    <a:pt x="2707" y="5048"/>
                  </a:cubicBezTo>
                  <a:lnTo>
                    <a:pt x="2638" y="5026"/>
                  </a:lnTo>
                  <a:lnTo>
                    <a:pt x="2684" y="5003"/>
                  </a:lnTo>
                  <a:cubicBezTo>
                    <a:pt x="2593" y="4776"/>
                    <a:pt x="2638" y="4957"/>
                    <a:pt x="2661" y="4753"/>
                  </a:cubicBezTo>
                  <a:cubicBezTo>
                    <a:pt x="2661" y="4639"/>
                    <a:pt x="2570" y="4571"/>
                    <a:pt x="2616" y="4525"/>
                  </a:cubicBezTo>
                  <a:lnTo>
                    <a:pt x="2547" y="4525"/>
                  </a:lnTo>
                  <a:cubicBezTo>
                    <a:pt x="2616" y="4525"/>
                    <a:pt x="2502" y="4434"/>
                    <a:pt x="2570" y="4434"/>
                  </a:cubicBezTo>
                  <a:cubicBezTo>
                    <a:pt x="2570" y="4394"/>
                    <a:pt x="2570" y="4317"/>
                    <a:pt x="2506" y="4317"/>
                  </a:cubicBezTo>
                  <a:cubicBezTo>
                    <a:pt x="2502" y="4317"/>
                    <a:pt x="2497" y="4317"/>
                    <a:pt x="2492" y="4318"/>
                  </a:cubicBezTo>
                  <a:lnTo>
                    <a:pt x="2492" y="4318"/>
                  </a:lnTo>
                  <a:cubicBezTo>
                    <a:pt x="2521" y="4307"/>
                    <a:pt x="2541" y="4263"/>
                    <a:pt x="2568" y="4263"/>
                  </a:cubicBezTo>
                  <a:cubicBezTo>
                    <a:pt x="2576" y="4263"/>
                    <a:pt x="2584" y="4266"/>
                    <a:pt x="2593" y="4275"/>
                  </a:cubicBezTo>
                  <a:lnTo>
                    <a:pt x="2593" y="4207"/>
                  </a:lnTo>
                  <a:lnTo>
                    <a:pt x="2570" y="4230"/>
                  </a:lnTo>
                  <a:cubicBezTo>
                    <a:pt x="2547" y="4139"/>
                    <a:pt x="2638" y="4093"/>
                    <a:pt x="2547" y="4025"/>
                  </a:cubicBezTo>
                  <a:lnTo>
                    <a:pt x="2525" y="4048"/>
                  </a:lnTo>
                  <a:cubicBezTo>
                    <a:pt x="2525" y="4002"/>
                    <a:pt x="2502" y="3934"/>
                    <a:pt x="2593" y="3934"/>
                  </a:cubicBezTo>
                  <a:lnTo>
                    <a:pt x="2616" y="3980"/>
                  </a:lnTo>
                  <a:cubicBezTo>
                    <a:pt x="2638" y="3889"/>
                    <a:pt x="2616" y="3820"/>
                    <a:pt x="2593" y="3752"/>
                  </a:cubicBezTo>
                  <a:lnTo>
                    <a:pt x="2570" y="3775"/>
                  </a:lnTo>
                  <a:cubicBezTo>
                    <a:pt x="2502" y="3661"/>
                    <a:pt x="2456" y="3116"/>
                    <a:pt x="2365" y="3002"/>
                  </a:cubicBezTo>
                  <a:lnTo>
                    <a:pt x="2365" y="3002"/>
                  </a:lnTo>
                  <a:lnTo>
                    <a:pt x="2434" y="3025"/>
                  </a:lnTo>
                  <a:cubicBezTo>
                    <a:pt x="2434" y="2843"/>
                    <a:pt x="2479" y="1933"/>
                    <a:pt x="2547" y="1774"/>
                  </a:cubicBezTo>
                  <a:cubicBezTo>
                    <a:pt x="2563" y="1751"/>
                    <a:pt x="2580" y="1744"/>
                    <a:pt x="2597" y="1744"/>
                  </a:cubicBezTo>
                  <a:cubicBezTo>
                    <a:pt x="2631" y="1744"/>
                    <a:pt x="2661" y="1774"/>
                    <a:pt x="2661" y="1774"/>
                  </a:cubicBezTo>
                  <a:cubicBezTo>
                    <a:pt x="2661" y="1683"/>
                    <a:pt x="2593" y="1728"/>
                    <a:pt x="2616" y="1660"/>
                  </a:cubicBezTo>
                  <a:lnTo>
                    <a:pt x="2616" y="1660"/>
                  </a:lnTo>
                  <a:lnTo>
                    <a:pt x="2684" y="1683"/>
                  </a:lnTo>
                  <a:lnTo>
                    <a:pt x="2661" y="1615"/>
                  </a:lnTo>
                  <a:cubicBezTo>
                    <a:pt x="2650" y="1637"/>
                    <a:pt x="2621" y="1643"/>
                    <a:pt x="2590" y="1643"/>
                  </a:cubicBezTo>
                  <a:cubicBezTo>
                    <a:pt x="2559" y="1643"/>
                    <a:pt x="2525" y="1637"/>
                    <a:pt x="2502" y="1637"/>
                  </a:cubicBezTo>
                  <a:lnTo>
                    <a:pt x="2525" y="1546"/>
                  </a:lnTo>
                  <a:lnTo>
                    <a:pt x="2570" y="1569"/>
                  </a:lnTo>
                  <a:cubicBezTo>
                    <a:pt x="2570" y="1546"/>
                    <a:pt x="2434" y="1501"/>
                    <a:pt x="2456" y="1410"/>
                  </a:cubicBezTo>
                  <a:cubicBezTo>
                    <a:pt x="2502" y="1274"/>
                    <a:pt x="2502" y="1114"/>
                    <a:pt x="2547" y="955"/>
                  </a:cubicBezTo>
                  <a:lnTo>
                    <a:pt x="2593" y="1046"/>
                  </a:lnTo>
                  <a:lnTo>
                    <a:pt x="2616" y="978"/>
                  </a:lnTo>
                  <a:lnTo>
                    <a:pt x="2616" y="978"/>
                  </a:lnTo>
                  <a:cubicBezTo>
                    <a:pt x="2610" y="981"/>
                    <a:pt x="2606" y="982"/>
                    <a:pt x="2603" y="982"/>
                  </a:cubicBezTo>
                  <a:cubicBezTo>
                    <a:pt x="2578" y="982"/>
                    <a:pt x="2587" y="929"/>
                    <a:pt x="2576" y="929"/>
                  </a:cubicBezTo>
                  <a:cubicBezTo>
                    <a:pt x="2575" y="929"/>
                    <a:pt x="2573" y="930"/>
                    <a:pt x="2570" y="932"/>
                  </a:cubicBezTo>
                  <a:cubicBezTo>
                    <a:pt x="2456" y="796"/>
                    <a:pt x="2593" y="682"/>
                    <a:pt x="2502" y="569"/>
                  </a:cubicBezTo>
                  <a:cubicBezTo>
                    <a:pt x="2389" y="546"/>
                    <a:pt x="538" y="100"/>
                    <a:pt x="369" y="91"/>
                  </a:cubicBezTo>
                  <a:lnTo>
                    <a:pt x="369" y="91"/>
                  </a:lnTo>
                  <a:lnTo>
                    <a:pt x="364" y="114"/>
                  </a:lnTo>
                  <a:lnTo>
                    <a:pt x="433" y="114"/>
                  </a:lnTo>
                  <a:cubicBezTo>
                    <a:pt x="455" y="205"/>
                    <a:pt x="387" y="137"/>
                    <a:pt x="387" y="205"/>
                  </a:cubicBezTo>
                  <a:cubicBezTo>
                    <a:pt x="319" y="205"/>
                    <a:pt x="319" y="137"/>
                    <a:pt x="319" y="6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1"/>
            <p:cNvSpPr/>
            <p:nvPr/>
          </p:nvSpPr>
          <p:spPr>
            <a:xfrm rot="2879632">
              <a:off x="8803696" y="4994479"/>
              <a:ext cx="2251" cy="3002"/>
            </a:xfrm>
            <a:custGeom>
              <a:avLst/>
              <a:gdLst/>
              <a:ahLst/>
              <a:cxnLst/>
              <a:rect l="l" t="t" r="r" b="b"/>
              <a:pathLst>
                <a:path w="69" h="92" extrusionOk="0">
                  <a:moveTo>
                    <a:pt x="69" y="1"/>
                  </a:moveTo>
                  <a:lnTo>
                    <a:pt x="69" y="1"/>
                  </a:lnTo>
                  <a:cubicBezTo>
                    <a:pt x="23" y="23"/>
                    <a:pt x="1" y="69"/>
                    <a:pt x="1" y="92"/>
                  </a:cubicBezTo>
                  <a:cubicBezTo>
                    <a:pt x="46" y="92"/>
                    <a:pt x="69" y="46"/>
                    <a:pt x="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1"/>
            <p:cNvSpPr/>
            <p:nvPr/>
          </p:nvSpPr>
          <p:spPr>
            <a:xfrm rot="2879632">
              <a:off x="8806651" y="4995794"/>
              <a:ext cx="33" cy="33"/>
            </a:xfrm>
            <a:custGeom>
              <a:avLst/>
              <a:gdLst/>
              <a:ahLst/>
              <a:cxnLst/>
              <a:rect l="l" t="t" r="r" b="b"/>
              <a:pathLst>
                <a:path w="1" h="1" extrusionOk="0">
                  <a:moveTo>
                    <a:pt x="1" y="1"/>
                  </a:moveTo>
                  <a:lnTo>
                    <a:pt x="1" y="1"/>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1"/>
            <p:cNvSpPr/>
            <p:nvPr/>
          </p:nvSpPr>
          <p:spPr>
            <a:xfrm rot="2879632">
              <a:off x="8944347" y="4778588"/>
              <a:ext cx="33" cy="783"/>
            </a:xfrm>
            <a:custGeom>
              <a:avLst/>
              <a:gdLst/>
              <a:ahLst/>
              <a:cxnLst/>
              <a:rect l="l" t="t" r="r" b="b"/>
              <a:pathLst>
                <a:path w="1" h="24"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1"/>
            <p:cNvSpPr/>
            <p:nvPr/>
          </p:nvSpPr>
          <p:spPr>
            <a:xfrm rot="2879632">
              <a:off x="8831333" y="4762617"/>
              <a:ext cx="97949" cy="255902"/>
            </a:xfrm>
            <a:custGeom>
              <a:avLst/>
              <a:gdLst/>
              <a:ahLst/>
              <a:cxnLst/>
              <a:rect l="l" t="t" r="r" b="b"/>
              <a:pathLst>
                <a:path w="3002" h="7843" extrusionOk="0">
                  <a:moveTo>
                    <a:pt x="2783" y="5569"/>
                  </a:moveTo>
                  <a:cubicBezTo>
                    <a:pt x="2787" y="5571"/>
                    <a:pt x="2792" y="5573"/>
                    <a:pt x="2797" y="5575"/>
                  </a:cubicBezTo>
                  <a:cubicBezTo>
                    <a:pt x="2792" y="5572"/>
                    <a:pt x="2788" y="5570"/>
                    <a:pt x="2783" y="5569"/>
                  </a:cubicBezTo>
                  <a:close/>
                  <a:moveTo>
                    <a:pt x="2342" y="7689"/>
                  </a:moveTo>
                  <a:lnTo>
                    <a:pt x="2324" y="7745"/>
                  </a:lnTo>
                  <a:lnTo>
                    <a:pt x="2324" y="7745"/>
                  </a:lnTo>
                  <a:cubicBezTo>
                    <a:pt x="2330" y="7708"/>
                    <a:pt x="2281" y="7689"/>
                    <a:pt x="2342" y="7689"/>
                  </a:cubicBezTo>
                  <a:close/>
                  <a:moveTo>
                    <a:pt x="2446" y="1"/>
                  </a:moveTo>
                  <a:cubicBezTo>
                    <a:pt x="2108" y="1"/>
                    <a:pt x="467" y="120"/>
                    <a:pt x="341" y="162"/>
                  </a:cubicBezTo>
                  <a:lnTo>
                    <a:pt x="341" y="117"/>
                  </a:lnTo>
                  <a:lnTo>
                    <a:pt x="319" y="185"/>
                  </a:lnTo>
                  <a:lnTo>
                    <a:pt x="387" y="185"/>
                  </a:lnTo>
                  <a:cubicBezTo>
                    <a:pt x="432" y="231"/>
                    <a:pt x="341" y="208"/>
                    <a:pt x="364" y="253"/>
                  </a:cubicBezTo>
                  <a:cubicBezTo>
                    <a:pt x="296" y="253"/>
                    <a:pt x="273" y="208"/>
                    <a:pt x="273" y="185"/>
                  </a:cubicBezTo>
                  <a:lnTo>
                    <a:pt x="273" y="185"/>
                  </a:lnTo>
                  <a:cubicBezTo>
                    <a:pt x="273" y="208"/>
                    <a:pt x="228" y="253"/>
                    <a:pt x="296" y="253"/>
                  </a:cubicBezTo>
                  <a:cubicBezTo>
                    <a:pt x="273" y="299"/>
                    <a:pt x="228" y="276"/>
                    <a:pt x="205" y="322"/>
                  </a:cubicBezTo>
                  <a:cubicBezTo>
                    <a:pt x="228" y="344"/>
                    <a:pt x="273" y="367"/>
                    <a:pt x="250" y="390"/>
                  </a:cubicBezTo>
                  <a:lnTo>
                    <a:pt x="228" y="390"/>
                  </a:lnTo>
                  <a:cubicBezTo>
                    <a:pt x="182" y="481"/>
                    <a:pt x="341" y="504"/>
                    <a:pt x="296" y="595"/>
                  </a:cubicBezTo>
                  <a:lnTo>
                    <a:pt x="273" y="572"/>
                  </a:lnTo>
                  <a:lnTo>
                    <a:pt x="273" y="572"/>
                  </a:lnTo>
                  <a:cubicBezTo>
                    <a:pt x="228" y="617"/>
                    <a:pt x="296" y="640"/>
                    <a:pt x="250" y="708"/>
                  </a:cubicBezTo>
                  <a:lnTo>
                    <a:pt x="319" y="708"/>
                  </a:lnTo>
                  <a:cubicBezTo>
                    <a:pt x="296" y="754"/>
                    <a:pt x="341" y="776"/>
                    <a:pt x="273" y="822"/>
                  </a:cubicBezTo>
                  <a:lnTo>
                    <a:pt x="341" y="867"/>
                  </a:lnTo>
                  <a:cubicBezTo>
                    <a:pt x="341" y="1072"/>
                    <a:pt x="432" y="1913"/>
                    <a:pt x="410" y="2141"/>
                  </a:cubicBezTo>
                  <a:lnTo>
                    <a:pt x="387" y="2141"/>
                  </a:lnTo>
                  <a:cubicBezTo>
                    <a:pt x="410" y="2459"/>
                    <a:pt x="364" y="3164"/>
                    <a:pt x="410" y="3551"/>
                  </a:cubicBezTo>
                  <a:cubicBezTo>
                    <a:pt x="341" y="3596"/>
                    <a:pt x="341" y="3664"/>
                    <a:pt x="319" y="3733"/>
                  </a:cubicBezTo>
                  <a:lnTo>
                    <a:pt x="387" y="3733"/>
                  </a:lnTo>
                  <a:cubicBezTo>
                    <a:pt x="364" y="3915"/>
                    <a:pt x="432" y="3755"/>
                    <a:pt x="432" y="3937"/>
                  </a:cubicBezTo>
                  <a:cubicBezTo>
                    <a:pt x="478" y="4142"/>
                    <a:pt x="319" y="4938"/>
                    <a:pt x="250" y="5120"/>
                  </a:cubicBezTo>
                  <a:cubicBezTo>
                    <a:pt x="319" y="5211"/>
                    <a:pt x="250" y="5347"/>
                    <a:pt x="296" y="5438"/>
                  </a:cubicBezTo>
                  <a:lnTo>
                    <a:pt x="273" y="5438"/>
                  </a:lnTo>
                  <a:cubicBezTo>
                    <a:pt x="296" y="5529"/>
                    <a:pt x="137" y="6120"/>
                    <a:pt x="159" y="6257"/>
                  </a:cubicBezTo>
                  <a:lnTo>
                    <a:pt x="159" y="6234"/>
                  </a:lnTo>
                  <a:lnTo>
                    <a:pt x="159" y="6234"/>
                  </a:lnTo>
                  <a:cubicBezTo>
                    <a:pt x="205" y="6348"/>
                    <a:pt x="114" y="6325"/>
                    <a:pt x="68" y="6416"/>
                  </a:cubicBezTo>
                  <a:cubicBezTo>
                    <a:pt x="182" y="6416"/>
                    <a:pt x="228" y="6507"/>
                    <a:pt x="228" y="6552"/>
                  </a:cubicBezTo>
                  <a:lnTo>
                    <a:pt x="205" y="6552"/>
                  </a:lnTo>
                  <a:cubicBezTo>
                    <a:pt x="205" y="6598"/>
                    <a:pt x="296" y="6734"/>
                    <a:pt x="296" y="6825"/>
                  </a:cubicBezTo>
                  <a:lnTo>
                    <a:pt x="228" y="6803"/>
                  </a:lnTo>
                  <a:lnTo>
                    <a:pt x="228" y="6803"/>
                  </a:lnTo>
                  <a:cubicBezTo>
                    <a:pt x="273" y="6893"/>
                    <a:pt x="250" y="7030"/>
                    <a:pt x="250" y="7075"/>
                  </a:cubicBezTo>
                  <a:cubicBezTo>
                    <a:pt x="205" y="7212"/>
                    <a:pt x="114" y="7394"/>
                    <a:pt x="159" y="7576"/>
                  </a:cubicBezTo>
                  <a:lnTo>
                    <a:pt x="0" y="7667"/>
                  </a:lnTo>
                  <a:lnTo>
                    <a:pt x="0" y="7689"/>
                  </a:lnTo>
                  <a:cubicBezTo>
                    <a:pt x="0" y="7689"/>
                    <a:pt x="478" y="7758"/>
                    <a:pt x="978" y="7803"/>
                  </a:cubicBezTo>
                  <a:cubicBezTo>
                    <a:pt x="1240" y="7826"/>
                    <a:pt x="1507" y="7843"/>
                    <a:pt x="1734" y="7843"/>
                  </a:cubicBezTo>
                  <a:cubicBezTo>
                    <a:pt x="1962" y="7843"/>
                    <a:pt x="2149" y="7826"/>
                    <a:pt x="2251" y="7780"/>
                  </a:cubicBezTo>
                  <a:lnTo>
                    <a:pt x="2320" y="7803"/>
                  </a:lnTo>
                  <a:lnTo>
                    <a:pt x="2320" y="7758"/>
                  </a:lnTo>
                  <a:cubicBezTo>
                    <a:pt x="2329" y="7738"/>
                    <a:pt x="2339" y="7731"/>
                    <a:pt x="2349" y="7731"/>
                  </a:cubicBezTo>
                  <a:cubicBezTo>
                    <a:pt x="2362" y="7731"/>
                    <a:pt x="2375" y="7744"/>
                    <a:pt x="2388" y="7758"/>
                  </a:cubicBezTo>
                  <a:lnTo>
                    <a:pt x="2433" y="7712"/>
                  </a:lnTo>
                  <a:lnTo>
                    <a:pt x="2388" y="7712"/>
                  </a:lnTo>
                  <a:lnTo>
                    <a:pt x="2365" y="7621"/>
                  </a:lnTo>
                  <a:cubicBezTo>
                    <a:pt x="2365" y="7598"/>
                    <a:pt x="2382" y="7598"/>
                    <a:pt x="2402" y="7598"/>
                  </a:cubicBezTo>
                  <a:cubicBezTo>
                    <a:pt x="2422" y="7598"/>
                    <a:pt x="2445" y="7598"/>
                    <a:pt x="2456" y="7576"/>
                  </a:cubicBezTo>
                  <a:cubicBezTo>
                    <a:pt x="2524" y="7303"/>
                    <a:pt x="2615" y="7007"/>
                    <a:pt x="2638" y="6689"/>
                  </a:cubicBezTo>
                  <a:lnTo>
                    <a:pt x="2661" y="6689"/>
                  </a:lnTo>
                  <a:cubicBezTo>
                    <a:pt x="2661" y="6598"/>
                    <a:pt x="2684" y="6507"/>
                    <a:pt x="2661" y="6439"/>
                  </a:cubicBezTo>
                  <a:lnTo>
                    <a:pt x="2752" y="6393"/>
                  </a:lnTo>
                  <a:lnTo>
                    <a:pt x="2752" y="6393"/>
                  </a:lnTo>
                  <a:cubicBezTo>
                    <a:pt x="2751" y="6394"/>
                    <a:pt x="2750" y="6394"/>
                    <a:pt x="2749" y="6394"/>
                  </a:cubicBezTo>
                  <a:cubicBezTo>
                    <a:pt x="2708" y="6394"/>
                    <a:pt x="2752" y="5915"/>
                    <a:pt x="2752" y="5893"/>
                  </a:cubicBezTo>
                  <a:lnTo>
                    <a:pt x="2661" y="5893"/>
                  </a:lnTo>
                  <a:cubicBezTo>
                    <a:pt x="2684" y="5802"/>
                    <a:pt x="2775" y="5870"/>
                    <a:pt x="2775" y="5779"/>
                  </a:cubicBezTo>
                  <a:cubicBezTo>
                    <a:pt x="2638" y="5734"/>
                    <a:pt x="2797" y="5643"/>
                    <a:pt x="2729" y="5597"/>
                  </a:cubicBezTo>
                  <a:cubicBezTo>
                    <a:pt x="2747" y="5597"/>
                    <a:pt x="2751" y="5568"/>
                    <a:pt x="2775" y="5568"/>
                  </a:cubicBezTo>
                  <a:cubicBezTo>
                    <a:pt x="2777" y="5568"/>
                    <a:pt x="2780" y="5569"/>
                    <a:pt x="2783" y="5569"/>
                  </a:cubicBezTo>
                  <a:lnTo>
                    <a:pt x="2783" y="5569"/>
                  </a:lnTo>
                  <a:cubicBezTo>
                    <a:pt x="2736" y="5548"/>
                    <a:pt x="2775" y="5526"/>
                    <a:pt x="2775" y="5484"/>
                  </a:cubicBezTo>
                  <a:lnTo>
                    <a:pt x="2775" y="5484"/>
                  </a:lnTo>
                  <a:lnTo>
                    <a:pt x="2729" y="5506"/>
                  </a:lnTo>
                  <a:lnTo>
                    <a:pt x="2706" y="5438"/>
                  </a:lnTo>
                  <a:lnTo>
                    <a:pt x="2775" y="5438"/>
                  </a:lnTo>
                  <a:cubicBezTo>
                    <a:pt x="2820" y="5279"/>
                    <a:pt x="2979" y="4483"/>
                    <a:pt x="2956" y="4324"/>
                  </a:cubicBezTo>
                  <a:cubicBezTo>
                    <a:pt x="2911" y="4324"/>
                    <a:pt x="2934" y="4392"/>
                    <a:pt x="2843" y="4392"/>
                  </a:cubicBezTo>
                  <a:cubicBezTo>
                    <a:pt x="2797" y="4347"/>
                    <a:pt x="2865" y="4324"/>
                    <a:pt x="2820" y="4301"/>
                  </a:cubicBezTo>
                  <a:cubicBezTo>
                    <a:pt x="2956" y="4301"/>
                    <a:pt x="2865" y="4210"/>
                    <a:pt x="3002" y="4187"/>
                  </a:cubicBezTo>
                  <a:lnTo>
                    <a:pt x="2934" y="4165"/>
                  </a:lnTo>
                  <a:lnTo>
                    <a:pt x="2979" y="4142"/>
                  </a:lnTo>
                  <a:cubicBezTo>
                    <a:pt x="2911" y="3937"/>
                    <a:pt x="2934" y="4096"/>
                    <a:pt x="2979" y="3915"/>
                  </a:cubicBezTo>
                  <a:cubicBezTo>
                    <a:pt x="2979" y="3801"/>
                    <a:pt x="2865" y="3733"/>
                    <a:pt x="2911" y="3687"/>
                  </a:cubicBezTo>
                  <a:lnTo>
                    <a:pt x="2843" y="3687"/>
                  </a:lnTo>
                  <a:cubicBezTo>
                    <a:pt x="2911" y="3687"/>
                    <a:pt x="2820" y="3596"/>
                    <a:pt x="2888" y="3596"/>
                  </a:cubicBezTo>
                  <a:cubicBezTo>
                    <a:pt x="2868" y="3576"/>
                    <a:pt x="2884" y="3502"/>
                    <a:pt x="2823" y="3502"/>
                  </a:cubicBezTo>
                  <a:cubicBezTo>
                    <a:pt x="2816" y="3502"/>
                    <a:pt x="2807" y="3503"/>
                    <a:pt x="2797" y="3505"/>
                  </a:cubicBezTo>
                  <a:cubicBezTo>
                    <a:pt x="2832" y="3488"/>
                    <a:pt x="2853" y="3444"/>
                    <a:pt x="2881" y="3444"/>
                  </a:cubicBezTo>
                  <a:cubicBezTo>
                    <a:pt x="2890" y="3444"/>
                    <a:pt x="2900" y="3449"/>
                    <a:pt x="2911" y="3460"/>
                  </a:cubicBezTo>
                  <a:lnTo>
                    <a:pt x="2911" y="3392"/>
                  </a:lnTo>
                  <a:lnTo>
                    <a:pt x="2865" y="3437"/>
                  </a:lnTo>
                  <a:cubicBezTo>
                    <a:pt x="2865" y="3346"/>
                    <a:pt x="2934" y="3301"/>
                    <a:pt x="2865" y="3232"/>
                  </a:cubicBezTo>
                  <a:lnTo>
                    <a:pt x="2820" y="3255"/>
                  </a:lnTo>
                  <a:cubicBezTo>
                    <a:pt x="2820" y="3210"/>
                    <a:pt x="2820" y="3164"/>
                    <a:pt x="2911" y="3141"/>
                  </a:cubicBezTo>
                  <a:lnTo>
                    <a:pt x="2934" y="3210"/>
                  </a:lnTo>
                  <a:cubicBezTo>
                    <a:pt x="2956" y="3119"/>
                    <a:pt x="2934" y="3050"/>
                    <a:pt x="2911" y="2982"/>
                  </a:cubicBezTo>
                  <a:lnTo>
                    <a:pt x="2888" y="3005"/>
                  </a:lnTo>
                  <a:cubicBezTo>
                    <a:pt x="2820" y="2914"/>
                    <a:pt x="2775" y="2391"/>
                    <a:pt x="2661" y="2300"/>
                  </a:cubicBezTo>
                  <a:lnTo>
                    <a:pt x="2593" y="2345"/>
                  </a:lnTo>
                  <a:lnTo>
                    <a:pt x="2547" y="2255"/>
                  </a:lnTo>
                  <a:lnTo>
                    <a:pt x="2752" y="2323"/>
                  </a:lnTo>
                  <a:cubicBezTo>
                    <a:pt x="2752" y="2232"/>
                    <a:pt x="2752" y="1982"/>
                    <a:pt x="2752" y="1732"/>
                  </a:cubicBezTo>
                  <a:cubicBezTo>
                    <a:pt x="2729" y="1459"/>
                    <a:pt x="2729" y="1208"/>
                    <a:pt x="2752" y="1140"/>
                  </a:cubicBezTo>
                  <a:cubicBezTo>
                    <a:pt x="2771" y="1111"/>
                    <a:pt x="2795" y="1103"/>
                    <a:pt x="2816" y="1103"/>
                  </a:cubicBezTo>
                  <a:cubicBezTo>
                    <a:pt x="2843" y="1103"/>
                    <a:pt x="2865" y="1118"/>
                    <a:pt x="2865" y="1118"/>
                  </a:cubicBezTo>
                  <a:cubicBezTo>
                    <a:pt x="2843" y="1049"/>
                    <a:pt x="2797" y="1095"/>
                    <a:pt x="2797" y="1027"/>
                  </a:cubicBezTo>
                  <a:lnTo>
                    <a:pt x="2865" y="1027"/>
                  </a:lnTo>
                  <a:lnTo>
                    <a:pt x="2865" y="981"/>
                  </a:lnTo>
                  <a:cubicBezTo>
                    <a:pt x="2820" y="1004"/>
                    <a:pt x="2752" y="1004"/>
                    <a:pt x="2684" y="1027"/>
                  </a:cubicBezTo>
                  <a:lnTo>
                    <a:pt x="2706" y="936"/>
                  </a:lnTo>
                  <a:lnTo>
                    <a:pt x="2752" y="936"/>
                  </a:lnTo>
                  <a:cubicBezTo>
                    <a:pt x="2752" y="913"/>
                    <a:pt x="2593" y="890"/>
                    <a:pt x="2638" y="822"/>
                  </a:cubicBezTo>
                  <a:cubicBezTo>
                    <a:pt x="2661" y="685"/>
                    <a:pt x="2615" y="504"/>
                    <a:pt x="2615" y="367"/>
                  </a:cubicBezTo>
                  <a:lnTo>
                    <a:pt x="2615" y="367"/>
                  </a:lnTo>
                  <a:lnTo>
                    <a:pt x="2684" y="413"/>
                  </a:lnTo>
                  <a:lnTo>
                    <a:pt x="2706" y="344"/>
                  </a:lnTo>
                  <a:lnTo>
                    <a:pt x="2706" y="344"/>
                  </a:lnTo>
                  <a:cubicBezTo>
                    <a:pt x="2692" y="354"/>
                    <a:pt x="2682" y="357"/>
                    <a:pt x="2675" y="357"/>
                  </a:cubicBezTo>
                  <a:cubicBezTo>
                    <a:pt x="2650" y="357"/>
                    <a:pt x="2654" y="318"/>
                    <a:pt x="2644" y="318"/>
                  </a:cubicBezTo>
                  <a:cubicBezTo>
                    <a:pt x="2643" y="318"/>
                    <a:pt x="2641" y="319"/>
                    <a:pt x="2638" y="322"/>
                  </a:cubicBezTo>
                  <a:cubicBezTo>
                    <a:pt x="2502" y="231"/>
                    <a:pt x="2593" y="71"/>
                    <a:pt x="2502" y="3"/>
                  </a:cubicBezTo>
                  <a:cubicBezTo>
                    <a:pt x="2493" y="2"/>
                    <a:pt x="2474" y="1"/>
                    <a:pt x="24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1"/>
            <p:cNvSpPr/>
            <p:nvPr/>
          </p:nvSpPr>
          <p:spPr>
            <a:xfrm rot="2879632">
              <a:off x="8603596" y="5418143"/>
              <a:ext cx="3002" cy="3720"/>
            </a:xfrm>
            <a:custGeom>
              <a:avLst/>
              <a:gdLst/>
              <a:ahLst/>
              <a:cxnLst/>
              <a:rect l="l" t="t" r="r" b="b"/>
              <a:pathLst>
                <a:path w="92" h="114" extrusionOk="0">
                  <a:moveTo>
                    <a:pt x="91" y="0"/>
                  </a:moveTo>
                  <a:lnTo>
                    <a:pt x="91" y="0"/>
                  </a:lnTo>
                  <a:cubicBezTo>
                    <a:pt x="23" y="23"/>
                    <a:pt x="0" y="68"/>
                    <a:pt x="23" y="114"/>
                  </a:cubicBezTo>
                  <a:cubicBezTo>
                    <a:pt x="68" y="91"/>
                    <a:pt x="68" y="23"/>
                    <a:pt x="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1"/>
            <p:cNvSpPr/>
            <p:nvPr/>
          </p:nvSpPr>
          <p:spPr>
            <a:xfrm rot="2879632">
              <a:off x="8607722" y="5419230"/>
              <a:ext cx="33" cy="783"/>
            </a:xfrm>
            <a:custGeom>
              <a:avLst/>
              <a:gdLst/>
              <a:ahLst/>
              <a:cxnLst/>
              <a:rect l="l" t="t" r="r" b="b"/>
              <a:pathLst>
                <a:path w="1" h="24" extrusionOk="0">
                  <a:moveTo>
                    <a:pt x="0" y="0"/>
                  </a:moveTo>
                  <a:lnTo>
                    <a:pt x="0" y="0"/>
                  </a:lnTo>
                  <a:lnTo>
                    <a:pt x="0" y="23"/>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1"/>
            <p:cNvSpPr/>
            <p:nvPr/>
          </p:nvSpPr>
          <p:spPr>
            <a:xfrm rot="2879632">
              <a:off x="8757724" y="5160485"/>
              <a:ext cx="783" cy="783"/>
            </a:xfrm>
            <a:custGeom>
              <a:avLst/>
              <a:gdLst/>
              <a:ahLst/>
              <a:cxnLst/>
              <a:rect l="l" t="t" r="r" b="b"/>
              <a:pathLst>
                <a:path w="24" h="24" extrusionOk="0">
                  <a:moveTo>
                    <a:pt x="0" y="0"/>
                  </a:moveTo>
                  <a:lnTo>
                    <a:pt x="23"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1"/>
            <p:cNvSpPr/>
            <p:nvPr/>
          </p:nvSpPr>
          <p:spPr>
            <a:xfrm rot="2879632">
              <a:off x="8631900" y="5145908"/>
              <a:ext cx="100201" cy="292836"/>
            </a:xfrm>
            <a:custGeom>
              <a:avLst/>
              <a:gdLst/>
              <a:ahLst/>
              <a:cxnLst/>
              <a:rect l="l" t="t" r="r" b="b"/>
              <a:pathLst>
                <a:path w="3071" h="8975" extrusionOk="0">
                  <a:moveTo>
                    <a:pt x="182" y="1"/>
                  </a:moveTo>
                  <a:lnTo>
                    <a:pt x="160" y="69"/>
                  </a:lnTo>
                  <a:cubicBezTo>
                    <a:pt x="162" y="69"/>
                    <a:pt x="165" y="69"/>
                    <a:pt x="169" y="69"/>
                  </a:cubicBezTo>
                  <a:lnTo>
                    <a:pt x="169" y="69"/>
                  </a:lnTo>
                  <a:lnTo>
                    <a:pt x="182" y="1"/>
                  </a:lnTo>
                  <a:close/>
                  <a:moveTo>
                    <a:pt x="2388" y="2616"/>
                  </a:moveTo>
                  <a:lnTo>
                    <a:pt x="2516" y="2644"/>
                  </a:lnTo>
                  <a:lnTo>
                    <a:pt x="2516" y="2644"/>
                  </a:lnTo>
                  <a:lnTo>
                    <a:pt x="2456" y="2684"/>
                  </a:lnTo>
                  <a:lnTo>
                    <a:pt x="2388" y="2616"/>
                  </a:lnTo>
                  <a:close/>
                  <a:moveTo>
                    <a:pt x="2843" y="8710"/>
                  </a:moveTo>
                  <a:lnTo>
                    <a:pt x="2825" y="8766"/>
                  </a:lnTo>
                  <a:lnTo>
                    <a:pt x="2825" y="8766"/>
                  </a:lnTo>
                  <a:cubicBezTo>
                    <a:pt x="2831" y="8729"/>
                    <a:pt x="2782" y="8710"/>
                    <a:pt x="2843" y="8710"/>
                  </a:cubicBezTo>
                  <a:close/>
                  <a:moveTo>
                    <a:pt x="114" y="69"/>
                  </a:moveTo>
                  <a:cubicBezTo>
                    <a:pt x="91" y="137"/>
                    <a:pt x="46" y="183"/>
                    <a:pt x="114" y="206"/>
                  </a:cubicBezTo>
                  <a:cubicBezTo>
                    <a:pt x="103" y="228"/>
                    <a:pt x="86" y="228"/>
                    <a:pt x="69" y="228"/>
                  </a:cubicBezTo>
                  <a:cubicBezTo>
                    <a:pt x="52" y="228"/>
                    <a:pt x="35" y="228"/>
                    <a:pt x="23" y="251"/>
                  </a:cubicBezTo>
                  <a:cubicBezTo>
                    <a:pt x="46" y="296"/>
                    <a:pt x="91" y="342"/>
                    <a:pt x="69" y="387"/>
                  </a:cubicBezTo>
                  <a:lnTo>
                    <a:pt x="46" y="387"/>
                  </a:lnTo>
                  <a:cubicBezTo>
                    <a:pt x="1" y="501"/>
                    <a:pt x="160" y="569"/>
                    <a:pt x="91" y="660"/>
                  </a:cubicBezTo>
                  <a:lnTo>
                    <a:pt x="69" y="660"/>
                  </a:lnTo>
                  <a:cubicBezTo>
                    <a:pt x="46" y="706"/>
                    <a:pt x="91" y="774"/>
                    <a:pt x="46" y="842"/>
                  </a:cubicBezTo>
                  <a:cubicBezTo>
                    <a:pt x="59" y="829"/>
                    <a:pt x="80" y="816"/>
                    <a:pt x="95" y="816"/>
                  </a:cubicBezTo>
                  <a:cubicBezTo>
                    <a:pt x="106" y="816"/>
                    <a:pt x="114" y="823"/>
                    <a:pt x="114" y="842"/>
                  </a:cubicBezTo>
                  <a:cubicBezTo>
                    <a:pt x="69" y="910"/>
                    <a:pt x="114" y="956"/>
                    <a:pt x="69" y="1024"/>
                  </a:cubicBezTo>
                  <a:lnTo>
                    <a:pt x="137" y="1070"/>
                  </a:lnTo>
                  <a:cubicBezTo>
                    <a:pt x="114" y="1343"/>
                    <a:pt x="228" y="2366"/>
                    <a:pt x="251" y="2639"/>
                  </a:cubicBezTo>
                  <a:lnTo>
                    <a:pt x="228" y="2639"/>
                  </a:lnTo>
                  <a:cubicBezTo>
                    <a:pt x="273" y="3025"/>
                    <a:pt x="296" y="3867"/>
                    <a:pt x="387" y="4276"/>
                  </a:cubicBezTo>
                  <a:cubicBezTo>
                    <a:pt x="319" y="4344"/>
                    <a:pt x="342" y="4435"/>
                    <a:pt x="319" y="4503"/>
                  </a:cubicBezTo>
                  <a:cubicBezTo>
                    <a:pt x="328" y="4484"/>
                    <a:pt x="342" y="4477"/>
                    <a:pt x="355" y="4477"/>
                  </a:cubicBezTo>
                  <a:cubicBezTo>
                    <a:pt x="372" y="4477"/>
                    <a:pt x="387" y="4490"/>
                    <a:pt x="387" y="4503"/>
                  </a:cubicBezTo>
                  <a:cubicBezTo>
                    <a:pt x="387" y="4708"/>
                    <a:pt x="433" y="4503"/>
                    <a:pt x="455" y="4731"/>
                  </a:cubicBezTo>
                  <a:cubicBezTo>
                    <a:pt x="524" y="4958"/>
                    <a:pt x="478" y="5868"/>
                    <a:pt x="433" y="6095"/>
                  </a:cubicBezTo>
                  <a:cubicBezTo>
                    <a:pt x="524" y="6186"/>
                    <a:pt x="455" y="6345"/>
                    <a:pt x="524" y="6459"/>
                  </a:cubicBezTo>
                  <a:lnTo>
                    <a:pt x="501" y="6436"/>
                  </a:lnTo>
                  <a:lnTo>
                    <a:pt x="501" y="6436"/>
                  </a:lnTo>
                  <a:cubicBezTo>
                    <a:pt x="524" y="6550"/>
                    <a:pt x="455" y="7232"/>
                    <a:pt x="501" y="7369"/>
                  </a:cubicBezTo>
                  <a:cubicBezTo>
                    <a:pt x="569" y="7482"/>
                    <a:pt x="455" y="7460"/>
                    <a:pt x="433" y="7551"/>
                  </a:cubicBezTo>
                  <a:cubicBezTo>
                    <a:pt x="546" y="7551"/>
                    <a:pt x="592" y="7641"/>
                    <a:pt x="592" y="7687"/>
                  </a:cubicBezTo>
                  <a:cubicBezTo>
                    <a:pt x="592" y="7755"/>
                    <a:pt x="683" y="7869"/>
                    <a:pt x="705" y="7983"/>
                  </a:cubicBezTo>
                  <a:lnTo>
                    <a:pt x="637" y="7983"/>
                  </a:lnTo>
                  <a:cubicBezTo>
                    <a:pt x="705" y="8051"/>
                    <a:pt x="683" y="8210"/>
                    <a:pt x="705" y="8278"/>
                  </a:cubicBezTo>
                  <a:cubicBezTo>
                    <a:pt x="683" y="8415"/>
                    <a:pt x="592" y="8619"/>
                    <a:pt x="660" y="8801"/>
                  </a:cubicBezTo>
                  <a:lnTo>
                    <a:pt x="501" y="8915"/>
                  </a:lnTo>
                  <a:lnTo>
                    <a:pt x="524" y="8938"/>
                  </a:lnTo>
                  <a:cubicBezTo>
                    <a:pt x="524" y="8938"/>
                    <a:pt x="1031" y="8975"/>
                    <a:pt x="1572" y="8975"/>
                  </a:cubicBezTo>
                  <a:cubicBezTo>
                    <a:pt x="2067" y="8975"/>
                    <a:pt x="2590" y="8944"/>
                    <a:pt x="2775" y="8824"/>
                  </a:cubicBezTo>
                  <a:lnTo>
                    <a:pt x="2820" y="8824"/>
                  </a:lnTo>
                  <a:lnTo>
                    <a:pt x="2820" y="8778"/>
                  </a:lnTo>
                  <a:cubicBezTo>
                    <a:pt x="2828" y="8763"/>
                    <a:pt x="2835" y="8758"/>
                    <a:pt x="2844" y="8758"/>
                  </a:cubicBezTo>
                  <a:cubicBezTo>
                    <a:pt x="2861" y="8758"/>
                    <a:pt x="2881" y="8778"/>
                    <a:pt x="2911" y="8778"/>
                  </a:cubicBezTo>
                  <a:lnTo>
                    <a:pt x="2934" y="8710"/>
                  </a:lnTo>
                  <a:lnTo>
                    <a:pt x="2888" y="8733"/>
                  </a:lnTo>
                  <a:cubicBezTo>
                    <a:pt x="2888" y="8710"/>
                    <a:pt x="2820" y="8665"/>
                    <a:pt x="2843" y="8619"/>
                  </a:cubicBezTo>
                  <a:cubicBezTo>
                    <a:pt x="2866" y="8574"/>
                    <a:pt x="2934" y="8619"/>
                    <a:pt x="2934" y="8551"/>
                  </a:cubicBezTo>
                  <a:cubicBezTo>
                    <a:pt x="2979" y="8187"/>
                    <a:pt x="3025" y="7846"/>
                    <a:pt x="3002" y="7482"/>
                  </a:cubicBezTo>
                  <a:lnTo>
                    <a:pt x="3002" y="7482"/>
                  </a:lnTo>
                  <a:lnTo>
                    <a:pt x="3048" y="7505"/>
                  </a:lnTo>
                  <a:cubicBezTo>
                    <a:pt x="3025" y="7391"/>
                    <a:pt x="3025" y="7300"/>
                    <a:pt x="3002" y="7187"/>
                  </a:cubicBezTo>
                  <a:lnTo>
                    <a:pt x="3070" y="7141"/>
                  </a:lnTo>
                  <a:lnTo>
                    <a:pt x="3070" y="7141"/>
                  </a:lnTo>
                  <a:cubicBezTo>
                    <a:pt x="3070" y="7142"/>
                    <a:pt x="3069" y="7142"/>
                    <a:pt x="3068" y="7142"/>
                  </a:cubicBezTo>
                  <a:cubicBezTo>
                    <a:pt x="3025" y="7142"/>
                    <a:pt x="3025" y="6595"/>
                    <a:pt x="3025" y="6595"/>
                  </a:cubicBezTo>
                  <a:lnTo>
                    <a:pt x="2934" y="6573"/>
                  </a:lnTo>
                  <a:cubicBezTo>
                    <a:pt x="2934" y="6482"/>
                    <a:pt x="3048" y="6550"/>
                    <a:pt x="3025" y="6459"/>
                  </a:cubicBezTo>
                  <a:cubicBezTo>
                    <a:pt x="2888" y="6414"/>
                    <a:pt x="3025" y="6277"/>
                    <a:pt x="2957" y="6254"/>
                  </a:cubicBezTo>
                  <a:cubicBezTo>
                    <a:pt x="2957" y="6254"/>
                    <a:pt x="2957" y="6209"/>
                    <a:pt x="3002" y="6209"/>
                  </a:cubicBezTo>
                  <a:cubicBezTo>
                    <a:pt x="2934" y="6186"/>
                    <a:pt x="3002" y="6163"/>
                    <a:pt x="2979" y="6118"/>
                  </a:cubicBezTo>
                  <a:lnTo>
                    <a:pt x="2979" y="6118"/>
                  </a:lnTo>
                  <a:lnTo>
                    <a:pt x="2934" y="6141"/>
                  </a:lnTo>
                  <a:lnTo>
                    <a:pt x="2911" y="6072"/>
                  </a:lnTo>
                  <a:lnTo>
                    <a:pt x="2979" y="6072"/>
                  </a:lnTo>
                  <a:cubicBezTo>
                    <a:pt x="3002" y="5891"/>
                    <a:pt x="3048" y="5004"/>
                    <a:pt x="3002" y="4799"/>
                  </a:cubicBezTo>
                  <a:lnTo>
                    <a:pt x="3002" y="4799"/>
                  </a:lnTo>
                  <a:cubicBezTo>
                    <a:pt x="2957" y="4822"/>
                    <a:pt x="3002" y="4890"/>
                    <a:pt x="2911" y="4913"/>
                  </a:cubicBezTo>
                  <a:cubicBezTo>
                    <a:pt x="2866" y="4867"/>
                    <a:pt x="2934" y="4844"/>
                    <a:pt x="2866" y="4822"/>
                  </a:cubicBezTo>
                  <a:cubicBezTo>
                    <a:pt x="3002" y="4799"/>
                    <a:pt x="2888" y="4685"/>
                    <a:pt x="3025" y="4663"/>
                  </a:cubicBezTo>
                  <a:lnTo>
                    <a:pt x="2957" y="4640"/>
                  </a:lnTo>
                  <a:lnTo>
                    <a:pt x="3002" y="4617"/>
                  </a:lnTo>
                  <a:cubicBezTo>
                    <a:pt x="2911" y="4390"/>
                    <a:pt x="2957" y="4572"/>
                    <a:pt x="2979" y="4367"/>
                  </a:cubicBezTo>
                  <a:cubicBezTo>
                    <a:pt x="2957" y="4230"/>
                    <a:pt x="2866" y="4185"/>
                    <a:pt x="2888" y="4117"/>
                  </a:cubicBezTo>
                  <a:lnTo>
                    <a:pt x="2820" y="4117"/>
                  </a:lnTo>
                  <a:cubicBezTo>
                    <a:pt x="2888" y="4117"/>
                    <a:pt x="2775" y="4049"/>
                    <a:pt x="2843" y="4026"/>
                  </a:cubicBezTo>
                  <a:cubicBezTo>
                    <a:pt x="2843" y="4007"/>
                    <a:pt x="2843" y="3924"/>
                    <a:pt x="2790" y="3924"/>
                  </a:cubicBezTo>
                  <a:cubicBezTo>
                    <a:pt x="2779" y="3924"/>
                    <a:pt x="2767" y="3927"/>
                    <a:pt x="2752" y="3935"/>
                  </a:cubicBezTo>
                  <a:cubicBezTo>
                    <a:pt x="2786" y="3918"/>
                    <a:pt x="2807" y="3864"/>
                    <a:pt x="2834" y="3864"/>
                  </a:cubicBezTo>
                  <a:cubicBezTo>
                    <a:pt x="2843" y="3864"/>
                    <a:pt x="2854" y="3871"/>
                    <a:pt x="2866" y="3889"/>
                  </a:cubicBezTo>
                  <a:lnTo>
                    <a:pt x="2843" y="3798"/>
                  </a:lnTo>
                  <a:lnTo>
                    <a:pt x="2820" y="3844"/>
                  </a:lnTo>
                  <a:cubicBezTo>
                    <a:pt x="2820" y="3753"/>
                    <a:pt x="2888" y="3685"/>
                    <a:pt x="2798" y="3617"/>
                  </a:cubicBezTo>
                  <a:lnTo>
                    <a:pt x="2752" y="3662"/>
                  </a:lnTo>
                  <a:cubicBezTo>
                    <a:pt x="2752" y="3594"/>
                    <a:pt x="2752" y="3548"/>
                    <a:pt x="2843" y="3526"/>
                  </a:cubicBezTo>
                  <a:lnTo>
                    <a:pt x="2866" y="3594"/>
                  </a:lnTo>
                  <a:cubicBezTo>
                    <a:pt x="2866" y="3480"/>
                    <a:pt x="2843" y="3435"/>
                    <a:pt x="2798" y="3344"/>
                  </a:cubicBezTo>
                  <a:lnTo>
                    <a:pt x="2798" y="3389"/>
                  </a:lnTo>
                  <a:cubicBezTo>
                    <a:pt x="2709" y="3279"/>
                    <a:pt x="2643" y="2764"/>
                    <a:pt x="2535" y="2649"/>
                  </a:cubicBezTo>
                  <a:lnTo>
                    <a:pt x="2535" y="2649"/>
                  </a:lnTo>
                  <a:lnTo>
                    <a:pt x="2593" y="2661"/>
                  </a:lnTo>
                  <a:cubicBezTo>
                    <a:pt x="2570" y="2480"/>
                    <a:pt x="2502" y="1547"/>
                    <a:pt x="2547" y="1388"/>
                  </a:cubicBezTo>
                  <a:cubicBezTo>
                    <a:pt x="2563" y="1365"/>
                    <a:pt x="2580" y="1358"/>
                    <a:pt x="2597" y="1358"/>
                  </a:cubicBezTo>
                  <a:cubicBezTo>
                    <a:pt x="2631" y="1358"/>
                    <a:pt x="2661" y="1388"/>
                    <a:pt x="2661" y="1388"/>
                  </a:cubicBezTo>
                  <a:cubicBezTo>
                    <a:pt x="2638" y="1297"/>
                    <a:pt x="2593" y="1343"/>
                    <a:pt x="2593" y="1274"/>
                  </a:cubicBezTo>
                  <a:lnTo>
                    <a:pt x="2593" y="1274"/>
                  </a:lnTo>
                  <a:lnTo>
                    <a:pt x="2661" y="1297"/>
                  </a:lnTo>
                  <a:lnTo>
                    <a:pt x="2638" y="1229"/>
                  </a:lnTo>
                  <a:cubicBezTo>
                    <a:pt x="2616" y="1274"/>
                    <a:pt x="2547" y="1252"/>
                    <a:pt x="2479" y="1274"/>
                  </a:cubicBezTo>
                  <a:lnTo>
                    <a:pt x="2479" y="1183"/>
                  </a:lnTo>
                  <a:lnTo>
                    <a:pt x="2547" y="1183"/>
                  </a:lnTo>
                  <a:cubicBezTo>
                    <a:pt x="2547" y="1161"/>
                    <a:pt x="2388" y="1138"/>
                    <a:pt x="2411" y="1047"/>
                  </a:cubicBezTo>
                  <a:cubicBezTo>
                    <a:pt x="2434" y="910"/>
                    <a:pt x="2411" y="751"/>
                    <a:pt x="2434" y="615"/>
                  </a:cubicBezTo>
                  <a:lnTo>
                    <a:pt x="2502" y="660"/>
                  </a:lnTo>
                  <a:lnTo>
                    <a:pt x="2525" y="592"/>
                  </a:lnTo>
                  <a:lnTo>
                    <a:pt x="2525" y="592"/>
                  </a:lnTo>
                  <a:cubicBezTo>
                    <a:pt x="2511" y="601"/>
                    <a:pt x="2500" y="605"/>
                    <a:pt x="2493" y="605"/>
                  </a:cubicBezTo>
                  <a:cubicBezTo>
                    <a:pt x="2468" y="605"/>
                    <a:pt x="2472" y="566"/>
                    <a:pt x="2463" y="566"/>
                  </a:cubicBezTo>
                  <a:cubicBezTo>
                    <a:pt x="2461" y="566"/>
                    <a:pt x="2459" y="567"/>
                    <a:pt x="2456" y="569"/>
                  </a:cubicBezTo>
                  <a:cubicBezTo>
                    <a:pt x="2320" y="456"/>
                    <a:pt x="2434" y="319"/>
                    <a:pt x="2343" y="228"/>
                  </a:cubicBezTo>
                  <a:cubicBezTo>
                    <a:pt x="2231" y="228"/>
                    <a:pt x="365" y="75"/>
                    <a:pt x="169" y="69"/>
                  </a:cubicBezTo>
                  <a:lnTo>
                    <a:pt x="169" y="69"/>
                  </a:lnTo>
                  <a:lnTo>
                    <a:pt x="160" y="115"/>
                  </a:lnTo>
                  <a:lnTo>
                    <a:pt x="228" y="115"/>
                  </a:lnTo>
                  <a:cubicBezTo>
                    <a:pt x="239" y="149"/>
                    <a:pt x="228" y="149"/>
                    <a:pt x="214" y="149"/>
                  </a:cubicBezTo>
                  <a:cubicBezTo>
                    <a:pt x="199" y="149"/>
                    <a:pt x="182" y="149"/>
                    <a:pt x="182" y="183"/>
                  </a:cubicBezTo>
                  <a:cubicBezTo>
                    <a:pt x="176" y="186"/>
                    <a:pt x="171" y="187"/>
                    <a:pt x="165" y="187"/>
                  </a:cubicBezTo>
                  <a:cubicBezTo>
                    <a:pt x="131" y="187"/>
                    <a:pt x="114" y="128"/>
                    <a:pt x="114" y="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2" name="Google Shape;482;p31"/>
          <p:cNvSpPr/>
          <p:nvPr/>
        </p:nvSpPr>
        <p:spPr>
          <a:xfrm rot="8805883">
            <a:off x="716067" y="3472563"/>
            <a:ext cx="507387" cy="507387"/>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1"/>
          <p:cNvSpPr/>
          <p:nvPr/>
        </p:nvSpPr>
        <p:spPr>
          <a:xfrm rot="8805881">
            <a:off x="1367220" y="3739697"/>
            <a:ext cx="240359" cy="240359"/>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grpSp>
        <p:nvGrpSpPr>
          <p:cNvPr id="488" name="Google Shape;488;p32"/>
          <p:cNvGrpSpPr/>
          <p:nvPr/>
        </p:nvGrpSpPr>
        <p:grpSpPr>
          <a:xfrm>
            <a:off x="7793775" y="3762240"/>
            <a:ext cx="1727186" cy="1727018"/>
            <a:chOff x="7774900" y="3745065"/>
            <a:chExt cx="1727186" cy="1727018"/>
          </a:xfrm>
        </p:grpSpPr>
        <p:sp>
          <p:nvSpPr>
            <p:cNvPr id="489" name="Google Shape;489;p32"/>
            <p:cNvSpPr/>
            <p:nvPr/>
          </p:nvSpPr>
          <p:spPr>
            <a:xfrm rot="-2172959" flipH="1">
              <a:off x="9088473" y="4760692"/>
              <a:ext cx="2161" cy="4323"/>
            </a:xfrm>
            <a:custGeom>
              <a:avLst/>
              <a:gdLst/>
              <a:ahLst/>
              <a:cxnLst/>
              <a:rect l="l" t="t" r="r" b="b"/>
              <a:pathLst>
                <a:path w="69" h="138" extrusionOk="0">
                  <a:moveTo>
                    <a:pt x="68" y="1"/>
                  </a:moveTo>
                  <a:lnTo>
                    <a:pt x="68" y="1"/>
                  </a:lnTo>
                  <a:cubicBezTo>
                    <a:pt x="23" y="46"/>
                    <a:pt x="0" y="69"/>
                    <a:pt x="23" y="137"/>
                  </a:cubicBezTo>
                  <a:cubicBezTo>
                    <a:pt x="68" y="92"/>
                    <a:pt x="68" y="46"/>
                    <a:pt x="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2"/>
            <p:cNvSpPr/>
            <p:nvPr/>
          </p:nvSpPr>
          <p:spPr>
            <a:xfrm rot="-2172959" flipH="1">
              <a:off x="9087411" y="4761736"/>
              <a:ext cx="31" cy="31"/>
            </a:xfrm>
            <a:custGeom>
              <a:avLst/>
              <a:gdLst/>
              <a:ahLst/>
              <a:cxnLst/>
              <a:rect l="l" t="t" r="r" b="b"/>
              <a:pathLst>
                <a:path w="1" h="1" extrusionOk="0">
                  <a:moveTo>
                    <a:pt x="0" y="1"/>
                  </a:moveTo>
                  <a:lnTo>
                    <a:pt x="0" y="1"/>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2"/>
            <p:cNvSpPr/>
            <p:nvPr/>
          </p:nvSpPr>
          <p:spPr>
            <a:xfrm rot="-2172959" flipH="1">
              <a:off x="8996352" y="4489574"/>
              <a:ext cx="31" cy="1472"/>
            </a:xfrm>
            <a:custGeom>
              <a:avLst/>
              <a:gdLst/>
              <a:ahLst/>
              <a:cxnLst/>
              <a:rect l="l" t="t" r="r" b="b"/>
              <a:pathLst>
                <a:path w="1" h="47" extrusionOk="0">
                  <a:moveTo>
                    <a:pt x="0" y="1"/>
                  </a:moveTo>
                  <a:lnTo>
                    <a:pt x="0" y="46"/>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2"/>
            <p:cNvSpPr/>
            <p:nvPr/>
          </p:nvSpPr>
          <p:spPr>
            <a:xfrm rot="-2172959" flipH="1">
              <a:off x="8999482" y="4486458"/>
              <a:ext cx="93347" cy="287089"/>
            </a:xfrm>
            <a:custGeom>
              <a:avLst/>
              <a:gdLst/>
              <a:ahLst/>
              <a:cxnLst/>
              <a:rect l="l" t="t" r="r" b="b"/>
              <a:pathLst>
                <a:path w="2980" h="9165" extrusionOk="0">
                  <a:moveTo>
                    <a:pt x="56" y="823"/>
                  </a:moveTo>
                  <a:cubicBezTo>
                    <a:pt x="50" y="828"/>
                    <a:pt x="46" y="835"/>
                    <a:pt x="46" y="841"/>
                  </a:cubicBezTo>
                  <a:cubicBezTo>
                    <a:pt x="50" y="836"/>
                    <a:pt x="53" y="829"/>
                    <a:pt x="56" y="823"/>
                  </a:cubicBezTo>
                  <a:close/>
                  <a:moveTo>
                    <a:pt x="2275" y="2752"/>
                  </a:moveTo>
                  <a:lnTo>
                    <a:pt x="2402" y="2780"/>
                  </a:lnTo>
                  <a:lnTo>
                    <a:pt x="2402" y="2780"/>
                  </a:lnTo>
                  <a:lnTo>
                    <a:pt x="2343" y="2820"/>
                  </a:lnTo>
                  <a:lnTo>
                    <a:pt x="2275" y="2752"/>
                  </a:lnTo>
                  <a:close/>
                  <a:moveTo>
                    <a:pt x="2843" y="8687"/>
                  </a:moveTo>
                  <a:lnTo>
                    <a:pt x="2843" y="8717"/>
                  </a:lnTo>
                  <a:lnTo>
                    <a:pt x="2843" y="8717"/>
                  </a:lnTo>
                  <a:cubicBezTo>
                    <a:pt x="2833" y="8697"/>
                    <a:pt x="2813" y="8687"/>
                    <a:pt x="2843" y="8687"/>
                  </a:cubicBezTo>
                  <a:close/>
                  <a:moveTo>
                    <a:pt x="228" y="0"/>
                  </a:moveTo>
                  <a:lnTo>
                    <a:pt x="182" y="91"/>
                  </a:lnTo>
                  <a:lnTo>
                    <a:pt x="251" y="114"/>
                  </a:lnTo>
                  <a:cubicBezTo>
                    <a:pt x="273" y="148"/>
                    <a:pt x="262" y="148"/>
                    <a:pt x="248" y="148"/>
                  </a:cubicBezTo>
                  <a:cubicBezTo>
                    <a:pt x="234" y="148"/>
                    <a:pt x="217" y="148"/>
                    <a:pt x="228" y="182"/>
                  </a:cubicBezTo>
                  <a:cubicBezTo>
                    <a:pt x="160" y="182"/>
                    <a:pt x="137" y="114"/>
                    <a:pt x="137" y="68"/>
                  </a:cubicBezTo>
                  <a:lnTo>
                    <a:pt x="137" y="68"/>
                  </a:lnTo>
                  <a:cubicBezTo>
                    <a:pt x="137" y="114"/>
                    <a:pt x="92" y="159"/>
                    <a:pt x="160" y="182"/>
                  </a:cubicBezTo>
                  <a:cubicBezTo>
                    <a:pt x="137" y="205"/>
                    <a:pt x="114" y="205"/>
                    <a:pt x="94" y="205"/>
                  </a:cubicBezTo>
                  <a:cubicBezTo>
                    <a:pt x="74" y="205"/>
                    <a:pt x="57" y="205"/>
                    <a:pt x="46" y="227"/>
                  </a:cubicBezTo>
                  <a:cubicBezTo>
                    <a:pt x="69" y="273"/>
                    <a:pt x="114" y="341"/>
                    <a:pt x="92" y="387"/>
                  </a:cubicBezTo>
                  <a:lnTo>
                    <a:pt x="69" y="387"/>
                  </a:lnTo>
                  <a:cubicBezTo>
                    <a:pt x="1" y="500"/>
                    <a:pt x="160" y="569"/>
                    <a:pt x="92" y="659"/>
                  </a:cubicBezTo>
                  <a:lnTo>
                    <a:pt x="69" y="659"/>
                  </a:lnTo>
                  <a:cubicBezTo>
                    <a:pt x="48" y="680"/>
                    <a:pt x="84" y="758"/>
                    <a:pt x="56" y="823"/>
                  </a:cubicBezTo>
                  <a:lnTo>
                    <a:pt x="56" y="823"/>
                  </a:lnTo>
                  <a:cubicBezTo>
                    <a:pt x="62" y="818"/>
                    <a:pt x="70" y="815"/>
                    <a:pt x="78" y="815"/>
                  </a:cubicBezTo>
                  <a:cubicBezTo>
                    <a:pt x="91" y="815"/>
                    <a:pt x="105" y="822"/>
                    <a:pt x="114" y="841"/>
                  </a:cubicBezTo>
                  <a:cubicBezTo>
                    <a:pt x="69" y="910"/>
                    <a:pt x="92" y="978"/>
                    <a:pt x="46" y="1023"/>
                  </a:cubicBezTo>
                  <a:lnTo>
                    <a:pt x="114" y="1092"/>
                  </a:lnTo>
                  <a:cubicBezTo>
                    <a:pt x="92" y="1342"/>
                    <a:pt x="114" y="2410"/>
                    <a:pt x="137" y="2683"/>
                  </a:cubicBezTo>
                  <a:cubicBezTo>
                    <a:pt x="160" y="3093"/>
                    <a:pt x="160" y="3934"/>
                    <a:pt x="228" y="4366"/>
                  </a:cubicBezTo>
                  <a:cubicBezTo>
                    <a:pt x="182" y="4434"/>
                    <a:pt x="182" y="4525"/>
                    <a:pt x="160" y="4593"/>
                  </a:cubicBezTo>
                  <a:cubicBezTo>
                    <a:pt x="179" y="4574"/>
                    <a:pt x="194" y="4567"/>
                    <a:pt x="205" y="4567"/>
                  </a:cubicBezTo>
                  <a:cubicBezTo>
                    <a:pt x="220" y="4567"/>
                    <a:pt x="228" y="4580"/>
                    <a:pt x="228" y="4593"/>
                  </a:cubicBezTo>
                  <a:cubicBezTo>
                    <a:pt x="228" y="4798"/>
                    <a:pt x="273" y="4616"/>
                    <a:pt x="296" y="4821"/>
                  </a:cubicBezTo>
                  <a:cubicBezTo>
                    <a:pt x="364" y="5071"/>
                    <a:pt x="342" y="6003"/>
                    <a:pt x="296" y="6208"/>
                  </a:cubicBezTo>
                  <a:cubicBezTo>
                    <a:pt x="387" y="6322"/>
                    <a:pt x="319" y="6481"/>
                    <a:pt x="387" y="6595"/>
                  </a:cubicBezTo>
                  <a:lnTo>
                    <a:pt x="364" y="6572"/>
                  </a:lnTo>
                  <a:lnTo>
                    <a:pt x="364" y="6572"/>
                  </a:lnTo>
                  <a:cubicBezTo>
                    <a:pt x="387" y="6640"/>
                    <a:pt x="387" y="6845"/>
                    <a:pt x="387" y="7049"/>
                  </a:cubicBezTo>
                  <a:cubicBezTo>
                    <a:pt x="387" y="7254"/>
                    <a:pt x="387" y="7481"/>
                    <a:pt x="410" y="7550"/>
                  </a:cubicBezTo>
                  <a:lnTo>
                    <a:pt x="433" y="7527"/>
                  </a:lnTo>
                  <a:lnTo>
                    <a:pt x="433" y="7527"/>
                  </a:lnTo>
                  <a:cubicBezTo>
                    <a:pt x="501" y="7641"/>
                    <a:pt x="387" y="7641"/>
                    <a:pt x="364" y="7732"/>
                  </a:cubicBezTo>
                  <a:cubicBezTo>
                    <a:pt x="375" y="7730"/>
                    <a:pt x="384" y="7729"/>
                    <a:pt x="394" y="7729"/>
                  </a:cubicBezTo>
                  <a:cubicBezTo>
                    <a:pt x="490" y="7729"/>
                    <a:pt x="546" y="7827"/>
                    <a:pt x="546" y="7868"/>
                  </a:cubicBezTo>
                  <a:lnTo>
                    <a:pt x="524" y="7868"/>
                  </a:lnTo>
                  <a:cubicBezTo>
                    <a:pt x="546" y="7914"/>
                    <a:pt x="637" y="8050"/>
                    <a:pt x="660" y="8164"/>
                  </a:cubicBezTo>
                  <a:lnTo>
                    <a:pt x="615" y="8164"/>
                  </a:lnTo>
                  <a:cubicBezTo>
                    <a:pt x="683" y="8232"/>
                    <a:pt x="683" y="8391"/>
                    <a:pt x="683" y="8459"/>
                  </a:cubicBezTo>
                  <a:cubicBezTo>
                    <a:pt x="683" y="8596"/>
                    <a:pt x="592" y="8823"/>
                    <a:pt x="683" y="9005"/>
                  </a:cubicBezTo>
                  <a:lnTo>
                    <a:pt x="546" y="9141"/>
                  </a:lnTo>
                  <a:lnTo>
                    <a:pt x="569" y="9164"/>
                  </a:lnTo>
                  <a:cubicBezTo>
                    <a:pt x="569" y="9164"/>
                    <a:pt x="2434" y="9096"/>
                    <a:pt x="2798" y="8800"/>
                  </a:cubicBezTo>
                  <a:lnTo>
                    <a:pt x="2843" y="8800"/>
                  </a:lnTo>
                  <a:lnTo>
                    <a:pt x="2843" y="8755"/>
                  </a:lnTo>
                  <a:cubicBezTo>
                    <a:pt x="2853" y="8736"/>
                    <a:pt x="2862" y="8729"/>
                    <a:pt x="2872" y="8729"/>
                  </a:cubicBezTo>
                  <a:cubicBezTo>
                    <a:pt x="2885" y="8729"/>
                    <a:pt x="2898" y="8742"/>
                    <a:pt x="2911" y="8755"/>
                  </a:cubicBezTo>
                  <a:lnTo>
                    <a:pt x="2934" y="8687"/>
                  </a:lnTo>
                  <a:lnTo>
                    <a:pt x="2911" y="8709"/>
                  </a:lnTo>
                  <a:cubicBezTo>
                    <a:pt x="2889" y="8687"/>
                    <a:pt x="2843" y="8641"/>
                    <a:pt x="2866" y="8618"/>
                  </a:cubicBezTo>
                  <a:cubicBezTo>
                    <a:pt x="2866" y="8550"/>
                    <a:pt x="2934" y="8596"/>
                    <a:pt x="2934" y="8528"/>
                  </a:cubicBezTo>
                  <a:cubicBezTo>
                    <a:pt x="2957" y="8186"/>
                    <a:pt x="2980" y="7845"/>
                    <a:pt x="2934" y="7504"/>
                  </a:cubicBezTo>
                  <a:lnTo>
                    <a:pt x="2980" y="7504"/>
                  </a:lnTo>
                  <a:cubicBezTo>
                    <a:pt x="2934" y="7413"/>
                    <a:pt x="2934" y="7322"/>
                    <a:pt x="2911" y="7231"/>
                  </a:cubicBezTo>
                  <a:lnTo>
                    <a:pt x="2980" y="7186"/>
                  </a:lnTo>
                  <a:lnTo>
                    <a:pt x="2980" y="7186"/>
                  </a:lnTo>
                  <a:cubicBezTo>
                    <a:pt x="2979" y="7186"/>
                    <a:pt x="2978" y="7187"/>
                    <a:pt x="2977" y="7187"/>
                  </a:cubicBezTo>
                  <a:cubicBezTo>
                    <a:pt x="2932" y="7187"/>
                    <a:pt x="2889" y="6662"/>
                    <a:pt x="2911" y="6640"/>
                  </a:cubicBezTo>
                  <a:lnTo>
                    <a:pt x="2820" y="6640"/>
                  </a:lnTo>
                  <a:cubicBezTo>
                    <a:pt x="2798" y="6526"/>
                    <a:pt x="2911" y="6617"/>
                    <a:pt x="2889" y="6504"/>
                  </a:cubicBezTo>
                  <a:cubicBezTo>
                    <a:pt x="2752" y="6481"/>
                    <a:pt x="2889" y="6344"/>
                    <a:pt x="2820" y="6322"/>
                  </a:cubicBezTo>
                  <a:cubicBezTo>
                    <a:pt x="2843" y="6322"/>
                    <a:pt x="2843" y="6276"/>
                    <a:pt x="2889" y="6276"/>
                  </a:cubicBezTo>
                  <a:cubicBezTo>
                    <a:pt x="2798" y="6254"/>
                    <a:pt x="2866" y="6231"/>
                    <a:pt x="2843" y="6185"/>
                  </a:cubicBezTo>
                  <a:lnTo>
                    <a:pt x="2843" y="6185"/>
                  </a:lnTo>
                  <a:lnTo>
                    <a:pt x="2798" y="6208"/>
                  </a:lnTo>
                  <a:lnTo>
                    <a:pt x="2775" y="6140"/>
                  </a:lnTo>
                  <a:lnTo>
                    <a:pt x="2843" y="6140"/>
                  </a:lnTo>
                  <a:cubicBezTo>
                    <a:pt x="2866" y="5958"/>
                    <a:pt x="2911" y="5094"/>
                    <a:pt x="2866" y="4912"/>
                  </a:cubicBezTo>
                  <a:lnTo>
                    <a:pt x="2866" y="4912"/>
                  </a:lnTo>
                  <a:cubicBezTo>
                    <a:pt x="2798" y="4935"/>
                    <a:pt x="2843" y="5003"/>
                    <a:pt x="2752" y="5026"/>
                  </a:cubicBezTo>
                  <a:cubicBezTo>
                    <a:pt x="2707" y="4957"/>
                    <a:pt x="2775" y="4935"/>
                    <a:pt x="2707" y="4912"/>
                  </a:cubicBezTo>
                  <a:cubicBezTo>
                    <a:pt x="2843" y="4889"/>
                    <a:pt x="2752" y="4798"/>
                    <a:pt x="2866" y="4775"/>
                  </a:cubicBezTo>
                  <a:lnTo>
                    <a:pt x="2798" y="4753"/>
                  </a:lnTo>
                  <a:lnTo>
                    <a:pt x="2843" y="4730"/>
                  </a:lnTo>
                  <a:cubicBezTo>
                    <a:pt x="2775" y="4503"/>
                    <a:pt x="2798" y="4684"/>
                    <a:pt x="2820" y="4480"/>
                  </a:cubicBezTo>
                  <a:cubicBezTo>
                    <a:pt x="2820" y="4366"/>
                    <a:pt x="2707" y="4298"/>
                    <a:pt x="2752" y="4230"/>
                  </a:cubicBezTo>
                  <a:lnTo>
                    <a:pt x="2752" y="4230"/>
                  </a:lnTo>
                  <a:lnTo>
                    <a:pt x="2684" y="4252"/>
                  </a:lnTo>
                  <a:cubicBezTo>
                    <a:pt x="2752" y="4230"/>
                    <a:pt x="2638" y="4161"/>
                    <a:pt x="2707" y="4161"/>
                  </a:cubicBezTo>
                  <a:cubicBezTo>
                    <a:pt x="2707" y="4125"/>
                    <a:pt x="2707" y="4058"/>
                    <a:pt x="2658" y="4058"/>
                  </a:cubicBezTo>
                  <a:cubicBezTo>
                    <a:pt x="2647" y="4058"/>
                    <a:pt x="2633" y="4062"/>
                    <a:pt x="2616" y="4070"/>
                  </a:cubicBezTo>
                  <a:cubicBezTo>
                    <a:pt x="2652" y="4052"/>
                    <a:pt x="2674" y="3990"/>
                    <a:pt x="2693" y="3990"/>
                  </a:cubicBezTo>
                  <a:cubicBezTo>
                    <a:pt x="2698" y="3990"/>
                    <a:pt x="2702" y="3993"/>
                    <a:pt x="2707" y="4002"/>
                  </a:cubicBezTo>
                  <a:lnTo>
                    <a:pt x="2707" y="3934"/>
                  </a:lnTo>
                  <a:lnTo>
                    <a:pt x="2684" y="3957"/>
                  </a:lnTo>
                  <a:cubicBezTo>
                    <a:pt x="2684" y="3866"/>
                    <a:pt x="2752" y="3820"/>
                    <a:pt x="2661" y="3752"/>
                  </a:cubicBezTo>
                  <a:lnTo>
                    <a:pt x="2638" y="3798"/>
                  </a:lnTo>
                  <a:cubicBezTo>
                    <a:pt x="2616" y="3729"/>
                    <a:pt x="2616" y="3684"/>
                    <a:pt x="2707" y="3661"/>
                  </a:cubicBezTo>
                  <a:lnTo>
                    <a:pt x="2729" y="3729"/>
                  </a:lnTo>
                  <a:cubicBezTo>
                    <a:pt x="2729" y="3616"/>
                    <a:pt x="2729" y="3570"/>
                    <a:pt x="2684" y="3479"/>
                  </a:cubicBezTo>
                  <a:lnTo>
                    <a:pt x="2684" y="3525"/>
                  </a:lnTo>
                  <a:cubicBezTo>
                    <a:pt x="2595" y="3414"/>
                    <a:pt x="2528" y="2914"/>
                    <a:pt x="2420" y="2784"/>
                  </a:cubicBezTo>
                  <a:lnTo>
                    <a:pt x="2420" y="2784"/>
                  </a:lnTo>
                  <a:lnTo>
                    <a:pt x="2479" y="2797"/>
                  </a:lnTo>
                  <a:cubicBezTo>
                    <a:pt x="2456" y="2615"/>
                    <a:pt x="2456" y="1706"/>
                    <a:pt x="2502" y="1546"/>
                  </a:cubicBezTo>
                  <a:cubicBezTo>
                    <a:pt x="2517" y="1531"/>
                    <a:pt x="2535" y="1526"/>
                    <a:pt x="2552" y="1526"/>
                  </a:cubicBezTo>
                  <a:cubicBezTo>
                    <a:pt x="2585" y="1526"/>
                    <a:pt x="2616" y="1546"/>
                    <a:pt x="2616" y="1546"/>
                  </a:cubicBezTo>
                  <a:cubicBezTo>
                    <a:pt x="2593" y="1478"/>
                    <a:pt x="2547" y="1501"/>
                    <a:pt x="2547" y="1433"/>
                  </a:cubicBezTo>
                  <a:lnTo>
                    <a:pt x="2547" y="1433"/>
                  </a:lnTo>
                  <a:lnTo>
                    <a:pt x="2616" y="1455"/>
                  </a:lnTo>
                  <a:lnTo>
                    <a:pt x="2616" y="1410"/>
                  </a:lnTo>
                  <a:cubicBezTo>
                    <a:pt x="2593" y="1421"/>
                    <a:pt x="2565" y="1421"/>
                    <a:pt x="2533" y="1421"/>
                  </a:cubicBezTo>
                  <a:cubicBezTo>
                    <a:pt x="2502" y="1421"/>
                    <a:pt x="2468" y="1421"/>
                    <a:pt x="2434" y="1433"/>
                  </a:cubicBezTo>
                  <a:lnTo>
                    <a:pt x="2456" y="1342"/>
                  </a:lnTo>
                  <a:lnTo>
                    <a:pt x="2502" y="1342"/>
                  </a:lnTo>
                  <a:cubicBezTo>
                    <a:pt x="2502" y="1342"/>
                    <a:pt x="2366" y="1296"/>
                    <a:pt x="2388" y="1205"/>
                  </a:cubicBezTo>
                  <a:cubicBezTo>
                    <a:pt x="2411" y="1069"/>
                    <a:pt x="2411" y="910"/>
                    <a:pt x="2434" y="773"/>
                  </a:cubicBezTo>
                  <a:lnTo>
                    <a:pt x="2502" y="841"/>
                  </a:lnTo>
                  <a:lnTo>
                    <a:pt x="2525" y="773"/>
                  </a:lnTo>
                  <a:lnTo>
                    <a:pt x="2525" y="773"/>
                  </a:lnTo>
                  <a:cubicBezTo>
                    <a:pt x="2517" y="776"/>
                    <a:pt x="2510" y="777"/>
                    <a:pt x="2505" y="777"/>
                  </a:cubicBezTo>
                  <a:cubicBezTo>
                    <a:pt x="2467" y="777"/>
                    <a:pt x="2474" y="724"/>
                    <a:pt x="2463" y="724"/>
                  </a:cubicBezTo>
                  <a:cubicBezTo>
                    <a:pt x="2461" y="724"/>
                    <a:pt x="2459" y="725"/>
                    <a:pt x="2456" y="728"/>
                  </a:cubicBezTo>
                  <a:cubicBezTo>
                    <a:pt x="2320" y="614"/>
                    <a:pt x="2456" y="500"/>
                    <a:pt x="2366" y="387"/>
                  </a:cubicBezTo>
                  <a:cubicBezTo>
                    <a:pt x="2252" y="387"/>
                    <a:pt x="342" y="68"/>
                    <a:pt x="205" y="68"/>
                  </a:cubicBezTo>
                  <a:lnTo>
                    <a:pt x="22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2"/>
            <p:cNvSpPr/>
            <p:nvPr/>
          </p:nvSpPr>
          <p:spPr>
            <a:xfrm rot="-2172959" flipH="1">
              <a:off x="8391869" y="4175780"/>
              <a:ext cx="2882" cy="4291"/>
            </a:xfrm>
            <a:custGeom>
              <a:avLst/>
              <a:gdLst/>
              <a:ahLst/>
              <a:cxnLst/>
              <a:rect l="l" t="t" r="r" b="b"/>
              <a:pathLst>
                <a:path w="92" h="137" extrusionOk="0">
                  <a:moveTo>
                    <a:pt x="91" y="0"/>
                  </a:moveTo>
                  <a:lnTo>
                    <a:pt x="91" y="0"/>
                  </a:lnTo>
                  <a:cubicBezTo>
                    <a:pt x="23" y="46"/>
                    <a:pt x="0" y="91"/>
                    <a:pt x="23" y="137"/>
                  </a:cubicBezTo>
                  <a:cubicBezTo>
                    <a:pt x="68" y="91"/>
                    <a:pt x="68" y="46"/>
                    <a:pt x="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2"/>
            <p:cNvSpPr/>
            <p:nvPr/>
          </p:nvSpPr>
          <p:spPr>
            <a:xfrm rot="-2172959" flipH="1">
              <a:off x="8390886" y="4177033"/>
              <a:ext cx="31" cy="31"/>
            </a:xfrm>
            <a:custGeom>
              <a:avLst/>
              <a:gdLst/>
              <a:ahLst/>
              <a:cxnLst/>
              <a:rect l="l" t="t" r="r" b="b"/>
              <a:pathLst>
                <a:path w="1" h="1" extrusionOk="0">
                  <a:moveTo>
                    <a:pt x="0" y="0"/>
                  </a:moveTo>
                  <a:lnTo>
                    <a:pt x="0" y="0"/>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2"/>
            <p:cNvSpPr/>
            <p:nvPr/>
          </p:nvSpPr>
          <p:spPr>
            <a:xfrm rot="-2172959" flipH="1">
              <a:off x="8300611" y="3905100"/>
              <a:ext cx="31" cy="720"/>
            </a:xfrm>
            <a:custGeom>
              <a:avLst/>
              <a:gdLst/>
              <a:ahLst/>
              <a:cxnLst/>
              <a:rect l="l" t="t" r="r" b="b"/>
              <a:pathLst>
                <a:path w="1" h="23" extrusionOk="0">
                  <a:moveTo>
                    <a:pt x="0" y="0"/>
                  </a:moveTo>
                  <a:lnTo>
                    <a:pt x="0" y="23"/>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2"/>
            <p:cNvSpPr/>
            <p:nvPr/>
          </p:nvSpPr>
          <p:spPr>
            <a:xfrm rot="-2172959" flipH="1">
              <a:off x="8303519" y="3901305"/>
              <a:ext cx="93347" cy="287089"/>
            </a:xfrm>
            <a:custGeom>
              <a:avLst/>
              <a:gdLst/>
              <a:ahLst/>
              <a:cxnLst/>
              <a:rect l="l" t="t" r="r" b="b"/>
              <a:pathLst>
                <a:path w="2980" h="9165" extrusionOk="0">
                  <a:moveTo>
                    <a:pt x="54" y="829"/>
                  </a:moveTo>
                  <a:lnTo>
                    <a:pt x="54" y="829"/>
                  </a:lnTo>
                  <a:cubicBezTo>
                    <a:pt x="49" y="832"/>
                    <a:pt x="46" y="836"/>
                    <a:pt x="46" y="842"/>
                  </a:cubicBezTo>
                  <a:cubicBezTo>
                    <a:pt x="49" y="838"/>
                    <a:pt x="52" y="833"/>
                    <a:pt x="54" y="829"/>
                  </a:cubicBezTo>
                  <a:close/>
                  <a:moveTo>
                    <a:pt x="2843" y="8687"/>
                  </a:moveTo>
                  <a:lnTo>
                    <a:pt x="2843" y="8724"/>
                  </a:lnTo>
                  <a:lnTo>
                    <a:pt x="2843" y="8724"/>
                  </a:lnTo>
                  <a:cubicBezTo>
                    <a:pt x="2833" y="8697"/>
                    <a:pt x="2813" y="8687"/>
                    <a:pt x="2843" y="8687"/>
                  </a:cubicBezTo>
                  <a:close/>
                  <a:moveTo>
                    <a:pt x="228" y="1"/>
                  </a:moveTo>
                  <a:lnTo>
                    <a:pt x="183" y="114"/>
                  </a:lnTo>
                  <a:lnTo>
                    <a:pt x="274" y="114"/>
                  </a:lnTo>
                  <a:cubicBezTo>
                    <a:pt x="296" y="182"/>
                    <a:pt x="228" y="137"/>
                    <a:pt x="228" y="205"/>
                  </a:cubicBezTo>
                  <a:cubicBezTo>
                    <a:pt x="160" y="205"/>
                    <a:pt x="160" y="137"/>
                    <a:pt x="137" y="69"/>
                  </a:cubicBezTo>
                  <a:lnTo>
                    <a:pt x="137" y="69"/>
                  </a:lnTo>
                  <a:cubicBezTo>
                    <a:pt x="137" y="137"/>
                    <a:pt x="92" y="182"/>
                    <a:pt x="160" y="205"/>
                  </a:cubicBezTo>
                  <a:cubicBezTo>
                    <a:pt x="153" y="219"/>
                    <a:pt x="142" y="222"/>
                    <a:pt x="130" y="222"/>
                  </a:cubicBezTo>
                  <a:cubicBezTo>
                    <a:pt x="117" y="222"/>
                    <a:pt x="102" y="218"/>
                    <a:pt x="88" y="218"/>
                  </a:cubicBezTo>
                  <a:cubicBezTo>
                    <a:pt x="71" y="218"/>
                    <a:pt x="55" y="224"/>
                    <a:pt x="46" y="251"/>
                  </a:cubicBezTo>
                  <a:cubicBezTo>
                    <a:pt x="69" y="296"/>
                    <a:pt x="137" y="342"/>
                    <a:pt x="92" y="387"/>
                  </a:cubicBezTo>
                  <a:lnTo>
                    <a:pt x="69" y="387"/>
                  </a:lnTo>
                  <a:cubicBezTo>
                    <a:pt x="1" y="501"/>
                    <a:pt x="160" y="569"/>
                    <a:pt x="92" y="683"/>
                  </a:cubicBezTo>
                  <a:lnTo>
                    <a:pt x="69" y="660"/>
                  </a:lnTo>
                  <a:lnTo>
                    <a:pt x="69" y="660"/>
                  </a:lnTo>
                  <a:cubicBezTo>
                    <a:pt x="48" y="703"/>
                    <a:pt x="86" y="765"/>
                    <a:pt x="54" y="829"/>
                  </a:cubicBezTo>
                  <a:lnTo>
                    <a:pt x="54" y="829"/>
                  </a:lnTo>
                  <a:cubicBezTo>
                    <a:pt x="58" y="826"/>
                    <a:pt x="65" y="825"/>
                    <a:pt x="72" y="825"/>
                  </a:cubicBezTo>
                  <a:cubicBezTo>
                    <a:pt x="86" y="825"/>
                    <a:pt x="103" y="831"/>
                    <a:pt x="114" y="842"/>
                  </a:cubicBezTo>
                  <a:cubicBezTo>
                    <a:pt x="69" y="933"/>
                    <a:pt x="92" y="978"/>
                    <a:pt x="46" y="1024"/>
                  </a:cubicBezTo>
                  <a:lnTo>
                    <a:pt x="114" y="1092"/>
                  </a:lnTo>
                  <a:cubicBezTo>
                    <a:pt x="92" y="1365"/>
                    <a:pt x="114" y="2434"/>
                    <a:pt x="137" y="2707"/>
                  </a:cubicBezTo>
                  <a:lnTo>
                    <a:pt x="137" y="2684"/>
                  </a:lnTo>
                  <a:cubicBezTo>
                    <a:pt x="160" y="3093"/>
                    <a:pt x="160" y="3957"/>
                    <a:pt x="228" y="4367"/>
                  </a:cubicBezTo>
                  <a:cubicBezTo>
                    <a:pt x="183" y="4435"/>
                    <a:pt x="183" y="4526"/>
                    <a:pt x="183" y="4594"/>
                  </a:cubicBezTo>
                  <a:cubicBezTo>
                    <a:pt x="192" y="4575"/>
                    <a:pt x="202" y="4568"/>
                    <a:pt x="210" y="4568"/>
                  </a:cubicBezTo>
                  <a:cubicBezTo>
                    <a:pt x="221" y="4568"/>
                    <a:pt x="228" y="4581"/>
                    <a:pt x="228" y="4594"/>
                  </a:cubicBezTo>
                  <a:cubicBezTo>
                    <a:pt x="228" y="4821"/>
                    <a:pt x="274" y="4617"/>
                    <a:pt x="296" y="4821"/>
                  </a:cubicBezTo>
                  <a:cubicBezTo>
                    <a:pt x="365" y="5072"/>
                    <a:pt x="342" y="6004"/>
                    <a:pt x="296" y="6231"/>
                  </a:cubicBezTo>
                  <a:cubicBezTo>
                    <a:pt x="387" y="6345"/>
                    <a:pt x="342" y="6481"/>
                    <a:pt x="387" y="6595"/>
                  </a:cubicBezTo>
                  <a:lnTo>
                    <a:pt x="365" y="6595"/>
                  </a:lnTo>
                  <a:cubicBezTo>
                    <a:pt x="387" y="6641"/>
                    <a:pt x="387" y="6845"/>
                    <a:pt x="387" y="7050"/>
                  </a:cubicBezTo>
                  <a:cubicBezTo>
                    <a:pt x="387" y="7277"/>
                    <a:pt x="387" y="7482"/>
                    <a:pt x="410" y="7550"/>
                  </a:cubicBezTo>
                  <a:lnTo>
                    <a:pt x="433" y="7527"/>
                  </a:lnTo>
                  <a:lnTo>
                    <a:pt x="433" y="7527"/>
                  </a:lnTo>
                  <a:cubicBezTo>
                    <a:pt x="501" y="7664"/>
                    <a:pt x="387" y="7641"/>
                    <a:pt x="365" y="7755"/>
                  </a:cubicBezTo>
                  <a:cubicBezTo>
                    <a:pt x="377" y="7752"/>
                    <a:pt x="389" y="7751"/>
                    <a:pt x="400" y="7751"/>
                  </a:cubicBezTo>
                  <a:cubicBezTo>
                    <a:pt x="492" y="7751"/>
                    <a:pt x="547" y="7828"/>
                    <a:pt x="547" y="7869"/>
                  </a:cubicBezTo>
                  <a:lnTo>
                    <a:pt x="524" y="7869"/>
                  </a:lnTo>
                  <a:cubicBezTo>
                    <a:pt x="547" y="7937"/>
                    <a:pt x="637" y="8050"/>
                    <a:pt x="683" y="8164"/>
                  </a:cubicBezTo>
                  <a:lnTo>
                    <a:pt x="615" y="8164"/>
                  </a:lnTo>
                  <a:cubicBezTo>
                    <a:pt x="683" y="8232"/>
                    <a:pt x="683" y="8414"/>
                    <a:pt x="683" y="8460"/>
                  </a:cubicBezTo>
                  <a:cubicBezTo>
                    <a:pt x="683" y="8596"/>
                    <a:pt x="615" y="8824"/>
                    <a:pt x="706" y="9006"/>
                  </a:cubicBezTo>
                  <a:lnTo>
                    <a:pt x="547" y="9165"/>
                  </a:lnTo>
                  <a:lnTo>
                    <a:pt x="569" y="9165"/>
                  </a:lnTo>
                  <a:cubicBezTo>
                    <a:pt x="569" y="9165"/>
                    <a:pt x="2434" y="9097"/>
                    <a:pt x="2798" y="8824"/>
                  </a:cubicBezTo>
                  <a:lnTo>
                    <a:pt x="2843" y="8824"/>
                  </a:lnTo>
                  <a:lnTo>
                    <a:pt x="2843" y="8778"/>
                  </a:lnTo>
                  <a:cubicBezTo>
                    <a:pt x="2853" y="8749"/>
                    <a:pt x="2863" y="8741"/>
                    <a:pt x="2874" y="8741"/>
                  </a:cubicBezTo>
                  <a:cubicBezTo>
                    <a:pt x="2890" y="8741"/>
                    <a:pt x="2908" y="8755"/>
                    <a:pt x="2934" y="8755"/>
                  </a:cubicBezTo>
                  <a:lnTo>
                    <a:pt x="2957" y="8687"/>
                  </a:lnTo>
                  <a:lnTo>
                    <a:pt x="2911" y="8710"/>
                  </a:lnTo>
                  <a:cubicBezTo>
                    <a:pt x="2889" y="8687"/>
                    <a:pt x="2843" y="8664"/>
                    <a:pt x="2866" y="8619"/>
                  </a:cubicBezTo>
                  <a:cubicBezTo>
                    <a:pt x="2866" y="8551"/>
                    <a:pt x="2957" y="8596"/>
                    <a:pt x="2957" y="8528"/>
                  </a:cubicBezTo>
                  <a:cubicBezTo>
                    <a:pt x="2957" y="8187"/>
                    <a:pt x="2980" y="7846"/>
                    <a:pt x="2934" y="7505"/>
                  </a:cubicBezTo>
                  <a:lnTo>
                    <a:pt x="2934" y="7505"/>
                  </a:lnTo>
                  <a:lnTo>
                    <a:pt x="2980" y="7527"/>
                  </a:lnTo>
                  <a:cubicBezTo>
                    <a:pt x="2934" y="7414"/>
                    <a:pt x="2934" y="7323"/>
                    <a:pt x="2911" y="7232"/>
                  </a:cubicBezTo>
                  <a:lnTo>
                    <a:pt x="2980" y="7186"/>
                  </a:lnTo>
                  <a:lnTo>
                    <a:pt x="2980" y="7186"/>
                  </a:lnTo>
                  <a:cubicBezTo>
                    <a:pt x="2979" y="7187"/>
                    <a:pt x="2978" y="7187"/>
                    <a:pt x="2977" y="7187"/>
                  </a:cubicBezTo>
                  <a:cubicBezTo>
                    <a:pt x="2932" y="7187"/>
                    <a:pt x="2889" y="6663"/>
                    <a:pt x="2911" y="6663"/>
                  </a:cubicBezTo>
                  <a:lnTo>
                    <a:pt x="2821" y="6663"/>
                  </a:lnTo>
                  <a:cubicBezTo>
                    <a:pt x="2798" y="6550"/>
                    <a:pt x="2911" y="6618"/>
                    <a:pt x="2889" y="6527"/>
                  </a:cubicBezTo>
                  <a:cubicBezTo>
                    <a:pt x="2752" y="6481"/>
                    <a:pt x="2911" y="6368"/>
                    <a:pt x="2821" y="6322"/>
                  </a:cubicBezTo>
                  <a:cubicBezTo>
                    <a:pt x="2843" y="6322"/>
                    <a:pt x="2843" y="6277"/>
                    <a:pt x="2889" y="6277"/>
                  </a:cubicBezTo>
                  <a:cubicBezTo>
                    <a:pt x="2798" y="6277"/>
                    <a:pt x="2866" y="6231"/>
                    <a:pt x="2843" y="6209"/>
                  </a:cubicBezTo>
                  <a:lnTo>
                    <a:pt x="2843" y="6209"/>
                  </a:lnTo>
                  <a:lnTo>
                    <a:pt x="2798" y="6231"/>
                  </a:lnTo>
                  <a:lnTo>
                    <a:pt x="2775" y="6163"/>
                  </a:lnTo>
                  <a:lnTo>
                    <a:pt x="2843" y="6140"/>
                  </a:lnTo>
                  <a:cubicBezTo>
                    <a:pt x="2866" y="5958"/>
                    <a:pt x="2911" y="5117"/>
                    <a:pt x="2866" y="4912"/>
                  </a:cubicBezTo>
                  <a:lnTo>
                    <a:pt x="2866" y="4912"/>
                  </a:lnTo>
                  <a:cubicBezTo>
                    <a:pt x="2798" y="4935"/>
                    <a:pt x="2843" y="5003"/>
                    <a:pt x="2752" y="5026"/>
                  </a:cubicBezTo>
                  <a:cubicBezTo>
                    <a:pt x="2707" y="4981"/>
                    <a:pt x="2775" y="4958"/>
                    <a:pt x="2730" y="4935"/>
                  </a:cubicBezTo>
                  <a:cubicBezTo>
                    <a:pt x="2843" y="4912"/>
                    <a:pt x="2752" y="4821"/>
                    <a:pt x="2889" y="4776"/>
                  </a:cubicBezTo>
                  <a:lnTo>
                    <a:pt x="2798" y="4753"/>
                  </a:lnTo>
                  <a:lnTo>
                    <a:pt x="2843" y="4730"/>
                  </a:lnTo>
                  <a:cubicBezTo>
                    <a:pt x="2775" y="4503"/>
                    <a:pt x="2821" y="4685"/>
                    <a:pt x="2821" y="4480"/>
                  </a:cubicBezTo>
                  <a:cubicBezTo>
                    <a:pt x="2821" y="4367"/>
                    <a:pt x="2707" y="4321"/>
                    <a:pt x="2752" y="4253"/>
                  </a:cubicBezTo>
                  <a:lnTo>
                    <a:pt x="2684" y="4253"/>
                  </a:lnTo>
                  <a:cubicBezTo>
                    <a:pt x="2752" y="4253"/>
                    <a:pt x="2639" y="4185"/>
                    <a:pt x="2707" y="4162"/>
                  </a:cubicBezTo>
                  <a:cubicBezTo>
                    <a:pt x="2707" y="4143"/>
                    <a:pt x="2707" y="4060"/>
                    <a:pt x="2654" y="4060"/>
                  </a:cubicBezTo>
                  <a:cubicBezTo>
                    <a:pt x="2643" y="4060"/>
                    <a:pt x="2631" y="4064"/>
                    <a:pt x="2616" y="4071"/>
                  </a:cubicBezTo>
                  <a:cubicBezTo>
                    <a:pt x="2649" y="4054"/>
                    <a:pt x="2670" y="4001"/>
                    <a:pt x="2697" y="4001"/>
                  </a:cubicBezTo>
                  <a:cubicBezTo>
                    <a:pt x="2707" y="4001"/>
                    <a:pt x="2718" y="4007"/>
                    <a:pt x="2730" y="4026"/>
                  </a:cubicBezTo>
                  <a:lnTo>
                    <a:pt x="2707" y="3935"/>
                  </a:lnTo>
                  <a:lnTo>
                    <a:pt x="2684" y="3980"/>
                  </a:lnTo>
                  <a:cubicBezTo>
                    <a:pt x="2684" y="3889"/>
                    <a:pt x="2752" y="3821"/>
                    <a:pt x="2661" y="3775"/>
                  </a:cubicBezTo>
                  <a:lnTo>
                    <a:pt x="2639" y="3798"/>
                  </a:lnTo>
                  <a:cubicBezTo>
                    <a:pt x="2616" y="3753"/>
                    <a:pt x="2616" y="3684"/>
                    <a:pt x="2707" y="3662"/>
                  </a:cubicBezTo>
                  <a:lnTo>
                    <a:pt x="2730" y="3730"/>
                  </a:lnTo>
                  <a:cubicBezTo>
                    <a:pt x="2730" y="3639"/>
                    <a:pt x="2730" y="3571"/>
                    <a:pt x="2684" y="3502"/>
                  </a:cubicBezTo>
                  <a:lnTo>
                    <a:pt x="2684" y="3525"/>
                  </a:lnTo>
                  <a:cubicBezTo>
                    <a:pt x="2593" y="3434"/>
                    <a:pt x="2525" y="2889"/>
                    <a:pt x="2411" y="2798"/>
                  </a:cubicBezTo>
                  <a:lnTo>
                    <a:pt x="2343" y="2843"/>
                  </a:lnTo>
                  <a:lnTo>
                    <a:pt x="2275" y="2752"/>
                  </a:lnTo>
                  <a:lnTo>
                    <a:pt x="2479" y="2798"/>
                  </a:lnTo>
                  <a:cubicBezTo>
                    <a:pt x="2457" y="2638"/>
                    <a:pt x="2457" y="1729"/>
                    <a:pt x="2502" y="1570"/>
                  </a:cubicBezTo>
                  <a:cubicBezTo>
                    <a:pt x="2522" y="1540"/>
                    <a:pt x="2545" y="1532"/>
                    <a:pt x="2566" y="1532"/>
                  </a:cubicBezTo>
                  <a:cubicBezTo>
                    <a:pt x="2594" y="1532"/>
                    <a:pt x="2616" y="1547"/>
                    <a:pt x="2616" y="1547"/>
                  </a:cubicBezTo>
                  <a:cubicBezTo>
                    <a:pt x="2593" y="1479"/>
                    <a:pt x="2548" y="1524"/>
                    <a:pt x="2570" y="1456"/>
                  </a:cubicBezTo>
                  <a:lnTo>
                    <a:pt x="2570" y="1456"/>
                  </a:lnTo>
                  <a:lnTo>
                    <a:pt x="2616" y="1479"/>
                  </a:lnTo>
                  <a:lnTo>
                    <a:pt x="2616" y="1410"/>
                  </a:lnTo>
                  <a:cubicBezTo>
                    <a:pt x="2605" y="1433"/>
                    <a:pt x="2576" y="1439"/>
                    <a:pt x="2542" y="1439"/>
                  </a:cubicBezTo>
                  <a:cubicBezTo>
                    <a:pt x="2508" y="1439"/>
                    <a:pt x="2468" y="1433"/>
                    <a:pt x="2434" y="1433"/>
                  </a:cubicBezTo>
                  <a:lnTo>
                    <a:pt x="2457" y="1365"/>
                  </a:lnTo>
                  <a:lnTo>
                    <a:pt x="2502" y="1365"/>
                  </a:lnTo>
                  <a:cubicBezTo>
                    <a:pt x="2502" y="1342"/>
                    <a:pt x="2366" y="1297"/>
                    <a:pt x="2388" y="1229"/>
                  </a:cubicBezTo>
                  <a:cubicBezTo>
                    <a:pt x="2434" y="1069"/>
                    <a:pt x="2411" y="933"/>
                    <a:pt x="2434" y="774"/>
                  </a:cubicBezTo>
                  <a:lnTo>
                    <a:pt x="2502" y="842"/>
                  </a:lnTo>
                  <a:lnTo>
                    <a:pt x="2525" y="774"/>
                  </a:lnTo>
                  <a:lnTo>
                    <a:pt x="2525" y="774"/>
                  </a:lnTo>
                  <a:cubicBezTo>
                    <a:pt x="2511" y="783"/>
                    <a:pt x="2501" y="787"/>
                    <a:pt x="2493" y="787"/>
                  </a:cubicBezTo>
                  <a:cubicBezTo>
                    <a:pt x="2468" y="787"/>
                    <a:pt x="2473" y="747"/>
                    <a:pt x="2463" y="747"/>
                  </a:cubicBezTo>
                  <a:cubicBezTo>
                    <a:pt x="2461" y="747"/>
                    <a:pt x="2459" y="748"/>
                    <a:pt x="2457" y="751"/>
                  </a:cubicBezTo>
                  <a:cubicBezTo>
                    <a:pt x="2320" y="637"/>
                    <a:pt x="2457" y="501"/>
                    <a:pt x="2366" y="410"/>
                  </a:cubicBezTo>
                  <a:cubicBezTo>
                    <a:pt x="2252" y="387"/>
                    <a:pt x="342" y="92"/>
                    <a:pt x="205" y="69"/>
                  </a:cubicBezTo>
                  <a:lnTo>
                    <a:pt x="22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2"/>
            <p:cNvSpPr/>
            <p:nvPr/>
          </p:nvSpPr>
          <p:spPr>
            <a:xfrm rot="-2172959" flipH="1">
              <a:off x="9036355" y="5056295"/>
              <a:ext cx="2882" cy="3602"/>
            </a:xfrm>
            <a:custGeom>
              <a:avLst/>
              <a:gdLst/>
              <a:ahLst/>
              <a:cxnLst/>
              <a:rect l="l" t="t" r="r" b="b"/>
              <a:pathLst>
                <a:path w="92" h="115" extrusionOk="0">
                  <a:moveTo>
                    <a:pt x="91" y="1"/>
                  </a:moveTo>
                  <a:lnTo>
                    <a:pt x="91" y="1"/>
                  </a:lnTo>
                  <a:cubicBezTo>
                    <a:pt x="23" y="24"/>
                    <a:pt x="0" y="69"/>
                    <a:pt x="0" y="115"/>
                  </a:cubicBezTo>
                  <a:cubicBezTo>
                    <a:pt x="68" y="92"/>
                    <a:pt x="68" y="46"/>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2"/>
            <p:cNvSpPr/>
            <p:nvPr/>
          </p:nvSpPr>
          <p:spPr>
            <a:xfrm rot="-2172959" flipH="1">
              <a:off x="9035575" y="5057482"/>
              <a:ext cx="31" cy="31"/>
            </a:xfrm>
            <a:custGeom>
              <a:avLst/>
              <a:gdLst/>
              <a:ahLst/>
              <a:cxnLst/>
              <a:rect l="l" t="t" r="r" b="b"/>
              <a:pathLst>
                <a:path w="1" h="1" extrusionOk="0">
                  <a:moveTo>
                    <a:pt x="0" y="1"/>
                  </a:moveTo>
                  <a:lnTo>
                    <a:pt x="0" y="1"/>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2"/>
            <p:cNvSpPr/>
            <p:nvPr/>
          </p:nvSpPr>
          <p:spPr>
            <a:xfrm rot="-2172959" flipH="1">
              <a:off x="8948436" y="4811516"/>
              <a:ext cx="31" cy="720"/>
            </a:xfrm>
            <a:custGeom>
              <a:avLst/>
              <a:gdLst/>
              <a:ahLst/>
              <a:cxnLst/>
              <a:rect l="l" t="t" r="r" b="b"/>
              <a:pathLst>
                <a:path w="1" h="23" extrusionOk="0">
                  <a:moveTo>
                    <a:pt x="1" y="0"/>
                  </a:moveTo>
                  <a:lnTo>
                    <a:pt x="1" y="23"/>
                  </a:lnTo>
                  <a:lnTo>
                    <a:pt x="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2"/>
            <p:cNvSpPr/>
            <p:nvPr/>
          </p:nvSpPr>
          <p:spPr>
            <a:xfrm rot="-2172959" flipH="1">
              <a:off x="8945766" y="4810276"/>
              <a:ext cx="89056" cy="253729"/>
            </a:xfrm>
            <a:custGeom>
              <a:avLst/>
              <a:gdLst/>
              <a:ahLst/>
              <a:cxnLst/>
              <a:rect l="l" t="t" r="r" b="b"/>
              <a:pathLst>
                <a:path w="2843" h="8100" extrusionOk="0">
                  <a:moveTo>
                    <a:pt x="57" y="714"/>
                  </a:moveTo>
                  <a:cubicBezTo>
                    <a:pt x="50" y="716"/>
                    <a:pt x="46" y="721"/>
                    <a:pt x="46" y="728"/>
                  </a:cubicBezTo>
                  <a:cubicBezTo>
                    <a:pt x="50" y="724"/>
                    <a:pt x="54" y="719"/>
                    <a:pt x="57" y="714"/>
                  </a:cubicBezTo>
                  <a:close/>
                  <a:moveTo>
                    <a:pt x="2431" y="7931"/>
                  </a:moveTo>
                  <a:cubicBezTo>
                    <a:pt x="2436" y="7931"/>
                    <a:pt x="2443" y="7933"/>
                    <a:pt x="2456" y="7937"/>
                  </a:cubicBezTo>
                  <a:lnTo>
                    <a:pt x="2437" y="7993"/>
                  </a:lnTo>
                  <a:lnTo>
                    <a:pt x="2437" y="7993"/>
                  </a:lnTo>
                  <a:cubicBezTo>
                    <a:pt x="2443" y="7960"/>
                    <a:pt x="2412" y="7931"/>
                    <a:pt x="2431" y="7931"/>
                  </a:cubicBezTo>
                  <a:close/>
                  <a:moveTo>
                    <a:pt x="205" y="1"/>
                  </a:moveTo>
                  <a:lnTo>
                    <a:pt x="182" y="91"/>
                  </a:lnTo>
                  <a:lnTo>
                    <a:pt x="250" y="91"/>
                  </a:lnTo>
                  <a:cubicBezTo>
                    <a:pt x="273" y="160"/>
                    <a:pt x="205" y="114"/>
                    <a:pt x="205" y="160"/>
                  </a:cubicBezTo>
                  <a:cubicBezTo>
                    <a:pt x="159" y="160"/>
                    <a:pt x="137" y="114"/>
                    <a:pt x="137" y="46"/>
                  </a:cubicBezTo>
                  <a:lnTo>
                    <a:pt x="137" y="46"/>
                  </a:lnTo>
                  <a:cubicBezTo>
                    <a:pt x="137" y="91"/>
                    <a:pt x="91" y="137"/>
                    <a:pt x="159" y="160"/>
                  </a:cubicBezTo>
                  <a:cubicBezTo>
                    <a:pt x="137" y="182"/>
                    <a:pt x="114" y="182"/>
                    <a:pt x="94" y="182"/>
                  </a:cubicBezTo>
                  <a:cubicBezTo>
                    <a:pt x="74" y="182"/>
                    <a:pt x="57" y="182"/>
                    <a:pt x="46" y="205"/>
                  </a:cubicBezTo>
                  <a:cubicBezTo>
                    <a:pt x="68" y="251"/>
                    <a:pt x="114" y="296"/>
                    <a:pt x="91" y="342"/>
                  </a:cubicBezTo>
                  <a:lnTo>
                    <a:pt x="68" y="342"/>
                  </a:lnTo>
                  <a:cubicBezTo>
                    <a:pt x="0" y="433"/>
                    <a:pt x="159" y="501"/>
                    <a:pt x="91" y="592"/>
                  </a:cubicBezTo>
                  <a:lnTo>
                    <a:pt x="68" y="569"/>
                  </a:lnTo>
                  <a:lnTo>
                    <a:pt x="68" y="569"/>
                  </a:lnTo>
                  <a:cubicBezTo>
                    <a:pt x="48" y="610"/>
                    <a:pt x="82" y="669"/>
                    <a:pt x="57" y="714"/>
                  </a:cubicBezTo>
                  <a:lnTo>
                    <a:pt x="57" y="714"/>
                  </a:lnTo>
                  <a:cubicBezTo>
                    <a:pt x="61" y="712"/>
                    <a:pt x="66" y="711"/>
                    <a:pt x="71" y="711"/>
                  </a:cubicBezTo>
                  <a:cubicBezTo>
                    <a:pt x="85" y="711"/>
                    <a:pt x="102" y="717"/>
                    <a:pt x="114" y="728"/>
                  </a:cubicBezTo>
                  <a:cubicBezTo>
                    <a:pt x="68" y="796"/>
                    <a:pt x="114" y="842"/>
                    <a:pt x="46" y="887"/>
                  </a:cubicBezTo>
                  <a:lnTo>
                    <a:pt x="114" y="956"/>
                  </a:lnTo>
                  <a:cubicBezTo>
                    <a:pt x="91" y="1183"/>
                    <a:pt x="159" y="2138"/>
                    <a:pt x="159" y="2365"/>
                  </a:cubicBezTo>
                  <a:lnTo>
                    <a:pt x="137" y="2365"/>
                  </a:lnTo>
                  <a:cubicBezTo>
                    <a:pt x="159" y="2729"/>
                    <a:pt x="137" y="3457"/>
                    <a:pt x="205" y="3844"/>
                  </a:cubicBezTo>
                  <a:cubicBezTo>
                    <a:pt x="137" y="3889"/>
                    <a:pt x="159" y="3980"/>
                    <a:pt x="137" y="4048"/>
                  </a:cubicBezTo>
                  <a:lnTo>
                    <a:pt x="205" y="4048"/>
                  </a:lnTo>
                  <a:cubicBezTo>
                    <a:pt x="182" y="4230"/>
                    <a:pt x="227" y="4048"/>
                    <a:pt x="250" y="4253"/>
                  </a:cubicBezTo>
                  <a:cubicBezTo>
                    <a:pt x="296" y="4458"/>
                    <a:pt x="227" y="5253"/>
                    <a:pt x="159" y="5435"/>
                  </a:cubicBezTo>
                  <a:cubicBezTo>
                    <a:pt x="250" y="5549"/>
                    <a:pt x="182" y="5663"/>
                    <a:pt x="227" y="5776"/>
                  </a:cubicBezTo>
                  <a:lnTo>
                    <a:pt x="205" y="5754"/>
                  </a:lnTo>
                  <a:lnTo>
                    <a:pt x="205" y="5754"/>
                  </a:lnTo>
                  <a:cubicBezTo>
                    <a:pt x="250" y="5867"/>
                    <a:pt x="137" y="6459"/>
                    <a:pt x="182" y="6572"/>
                  </a:cubicBezTo>
                  <a:cubicBezTo>
                    <a:pt x="227" y="6663"/>
                    <a:pt x="137" y="6663"/>
                    <a:pt x="114" y="6732"/>
                  </a:cubicBezTo>
                  <a:cubicBezTo>
                    <a:pt x="205" y="6732"/>
                    <a:pt x="273" y="6822"/>
                    <a:pt x="273" y="6868"/>
                  </a:cubicBezTo>
                  <a:lnTo>
                    <a:pt x="250" y="6868"/>
                  </a:lnTo>
                  <a:cubicBezTo>
                    <a:pt x="273" y="6913"/>
                    <a:pt x="341" y="7027"/>
                    <a:pt x="364" y="7118"/>
                  </a:cubicBezTo>
                  <a:lnTo>
                    <a:pt x="296" y="7118"/>
                  </a:lnTo>
                  <a:cubicBezTo>
                    <a:pt x="364" y="7186"/>
                    <a:pt x="341" y="7323"/>
                    <a:pt x="341" y="7368"/>
                  </a:cubicBezTo>
                  <a:cubicBezTo>
                    <a:pt x="318" y="7505"/>
                    <a:pt x="205" y="7664"/>
                    <a:pt x="273" y="7846"/>
                  </a:cubicBezTo>
                  <a:lnTo>
                    <a:pt x="114" y="7937"/>
                  </a:lnTo>
                  <a:lnTo>
                    <a:pt x="137" y="7937"/>
                  </a:lnTo>
                  <a:cubicBezTo>
                    <a:pt x="137" y="7937"/>
                    <a:pt x="1153" y="8100"/>
                    <a:pt x="1844" y="8100"/>
                  </a:cubicBezTo>
                  <a:cubicBezTo>
                    <a:pt x="2083" y="8100"/>
                    <a:pt x="2283" y="8080"/>
                    <a:pt x="2388" y="8028"/>
                  </a:cubicBezTo>
                  <a:lnTo>
                    <a:pt x="2433" y="8050"/>
                  </a:lnTo>
                  <a:lnTo>
                    <a:pt x="2433" y="8005"/>
                  </a:lnTo>
                  <a:cubicBezTo>
                    <a:pt x="2443" y="7986"/>
                    <a:pt x="2452" y="7979"/>
                    <a:pt x="2464" y="7979"/>
                  </a:cubicBezTo>
                  <a:cubicBezTo>
                    <a:pt x="2479" y="7979"/>
                    <a:pt x="2498" y="7992"/>
                    <a:pt x="2524" y="8005"/>
                  </a:cubicBezTo>
                  <a:lnTo>
                    <a:pt x="2547" y="7959"/>
                  </a:lnTo>
                  <a:lnTo>
                    <a:pt x="2524" y="7959"/>
                  </a:lnTo>
                  <a:lnTo>
                    <a:pt x="2479" y="7869"/>
                  </a:lnTo>
                  <a:cubicBezTo>
                    <a:pt x="2479" y="7834"/>
                    <a:pt x="2501" y="7834"/>
                    <a:pt x="2524" y="7834"/>
                  </a:cubicBezTo>
                  <a:cubicBezTo>
                    <a:pt x="2547" y="7834"/>
                    <a:pt x="2570" y="7834"/>
                    <a:pt x="2570" y="7800"/>
                  </a:cubicBezTo>
                  <a:cubicBezTo>
                    <a:pt x="2615" y="7482"/>
                    <a:pt x="2683" y="7164"/>
                    <a:pt x="2683" y="6845"/>
                  </a:cubicBezTo>
                  <a:lnTo>
                    <a:pt x="2706" y="6845"/>
                  </a:lnTo>
                  <a:cubicBezTo>
                    <a:pt x="2706" y="6754"/>
                    <a:pt x="2706" y="6663"/>
                    <a:pt x="2683" y="6572"/>
                  </a:cubicBezTo>
                  <a:lnTo>
                    <a:pt x="2774" y="6550"/>
                  </a:lnTo>
                  <a:cubicBezTo>
                    <a:pt x="2729" y="6550"/>
                    <a:pt x="2729" y="6049"/>
                    <a:pt x="2752" y="6027"/>
                  </a:cubicBezTo>
                  <a:lnTo>
                    <a:pt x="2638" y="6027"/>
                  </a:lnTo>
                  <a:cubicBezTo>
                    <a:pt x="2638" y="5936"/>
                    <a:pt x="2752" y="6004"/>
                    <a:pt x="2729" y="5913"/>
                  </a:cubicBezTo>
                  <a:cubicBezTo>
                    <a:pt x="2592" y="5867"/>
                    <a:pt x="2752" y="5754"/>
                    <a:pt x="2683" y="5731"/>
                  </a:cubicBezTo>
                  <a:cubicBezTo>
                    <a:pt x="2683" y="5731"/>
                    <a:pt x="2706" y="5685"/>
                    <a:pt x="2752" y="5685"/>
                  </a:cubicBezTo>
                  <a:cubicBezTo>
                    <a:pt x="2661" y="5663"/>
                    <a:pt x="2729" y="5640"/>
                    <a:pt x="2706" y="5617"/>
                  </a:cubicBezTo>
                  <a:lnTo>
                    <a:pt x="2661" y="5617"/>
                  </a:lnTo>
                  <a:lnTo>
                    <a:pt x="2638" y="5572"/>
                  </a:lnTo>
                  <a:lnTo>
                    <a:pt x="2706" y="5572"/>
                  </a:lnTo>
                  <a:cubicBezTo>
                    <a:pt x="2752" y="5390"/>
                    <a:pt x="2843" y="4594"/>
                    <a:pt x="2797" y="4412"/>
                  </a:cubicBezTo>
                  <a:lnTo>
                    <a:pt x="2797" y="4412"/>
                  </a:lnTo>
                  <a:cubicBezTo>
                    <a:pt x="2752" y="4435"/>
                    <a:pt x="2774" y="4503"/>
                    <a:pt x="2683" y="4526"/>
                  </a:cubicBezTo>
                  <a:cubicBezTo>
                    <a:pt x="2638" y="4458"/>
                    <a:pt x="2706" y="4458"/>
                    <a:pt x="2661" y="4435"/>
                  </a:cubicBezTo>
                  <a:cubicBezTo>
                    <a:pt x="2797" y="4412"/>
                    <a:pt x="2706" y="4321"/>
                    <a:pt x="2843" y="4298"/>
                  </a:cubicBezTo>
                  <a:lnTo>
                    <a:pt x="2752" y="4276"/>
                  </a:lnTo>
                  <a:lnTo>
                    <a:pt x="2797" y="4253"/>
                  </a:lnTo>
                  <a:cubicBezTo>
                    <a:pt x="2729" y="4048"/>
                    <a:pt x="2774" y="4207"/>
                    <a:pt x="2797" y="4025"/>
                  </a:cubicBezTo>
                  <a:cubicBezTo>
                    <a:pt x="2774" y="3935"/>
                    <a:pt x="2683" y="3866"/>
                    <a:pt x="2729" y="3821"/>
                  </a:cubicBezTo>
                  <a:lnTo>
                    <a:pt x="2661" y="3821"/>
                  </a:lnTo>
                  <a:cubicBezTo>
                    <a:pt x="2729" y="3821"/>
                    <a:pt x="2615" y="3753"/>
                    <a:pt x="2683" y="3730"/>
                  </a:cubicBezTo>
                  <a:cubicBezTo>
                    <a:pt x="2665" y="3712"/>
                    <a:pt x="2676" y="3649"/>
                    <a:pt x="2634" y="3649"/>
                  </a:cubicBezTo>
                  <a:cubicBezTo>
                    <a:pt x="2624" y="3649"/>
                    <a:pt x="2610" y="3653"/>
                    <a:pt x="2592" y="3662"/>
                  </a:cubicBezTo>
                  <a:cubicBezTo>
                    <a:pt x="2627" y="3644"/>
                    <a:pt x="2648" y="3601"/>
                    <a:pt x="2667" y="3601"/>
                  </a:cubicBezTo>
                  <a:cubicBezTo>
                    <a:pt x="2672" y="3601"/>
                    <a:pt x="2678" y="3605"/>
                    <a:pt x="2683" y="3616"/>
                  </a:cubicBezTo>
                  <a:lnTo>
                    <a:pt x="2683" y="3548"/>
                  </a:lnTo>
                  <a:lnTo>
                    <a:pt x="2661" y="3571"/>
                  </a:lnTo>
                  <a:cubicBezTo>
                    <a:pt x="2661" y="3480"/>
                    <a:pt x="2729" y="3434"/>
                    <a:pt x="2638" y="3389"/>
                  </a:cubicBezTo>
                  <a:lnTo>
                    <a:pt x="2615" y="3411"/>
                  </a:lnTo>
                  <a:cubicBezTo>
                    <a:pt x="2615" y="3366"/>
                    <a:pt x="2592" y="3321"/>
                    <a:pt x="2683" y="3298"/>
                  </a:cubicBezTo>
                  <a:lnTo>
                    <a:pt x="2706" y="3343"/>
                  </a:lnTo>
                  <a:cubicBezTo>
                    <a:pt x="2706" y="3275"/>
                    <a:pt x="2706" y="3207"/>
                    <a:pt x="2661" y="3139"/>
                  </a:cubicBezTo>
                  <a:lnTo>
                    <a:pt x="2661" y="3161"/>
                  </a:lnTo>
                  <a:cubicBezTo>
                    <a:pt x="2570" y="3070"/>
                    <a:pt x="2524" y="2593"/>
                    <a:pt x="2411" y="2502"/>
                  </a:cubicBezTo>
                  <a:lnTo>
                    <a:pt x="2342" y="2547"/>
                  </a:lnTo>
                  <a:lnTo>
                    <a:pt x="2297" y="2456"/>
                  </a:lnTo>
                  <a:lnTo>
                    <a:pt x="2297" y="2456"/>
                  </a:lnTo>
                  <a:lnTo>
                    <a:pt x="2479" y="2525"/>
                  </a:lnTo>
                  <a:cubicBezTo>
                    <a:pt x="2479" y="2365"/>
                    <a:pt x="2456" y="1547"/>
                    <a:pt x="2501" y="1410"/>
                  </a:cubicBezTo>
                  <a:cubicBezTo>
                    <a:pt x="2517" y="1388"/>
                    <a:pt x="2534" y="1380"/>
                    <a:pt x="2552" y="1380"/>
                  </a:cubicBezTo>
                  <a:cubicBezTo>
                    <a:pt x="2587" y="1380"/>
                    <a:pt x="2623" y="1410"/>
                    <a:pt x="2638" y="1410"/>
                  </a:cubicBezTo>
                  <a:cubicBezTo>
                    <a:pt x="2615" y="1319"/>
                    <a:pt x="2570" y="1365"/>
                    <a:pt x="2570" y="1297"/>
                  </a:cubicBezTo>
                  <a:lnTo>
                    <a:pt x="2570" y="1297"/>
                  </a:lnTo>
                  <a:lnTo>
                    <a:pt x="2638" y="1319"/>
                  </a:lnTo>
                  <a:lnTo>
                    <a:pt x="2615" y="1274"/>
                  </a:lnTo>
                  <a:cubicBezTo>
                    <a:pt x="2604" y="1285"/>
                    <a:pt x="2575" y="1285"/>
                    <a:pt x="2544" y="1285"/>
                  </a:cubicBezTo>
                  <a:cubicBezTo>
                    <a:pt x="2513" y="1285"/>
                    <a:pt x="2479" y="1285"/>
                    <a:pt x="2456" y="1297"/>
                  </a:cubicBezTo>
                  <a:lnTo>
                    <a:pt x="2456" y="1228"/>
                  </a:lnTo>
                  <a:lnTo>
                    <a:pt x="2501" y="1228"/>
                  </a:lnTo>
                  <a:cubicBezTo>
                    <a:pt x="2524" y="1206"/>
                    <a:pt x="2365" y="1183"/>
                    <a:pt x="2388" y="1092"/>
                  </a:cubicBezTo>
                  <a:cubicBezTo>
                    <a:pt x="2433" y="978"/>
                    <a:pt x="2411" y="842"/>
                    <a:pt x="2433" y="705"/>
                  </a:cubicBezTo>
                  <a:lnTo>
                    <a:pt x="2501" y="774"/>
                  </a:lnTo>
                  <a:lnTo>
                    <a:pt x="2524" y="705"/>
                  </a:lnTo>
                  <a:lnTo>
                    <a:pt x="2524" y="705"/>
                  </a:lnTo>
                  <a:cubicBezTo>
                    <a:pt x="2514" y="709"/>
                    <a:pt x="2507" y="710"/>
                    <a:pt x="2500" y="710"/>
                  </a:cubicBezTo>
                  <a:cubicBezTo>
                    <a:pt x="2462" y="710"/>
                    <a:pt x="2476" y="660"/>
                    <a:pt x="2456" y="660"/>
                  </a:cubicBezTo>
                  <a:cubicBezTo>
                    <a:pt x="2320" y="569"/>
                    <a:pt x="2456" y="455"/>
                    <a:pt x="2365" y="364"/>
                  </a:cubicBezTo>
                  <a:cubicBezTo>
                    <a:pt x="2251" y="364"/>
                    <a:pt x="341" y="69"/>
                    <a:pt x="205" y="69"/>
                  </a:cubicBezTo>
                  <a:lnTo>
                    <a:pt x="20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2"/>
            <p:cNvSpPr/>
            <p:nvPr/>
          </p:nvSpPr>
          <p:spPr>
            <a:xfrm rot="-2172959" flipH="1">
              <a:off x="8770490" y="5206825"/>
              <a:ext cx="2882" cy="3602"/>
            </a:xfrm>
            <a:custGeom>
              <a:avLst/>
              <a:gdLst/>
              <a:ahLst/>
              <a:cxnLst/>
              <a:rect l="l" t="t" r="r" b="b"/>
              <a:pathLst>
                <a:path w="92" h="115" extrusionOk="0">
                  <a:moveTo>
                    <a:pt x="91" y="1"/>
                  </a:moveTo>
                  <a:lnTo>
                    <a:pt x="91" y="1"/>
                  </a:lnTo>
                  <a:cubicBezTo>
                    <a:pt x="23" y="46"/>
                    <a:pt x="0" y="69"/>
                    <a:pt x="0" y="115"/>
                  </a:cubicBezTo>
                  <a:cubicBezTo>
                    <a:pt x="69" y="92"/>
                    <a:pt x="69" y="46"/>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2"/>
            <p:cNvSpPr/>
            <p:nvPr/>
          </p:nvSpPr>
          <p:spPr>
            <a:xfrm rot="-2172959" flipH="1">
              <a:off x="8769711" y="5208012"/>
              <a:ext cx="31" cy="31"/>
            </a:xfrm>
            <a:custGeom>
              <a:avLst/>
              <a:gdLst/>
              <a:ahLst/>
              <a:cxnLst/>
              <a:rect l="l" t="t" r="r" b="b"/>
              <a:pathLst>
                <a:path w="1" h="1" extrusionOk="0">
                  <a:moveTo>
                    <a:pt x="0" y="1"/>
                  </a:moveTo>
                  <a:lnTo>
                    <a:pt x="0" y="1"/>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2"/>
            <p:cNvSpPr/>
            <p:nvPr/>
          </p:nvSpPr>
          <p:spPr>
            <a:xfrm rot="-2172959" flipH="1">
              <a:off x="8691964" y="4973692"/>
              <a:ext cx="31" cy="752"/>
            </a:xfrm>
            <a:custGeom>
              <a:avLst/>
              <a:gdLst/>
              <a:ahLst/>
              <a:cxnLst/>
              <a:rect l="l" t="t" r="r" b="b"/>
              <a:pathLst>
                <a:path w="1" h="24" extrusionOk="0">
                  <a:moveTo>
                    <a:pt x="0" y="1"/>
                  </a:moveTo>
                  <a:lnTo>
                    <a:pt x="0" y="24"/>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2"/>
            <p:cNvSpPr/>
            <p:nvPr/>
          </p:nvSpPr>
          <p:spPr>
            <a:xfrm rot="-2172959" flipH="1">
              <a:off x="8684171" y="4974148"/>
              <a:ext cx="89776" cy="238474"/>
            </a:xfrm>
            <a:custGeom>
              <a:avLst/>
              <a:gdLst/>
              <a:ahLst/>
              <a:cxnLst/>
              <a:rect l="l" t="t" r="r" b="b"/>
              <a:pathLst>
                <a:path w="2866" h="7613" extrusionOk="0">
                  <a:moveTo>
                    <a:pt x="205" y="0"/>
                  </a:moveTo>
                  <a:lnTo>
                    <a:pt x="182" y="46"/>
                  </a:lnTo>
                  <a:cubicBezTo>
                    <a:pt x="185" y="46"/>
                    <a:pt x="187" y="46"/>
                    <a:pt x="190" y="47"/>
                  </a:cubicBezTo>
                  <a:lnTo>
                    <a:pt x="190" y="47"/>
                  </a:lnTo>
                  <a:lnTo>
                    <a:pt x="205" y="0"/>
                  </a:lnTo>
                  <a:close/>
                  <a:moveTo>
                    <a:pt x="2479" y="7459"/>
                  </a:moveTo>
                  <a:lnTo>
                    <a:pt x="2461" y="7514"/>
                  </a:lnTo>
                  <a:lnTo>
                    <a:pt x="2461" y="7514"/>
                  </a:lnTo>
                  <a:cubicBezTo>
                    <a:pt x="2467" y="7477"/>
                    <a:pt x="2418" y="7459"/>
                    <a:pt x="2479" y="7459"/>
                  </a:cubicBezTo>
                  <a:close/>
                  <a:moveTo>
                    <a:pt x="137" y="46"/>
                  </a:moveTo>
                  <a:cubicBezTo>
                    <a:pt x="114" y="91"/>
                    <a:pt x="69" y="136"/>
                    <a:pt x="137" y="159"/>
                  </a:cubicBezTo>
                  <a:cubicBezTo>
                    <a:pt x="126" y="182"/>
                    <a:pt x="109" y="182"/>
                    <a:pt x="92" y="182"/>
                  </a:cubicBezTo>
                  <a:cubicBezTo>
                    <a:pt x="74" y="182"/>
                    <a:pt x="57" y="182"/>
                    <a:pt x="46" y="205"/>
                  </a:cubicBezTo>
                  <a:cubicBezTo>
                    <a:pt x="46" y="227"/>
                    <a:pt x="114" y="273"/>
                    <a:pt x="69" y="318"/>
                  </a:cubicBezTo>
                  <a:cubicBezTo>
                    <a:pt x="1" y="409"/>
                    <a:pt x="160" y="478"/>
                    <a:pt x="92" y="546"/>
                  </a:cubicBezTo>
                  <a:lnTo>
                    <a:pt x="69" y="546"/>
                  </a:lnTo>
                  <a:cubicBezTo>
                    <a:pt x="23" y="569"/>
                    <a:pt x="69" y="637"/>
                    <a:pt x="46" y="682"/>
                  </a:cubicBezTo>
                  <a:lnTo>
                    <a:pt x="114" y="705"/>
                  </a:lnTo>
                  <a:cubicBezTo>
                    <a:pt x="69" y="750"/>
                    <a:pt x="92" y="796"/>
                    <a:pt x="46" y="841"/>
                  </a:cubicBezTo>
                  <a:lnTo>
                    <a:pt x="114" y="910"/>
                  </a:lnTo>
                  <a:cubicBezTo>
                    <a:pt x="92" y="1114"/>
                    <a:pt x="160" y="2001"/>
                    <a:pt x="160" y="2229"/>
                  </a:cubicBezTo>
                  <a:lnTo>
                    <a:pt x="137" y="2229"/>
                  </a:lnTo>
                  <a:cubicBezTo>
                    <a:pt x="160" y="2570"/>
                    <a:pt x="137" y="3275"/>
                    <a:pt x="228" y="3616"/>
                  </a:cubicBezTo>
                  <a:cubicBezTo>
                    <a:pt x="160" y="3684"/>
                    <a:pt x="160" y="3752"/>
                    <a:pt x="160" y="3820"/>
                  </a:cubicBezTo>
                  <a:lnTo>
                    <a:pt x="205" y="3820"/>
                  </a:lnTo>
                  <a:cubicBezTo>
                    <a:pt x="205" y="3980"/>
                    <a:pt x="251" y="3820"/>
                    <a:pt x="273" y="4002"/>
                  </a:cubicBezTo>
                  <a:cubicBezTo>
                    <a:pt x="319" y="4207"/>
                    <a:pt x="251" y="4957"/>
                    <a:pt x="182" y="5117"/>
                  </a:cubicBezTo>
                  <a:cubicBezTo>
                    <a:pt x="273" y="5207"/>
                    <a:pt x="205" y="5344"/>
                    <a:pt x="251" y="5435"/>
                  </a:cubicBezTo>
                  <a:lnTo>
                    <a:pt x="228" y="5412"/>
                  </a:lnTo>
                  <a:lnTo>
                    <a:pt x="228" y="5412"/>
                  </a:lnTo>
                  <a:cubicBezTo>
                    <a:pt x="273" y="5526"/>
                    <a:pt x="160" y="6072"/>
                    <a:pt x="205" y="6185"/>
                  </a:cubicBezTo>
                  <a:lnTo>
                    <a:pt x="205" y="6163"/>
                  </a:lnTo>
                  <a:lnTo>
                    <a:pt x="205" y="6163"/>
                  </a:lnTo>
                  <a:cubicBezTo>
                    <a:pt x="251" y="6276"/>
                    <a:pt x="160" y="6254"/>
                    <a:pt x="137" y="6344"/>
                  </a:cubicBezTo>
                  <a:cubicBezTo>
                    <a:pt x="147" y="6342"/>
                    <a:pt x="156" y="6341"/>
                    <a:pt x="165" y="6341"/>
                  </a:cubicBezTo>
                  <a:cubicBezTo>
                    <a:pt x="238" y="6341"/>
                    <a:pt x="276" y="6418"/>
                    <a:pt x="296" y="6458"/>
                  </a:cubicBezTo>
                  <a:lnTo>
                    <a:pt x="273" y="6458"/>
                  </a:lnTo>
                  <a:cubicBezTo>
                    <a:pt x="273" y="6504"/>
                    <a:pt x="364" y="6617"/>
                    <a:pt x="387" y="6686"/>
                  </a:cubicBezTo>
                  <a:lnTo>
                    <a:pt x="319" y="6686"/>
                  </a:lnTo>
                  <a:cubicBezTo>
                    <a:pt x="387" y="6754"/>
                    <a:pt x="342" y="6890"/>
                    <a:pt x="364" y="6936"/>
                  </a:cubicBezTo>
                  <a:cubicBezTo>
                    <a:pt x="342" y="7049"/>
                    <a:pt x="228" y="7209"/>
                    <a:pt x="296" y="7368"/>
                  </a:cubicBezTo>
                  <a:lnTo>
                    <a:pt x="137" y="7459"/>
                  </a:lnTo>
                  <a:lnTo>
                    <a:pt x="160" y="7459"/>
                  </a:lnTo>
                  <a:cubicBezTo>
                    <a:pt x="160" y="7459"/>
                    <a:pt x="1196" y="7612"/>
                    <a:pt x="1887" y="7612"/>
                  </a:cubicBezTo>
                  <a:cubicBezTo>
                    <a:pt x="2117" y="7612"/>
                    <a:pt x="2309" y="7595"/>
                    <a:pt x="2411" y="7550"/>
                  </a:cubicBezTo>
                  <a:lnTo>
                    <a:pt x="2456" y="7572"/>
                  </a:lnTo>
                  <a:lnTo>
                    <a:pt x="2456" y="7527"/>
                  </a:lnTo>
                  <a:cubicBezTo>
                    <a:pt x="2466" y="7508"/>
                    <a:pt x="2476" y="7501"/>
                    <a:pt x="2487" y="7501"/>
                  </a:cubicBezTo>
                  <a:cubicBezTo>
                    <a:pt x="2503" y="7501"/>
                    <a:pt x="2521" y="7514"/>
                    <a:pt x="2547" y="7527"/>
                  </a:cubicBezTo>
                  <a:lnTo>
                    <a:pt x="2570" y="7481"/>
                  </a:lnTo>
                  <a:lnTo>
                    <a:pt x="2525" y="7504"/>
                  </a:lnTo>
                  <a:lnTo>
                    <a:pt x="2502" y="7391"/>
                  </a:lnTo>
                  <a:cubicBezTo>
                    <a:pt x="2502" y="7368"/>
                    <a:pt x="2519" y="7368"/>
                    <a:pt x="2539" y="7368"/>
                  </a:cubicBezTo>
                  <a:cubicBezTo>
                    <a:pt x="2559" y="7368"/>
                    <a:pt x="2582" y="7368"/>
                    <a:pt x="2593" y="7345"/>
                  </a:cubicBezTo>
                  <a:cubicBezTo>
                    <a:pt x="2638" y="7049"/>
                    <a:pt x="2707" y="6754"/>
                    <a:pt x="2707" y="6435"/>
                  </a:cubicBezTo>
                  <a:lnTo>
                    <a:pt x="2729" y="6458"/>
                  </a:lnTo>
                  <a:cubicBezTo>
                    <a:pt x="2707" y="6344"/>
                    <a:pt x="2729" y="6276"/>
                    <a:pt x="2707" y="6185"/>
                  </a:cubicBezTo>
                  <a:lnTo>
                    <a:pt x="2775" y="6163"/>
                  </a:lnTo>
                  <a:cubicBezTo>
                    <a:pt x="2729" y="6163"/>
                    <a:pt x="2752" y="5685"/>
                    <a:pt x="2752" y="5685"/>
                  </a:cubicBezTo>
                  <a:lnTo>
                    <a:pt x="2661" y="5662"/>
                  </a:lnTo>
                  <a:cubicBezTo>
                    <a:pt x="2661" y="5571"/>
                    <a:pt x="2775" y="5640"/>
                    <a:pt x="2752" y="5549"/>
                  </a:cubicBezTo>
                  <a:cubicBezTo>
                    <a:pt x="2616" y="5526"/>
                    <a:pt x="2775" y="5412"/>
                    <a:pt x="2707" y="5389"/>
                  </a:cubicBezTo>
                  <a:cubicBezTo>
                    <a:pt x="2707" y="5389"/>
                    <a:pt x="2707" y="5344"/>
                    <a:pt x="2752" y="5344"/>
                  </a:cubicBezTo>
                  <a:cubicBezTo>
                    <a:pt x="2684" y="5344"/>
                    <a:pt x="2752" y="5298"/>
                    <a:pt x="2729" y="5276"/>
                  </a:cubicBezTo>
                  <a:lnTo>
                    <a:pt x="2729" y="5276"/>
                  </a:lnTo>
                  <a:lnTo>
                    <a:pt x="2684" y="5298"/>
                  </a:lnTo>
                  <a:lnTo>
                    <a:pt x="2661" y="5230"/>
                  </a:lnTo>
                  <a:lnTo>
                    <a:pt x="2729" y="5230"/>
                  </a:lnTo>
                  <a:cubicBezTo>
                    <a:pt x="2752" y="5071"/>
                    <a:pt x="2866" y="4321"/>
                    <a:pt x="2820" y="4161"/>
                  </a:cubicBezTo>
                  <a:lnTo>
                    <a:pt x="2820" y="4161"/>
                  </a:lnTo>
                  <a:cubicBezTo>
                    <a:pt x="2775" y="4184"/>
                    <a:pt x="2798" y="4230"/>
                    <a:pt x="2707" y="4252"/>
                  </a:cubicBezTo>
                  <a:cubicBezTo>
                    <a:pt x="2661" y="4207"/>
                    <a:pt x="2729" y="4184"/>
                    <a:pt x="2684" y="4161"/>
                  </a:cubicBezTo>
                  <a:cubicBezTo>
                    <a:pt x="2820" y="4139"/>
                    <a:pt x="2707" y="4070"/>
                    <a:pt x="2843" y="4025"/>
                  </a:cubicBezTo>
                  <a:lnTo>
                    <a:pt x="2775" y="4025"/>
                  </a:lnTo>
                  <a:lnTo>
                    <a:pt x="2820" y="4002"/>
                  </a:lnTo>
                  <a:cubicBezTo>
                    <a:pt x="2752" y="3798"/>
                    <a:pt x="2775" y="3957"/>
                    <a:pt x="2798" y="3775"/>
                  </a:cubicBezTo>
                  <a:cubicBezTo>
                    <a:pt x="2798" y="3684"/>
                    <a:pt x="2707" y="3638"/>
                    <a:pt x="2729" y="3593"/>
                  </a:cubicBezTo>
                  <a:lnTo>
                    <a:pt x="2661" y="3593"/>
                  </a:lnTo>
                  <a:cubicBezTo>
                    <a:pt x="2729" y="3593"/>
                    <a:pt x="2616" y="3525"/>
                    <a:pt x="2684" y="3502"/>
                  </a:cubicBezTo>
                  <a:cubicBezTo>
                    <a:pt x="2684" y="3482"/>
                    <a:pt x="2701" y="3429"/>
                    <a:pt x="2647" y="3429"/>
                  </a:cubicBezTo>
                  <a:cubicBezTo>
                    <a:pt x="2639" y="3429"/>
                    <a:pt x="2628" y="3431"/>
                    <a:pt x="2616" y="3434"/>
                  </a:cubicBezTo>
                  <a:cubicBezTo>
                    <a:pt x="2650" y="3417"/>
                    <a:pt x="2659" y="3373"/>
                    <a:pt x="2680" y="3373"/>
                  </a:cubicBezTo>
                  <a:cubicBezTo>
                    <a:pt x="2687" y="3373"/>
                    <a:pt x="2696" y="3377"/>
                    <a:pt x="2707" y="3388"/>
                  </a:cubicBezTo>
                  <a:lnTo>
                    <a:pt x="2707" y="3320"/>
                  </a:lnTo>
                  <a:lnTo>
                    <a:pt x="2684" y="3343"/>
                  </a:lnTo>
                  <a:cubicBezTo>
                    <a:pt x="2661" y="3275"/>
                    <a:pt x="2729" y="3229"/>
                    <a:pt x="2661" y="3184"/>
                  </a:cubicBezTo>
                  <a:lnTo>
                    <a:pt x="2616" y="3206"/>
                  </a:lnTo>
                  <a:cubicBezTo>
                    <a:pt x="2616" y="3161"/>
                    <a:pt x="2616" y="3115"/>
                    <a:pt x="2707" y="3093"/>
                  </a:cubicBezTo>
                  <a:lnTo>
                    <a:pt x="2729" y="3138"/>
                  </a:lnTo>
                  <a:cubicBezTo>
                    <a:pt x="2729" y="3070"/>
                    <a:pt x="2729" y="3024"/>
                    <a:pt x="2684" y="2956"/>
                  </a:cubicBezTo>
                  <a:lnTo>
                    <a:pt x="2684" y="2979"/>
                  </a:lnTo>
                  <a:cubicBezTo>
                    <a:pt x="2593" y="2888"/>
                    <a:pt x="2525" y="2433"/>
                    <a:pt x="2411" y="2365"/>
                  </a:cubicBezTo>
                  <a:lnTo>
                    <a:pt x="2343" y="2388"/>
                  </a:lnTo>
                  <a:lnTo>
                    <a:pt x="2297" y="2320"/>
                  </a:lnTo>
                  <a:lnTo>
                    <a:pt x="2502" y="2365"/>
                  </a:lnTo>
                  <a:cubicBezTo>
                    <a:pt x="2502" y="2229"/>
                    <a:pt x="2456" y="1455"/>
                    <a:pt x="2502" y="1319"/>
                  </a:cubicBezTo>
                  <a:cubicBezTo>
                    <a:pt x="2517" y="1304"/>
                    <a:pt x="2535" y="1299"/>
                    <a:pt x="2552" y="1299"/>
                  </a:cubicBezTo>
                  <a:cubicBezTo>
                    <a:pt x="2588" y="1299"/>
                    <a:pt x="2623" y="1319"/>
                    <a:pt x="2638" y="1319"/>
                  </a:cubicBezTo>
                  <a:cubicBezTo>
                    <a:pt x="2616" y="1251"/>
                    <a:pt x="2570" y="1296"/>
                    <a:pt x="2570" y="1228"/>
                  </a:cubicBezTo>
                  <a:lnTo>
                    <a:pt x="2570" y="1228"/>
                  </a:lnTo>
                  <a:lnTo>
                    <a:pt x="2638" y="1251"/>
                  </a:lnTo>
                  <a:lnTo>
                    <a:pt x="2616" y="1205"/>
                  </a:lnTo>
                  <a:cubicBezTo>
                    <a:pt x="2604" y="1217"/>
                    <a:pt x="2576" y="1217"/>
                    <a:pt x="2545" y="1217"/>
                  </a:cubicBezTo>
                  <a:cubicBezTo>
                    <a:pt x="2513" y="1217"/>
                    <a:pt x="2479" y="1217"/>
                    <a:pt x="2456" y="1228"/>
                  </a:cubicBezTo>
                  <a:lnTo>
                    <a:pt x="2456" y="1160"/>
                  </a:lnTo>
                  <a:lnTo>
                    <a:pt x="2502" y="1160"/>
                  </a:lnTo>
                  <a:cubicBezTo>
                    <a:pt x="2525" y="1137"/>
                    <a:pt x="2366" y="1114"/>
                    <a:pt x="2388" y="1046"/>
                  </a:cubicBezTo>
                  <a:cubicBezTo>
                    <a:pt x="2434" y="910"/>
                    <a:pt x="2411" y="796"/>
                    <a:pt x="2434" y="660"/>
                  </a:cubicBezTo>
                  <a:lnTo>
                    <a:pt x="2502" y="728"/>
                  </a:lnTo>
                  <a:lnTo>
                    <a:pt x="2502" y="682"/>
                  </a:lnTo>
                  <a:cubicBezTo>
                    <a:pt x="2497" y="685"/>
                    <a:pt x="2493" y="686"/>
                    <a:pt x="2489" y="686"/>
                  </a:cubicBezTo>
                  <a:cubicBezTo>
                    <a:pt x="2465" y="686"/>
                    <a:pt x="2473" y="633"/>
                    <a:pt x="2463" y="633"/>
                  </a:cubicBezTo>
                  <a:cubicBezTo>
                    <a:pt x="2461" y="633"/>
                    <a:pt x="2459" y="634"/>
                    <a:pt x="2456" y="637"/>
                  </a:cubicBezTo>
                  <a:cubicBezTo>
                    <a:pt x="2320" y="546"/>
                    <a:pt x="2434" y="432"/>
                    <a:pt x="2366" y="364"/>
                  </a:cubicBezTo>
                  <a:cubicBezTo>
                    <a:pt x="2231" y="341"/>
                    <a:pt x="375" y="76"/>
                    <a:pt x="190" y="47"/>
                  </a:cubicBezTo>
                  <a:lnTo>
                    <a:pt x="190" y="47"/>
                  </a:lnTo>
                  <a:lnTo>
                    <a:pt x="182" y="68"/>
                  </a:lnTo>
                  <a:lnTo>
                    <a:pt x="251" y="91"/>
                  </a:lnTo>
                  <a:cubicBezTo>
                    <a:pt x="262" y="125"/>
                    <a:pt x="251" y="125"/>
                    <a:pt x="236" y="125"/>
                  </a:cubicBezTo>
                  <a:cubicBezTo>
                    <a:pt x="222" y="125"/>
                    <a:pt x="205" y="125"/>
                    <a:pt x="205" y="159"/>
                  </a:cubicBezTo>
                  <a:cubicBezTo>
                    <a:pt x="137" y="159"/>
                    <a:pt x="137" y="114"/>
                    <a:pt x="137" y="4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2"/>
            <p:cNvSpPr/>
            <p:nvPr/>
          </p:nvSpPr>
          <p:spPr>
            <a:xfrm rot="-2172959" flipH="1">
              <a:off x="9304363" y="4609172"/>
              <a:ext cx="31" cy="720"/>
            </a:xfrm>
            <a:custGeom>
              <a:avLst/>
              <a:gdLst/>
              <a:ahLst/>
              <a:cxnLst/>
              <a:rect l="l" t="t" r="r" b="b"/>
              <a:pathLst>
                <a:path w="1" h="23" extrusionOk="0">
                  <a:moveTo>
                    <a:pt x="0" y="0"/>
                  </a:moveTo>
                  <a:lnTo>
                    <a:pt x="0" y="23"/>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2"/>
            <p:cNvSpPr/>
            <p:nvPr/>
          </p:nvSpPr>
          <p:spPr>
            <a:xfrm rot="-2172959" flipH="1">
              <a:off x="9296561" y="4609600"/>
              <a:ext cx="89776" cy="238474"/>
            </a:xfrm>
            <a:custGeom>
              <a:avLst/>
              <a:gdLst/>
              <a:ahLst/>
              <a:cxnLst/>
              <a:rect l="l" t="t" r="r" b="b"/>
              <a:pathLst>
                <a:path w="2866" h="7613" extrusionOk="0">
                  <a:moveTo>
                    <a:pt x="228" y="0"/>
                  </a:moveTo>
                  <a:lnTo>
                    <a:pt x="183" y="69"/>
                  </a:lnTo>
                  <a:lnTo>
                    <a:pt x="251" y="69"/>
                  </a:lnTo>
                  <a:cubicBezTo>
                    <a:pt x="296" y="137"/>
                    <a:pt x="205" y="91"/>
                    <a:pt x="228" y="137"/>
                  </a:cubicBezTo>
                  <a:cubicBezTo>
                    <a:pt x="160" y="137"/>
                    <a:pt x="137" y="91"/>
                    <a:pt x="137" y="46"/>
                  </a:cubicBezTo>
                  <a:lnTo>
                    <a:pt x="137" y="46"/>
                  </a:lnTo>
                  <a:cubicBezTo>
                    <a:pt x="137" y="91"/>
                    <a:pt x="92" y="137"/>
                    <a:pt x="160" y="137"/>
                  </a:cubicBezTo>
                  <a:cubicBezTo>
                    <a:pt x="148" y="160"/>
                    <a:pt x="126" y="160"/>
                    <a:pt x="103" y="160"/>
                  </a:cubicBezTo>
                  <a:cubicBezTo>
                    <a:pt x="80" y="160"/>
                    <a:pt x="57" y="160"/>
                    <a:pt x="46" y="182"/>
                  </a:cubicBezTo>
                  <a:cubicBezTo>
                    <a:pt x="69" y="228"/>
                    <a:pt x="137" y="273"/>
                    <a:pt x="92" y="319"/>
                  </a:cubicBezTo>
                  <a:lnTo>
                    <a:pt x="69" y="296"/>
                  </a:lnTo>
                  <a:lnTo>
                    <a:pt x="69" y="296"/>
                  </a:lnTo>
                  <a:cubicBezTo>
                    <a:pt x="1" y="410"/>
                    <a:pt x="160" y="455"/>
                    <a:pt x="92" y="546"/>
                  </a:cubicBezTo>
                  <a:lnTo>
                    <a:pt x="92" y="523"/>
                  </a:lnTo>
                  <a:cubicBezTo>
                    <a:pt x="46" y="569"/>
                    <a:pt x="92" y="614"/>
                    <a:pt x="46" y="683"/>
                  </a:cubicBezTo>
                  <a:lnTo>
                    <a:pt x="114" y="683"/>
                  </a:lnTo>
                  <a:cubicBezTo>
                    <a:pt x="69" y="751"/>
                    <a:pt x="114" y="796"/>
                    <a:pt x="69" y="842"/>
                  </a:cubicBezTo>
                  <a:lnTo>
                    <a:pt x="114" y="887"/>
                  </a:lnTo>
                  <a:cubicBezTo>
                    <a:pt x="114" y="1115"/>
                    <a:pt x="160" y="2001"/>
                    <a:pt x="160" y="2229"/>
                  </a:cubicBezTo>
                  <a:lnTo>
                    <a:pt x="160" y="2206"/>
                  </a:lnTo>
                  <a:cubicBezTo>
                    <a:pt x="183" y="2547"/>
                    <a:pt x="160" y="3252"/>
                    <a:pt x="228" y="3616"/>
                  </a:cubicBezTo>
                  <a:cubicBezTo>
                    <a:pt x="160" y="3661"/>
                    <a:pt x="183" y="3752"/>
                    <a:pt x="160" y="3798"/>
                  </a:cubicBezTo>
                  <a:lnTo>
                    <a:pt x="228" y="3798"/>
                  </a:lnTo>
                  <a:cubicBezTo>
                    <a:pt x="205" y="3980"/>
                    <a:pt x="273" y="3821"/>
                    <a:pt x="296" y="3980"/>
                  </a:cubicBezTo>
                  <a:cubicBezTo>
                    <a:pt x="342" y="4184"/>
                    <a:pt x="251" y="4935"/>
                    <a:pt x="205" y="5117"/>
                  </a:cubicBezTo>
                  <a:cubicBezTo>
                    <a:pt x="273" y="5208"/>
                    <a:pt x="205" y="5321"/>
                    <a:pt x="273" y="5412"/>
                  </a:cubicBezTo>
                  <a:lnTo>
                    <a:pt x="251" y="5412"/>
                  </a:lnTo>
                  <a:cubicBezTo>
                    <a:pt x="273" y="5503"/>
                    <a:pt x="183" y="6072"/>
                    <a:pt x="205" y="6186"/>
                  </a:cubicBezTo>
                  <a:lnTo>
                    <a:pt x="228" y="6163"/>
                  </a:lnTo>
                  <a:lnTo>
                    <a:pt x="228" y="6163"/>
                  </a:lnTo>
                  <a:cubicBezTo>
                    <a:pt x="273" y="6254"/>
                    <a:pt x="183" y="6254"/>
                    <a:pt x="137" y="6322"/>
                  </a:cubicBezTo>
                  <a:cubicBezTo>
                    <a:pt x="251" y="6322"/>
                    <a:pt x="296" y="6413"/>
                    <a:pt x="296" y="6436"/>
                  </a:cubicBezTo>
                  <a:lnTo>
                    <a:pt x="273" y="6436"/>
                  </a:lnTo>
                  <a:cubicBezTo>
                    <a:pt x="296" y="6481"/>
                    <a:pt x="387" y="6595"/>
                    <a:pt x="387" y="6686"/>
                  </a:cubicBezTo>
                  <a:lnTo>
                    <a:pt x="342" y="6686"/>
                  </a:lnTo>
                  <a:cubicBezTo>
                    <a:pt x="387" y="6754"/>
                    <a:pt x="364" y="6868"/>
                    <a:pt x="364" y="6936"/>
                  </a:cubicBezTo>
                  <a:cubicBezTo>
                    <a:pt x="342" y="7027"/>
                    <a:pt x="251" y="7209"/>
                    <a:pt x="319" y="7345"/>
                  </a:cubicBezTo>
                  <a:lnTo>
                    <a:pt x="160" y="7436"/>
                  </a:lnTo>
                  <a:lnTo>
                    <a:pt x="160" y="7459"/>
                  </a:lnTo>
                  <a:cubicBezTo>
                    <a:pt x="160" y="7459"/>
                    <a:pt x="1209" y="7613"/>
                    <a:pt x="1896" y="7613"/>
                  </a:cubicBezTo>
                  <a:cubicBezTo>
                    <a:pt x="2125" y="7613"/>
                    <a:pt x="2314" y="7595"/>
                    <a:pt x="2411" y="7550"/>
                  </a:cubicBezTo>
                  <a:lnTo>
                    <a:pt x="2479" y="7550"/>
                  </a:lnTo>
                  <a:lnTo>
                    <a:pt x="2457" y="7505"/>
                  </a:lnTo>
                  <a:cubicBezTo>
                    <a:pt x="2490" y="7471"/>
                    <a:pt x="2462" y="7450"/>
                    <a:pt x="2463" y="7450"/>
                  </a:cubicBezTo>
                  <a:lnTo>
                    <a:pt x="2463" y="7450"/>
                  </a:lnTo>
                  <a:cubicBezTo>
                    <a:pt x="2463" y="7450"/>
                    <a:pt x="2467" y="7453"/>
                    <a:pt x="2479" y="7459"/>
                  </a:cubicBezTo>
                  <a:lnTo>
                    <a:pt x="2479" y="7505"/>
                  </a:lnTo>
                  <a:cubicBezTo>
                    <a:pt x="2486" y="7490"/>
                    <a:pt x="2493" y="7485"/>
                    <a:pt x="2500" y="7485"/>
                  </a:cubicBezTo>
                  <a:cubicBezTo>
                    <a:pt x="2516" y="7485"/>
                    <a:pt x="2532" y="7512"/>
                    <a:pt x="2547" y="7527"/>
                  </a:cubicBezTo>
                  <a:lnTo>
                    <a:pt x="2570" y="7459"/>
                  </a:lnTo>
                  <a:lnTo>
                    <a:pt x="2547" y="7482"/>
                  </a:lnTo>
                  <a:lnTo>
                    <a:pt x="2502" y="7391"/>
                  </a:lnTo>
                  <a:cubicBezTo>
                    <a:pt x="2502" y="7345"/>
                    <a:pt x="2593" y="7391"/>
                    <a:pt x="2593" y="7323"/>
                  </a:cubicBezTo>
                  <a:cubicBezTo>
                    <a:pt x="2638" y="7027"/>
                    <a:pt x="2729" y="6731"/>
                    <a:pt x="2707" y="6436"/>
                  </a:cubicBezTo>
                  <a:lnTo>
                    <a:pt x="2752" y="6436"/>
                  </a:lnTo>
                  <a:cubicBezTo>
                    <a:pt x="2729" y="6345"/>
                    <a:pt x="2729" y="6254"/>
                    <a:pt x="2707" y="6186"/>
                  </a:cubicBezTo>
                  <a:lnTo>
                    <a:pt x="2798" y="6140"/>
                  </a:lnTo>
                  <a:lnTo>
                    <a:pt x="2798" y="6140"/>
                  </a:lnTo>
                  <a:cubicBezTo>
                    <a:pt x="2797" y="6141"/>
                    <a:pt x="2796" y="6141"/>
                    <a:pt x="2795" y="6141"/>
                  </a:cubicBezTo>
                  <a:cubicBezTo>
                    <a:pt x="2752" y="6141"/>
                    <a:pt x="2753" y="5663"/>
                    <a:pt x="2775" y="5663"/>
                  </a:cubicBezTo>
                  <a:lnTo>
                    <a:pt x="2684" y="5663"/>
                  </a:lnTo>
                  <a:cubicBezTo>
                    <a:pt x="2684" y="5572"/>
                    <a:pt x="2798" y="5640"/>
                    <a:pt x="2775" y="5549"/>
                  </a:cubicBezTo>
                  <a:cubicBezTo>
                    <a:pt x="2638" y="5503"/>
                    <a:pt x="2775" y="5412"/>
                    <a:pt x="2707" y="5367"/>
                  </a:cubicBezTo>
                  <a:cubicBezTo>
                    <a:pt x="2729" y="5367"/>
                    <a:pt x="2729" y="5344"/>
                    <a:pt x="2775" y="5344"/>
                  </a:cubicBezTo>
                  <a:cubicBezTo>
                    <a:pt x="2707" y="5321"/>
                    <a:pt x="2752" y="5299"/>
                    <a:pt x="2729" y="5276"/>
                  </a:cubicBezTo>
                  <a:lnTo>
                    <a:pt x="2684" y="5276"/>
                  </a:lnTo>
                  <a:lnTo>
                    <a:pt x="2661" y="5231"/>
                  </a:lnTo>
                  <a:lnTo>
                    <a:pt x="2752" y="5231"/>
                  </a:lnTo>
                  <a:cubicBezTo>
                    <a:pt x="2775" y="5071"/>
                    <a:pt x="2866" y="4321"/>
                    <a:pt x="2843" y="4139"/>
                  </a:cubicBezTo>
                  <a:lnTo>
                    <a:pt x="2843" y="4139"/>
                  </a:lnTo>
                  <a:cubicBezTo>
                    <a:pt x="2775" y="4162"/>
                    <a:pt x="2820" y="4207"/>
                    <a:pt x="2729" y="4230"/>
                  </a:cubicBezTo>
                  <a:cubicBezTo>
                    <a:pt x="2684" y="4184"/>
                    <a:pt x="2752" y="4162"/>
                    <a:pt x="2684" y="4162"/>
                  </a:cubicBezTo>
                  <a:cubicBezTo>
                    <a:pt x="2820" y="4139"/>
                    <a:pt x="2729" y="4048"/>
                    <a:pt x="2866" y="4025"/>
                  </a:cubicBezTo>
                  <a:lnTo>
                    <a:pt x="2798" y="4003"/>
                  </a:lnTo>
                  <a:lnTo>
                    <a:pt x="2843" y="3980"/>
                  </a:lnTo>
                  <a:cubicBezTo>
                    <a:pt x="2752" y="3798"/>
                    <a:pt x="2798" y="3934"/>
                    <a:pt x="2820" y="3775"/>
                  </a:cubicBezTo>
                  <a:cubicBezTo>
                    <a:pt x="2820" y="3684"/>
                    <a:pt x="2707" y="3616"/>
                    <a:pt x="2752" y="3571"/>
                  </a:cubicBezTo>
                  <a:lnTo>
                    <a:pt x="2684" y="3571"/>
                  </a:lnTo>
                  <a:cubicBezTo>
                    <a:pt x="2752" y="3571"/>
                    <a:pt x="2638" y="3502"/>
                    <a:pt x="2707" y="3502"/>
                  </a:cubicBezTo>
                  <a:cubicBezTo>
                    <a:pt x="2707" y="3482"/>
                    <a:pt x="2707" y="3408"/>
                    <a:pt x="2642" y="3408"/>
                  </a:cubicBezTo>
                  <a:cubicBezTo>
                    <a:pt x="2639" y="3408"/>
                    <a:pt x="2636" y="3408"/>
                    <a:pt x="2632" y="3408"/>
                  </a:cubicBezTo>
                  <a:lnTo>
                    <a:pt x="2632" y="3408"/>
                  </a:lnTo>
                  <a:cubicBezTo>
                    <a:pt x="2662" y="3397"/>
                    <a:pt x="2682" y="3361"/>
                    <a:pt x="2711" y="3361"/>
                  </a:cubicBezTo>
                  <a:cubicBezTo>
                    <a:pt x="2717" y="3361"/>
                    <a:pt x="2723" y="3363"/>
                    <a:pt x="2729" y="3366"/>
                  </a:cubicBezTo>
                  <a:lnTo>
                    <a:pt x="2707" y="3320"/>
                  </a:lnTo>
                  <a:lnTo>
                    <a:pt x="2684" y="3343"/>
                  </a:lnTo>
                  <a:cubicBezTo>
                    <a:pt x="2684" y="3252"/>
                    <a:pt x="2752" y="3229"/>
                    <a:pt x="2661" y="3161"/>
                  </a:cubicBezTo>
                  <a:lnTo>
                    <a:pt x="2638" y="3184"/>
                  </a:lnTo>
                  <a:cubicBezTo>
                    <a:pt x="2638" y="3138"/>
                    <a:pt x="2616" y="3093"/>
                    <a:pt x="2707" y="3093"/>
                  </a:cubicBezTo>
                  <a:lnTo>
                    <a:pt x="2729" y="3138"/>
                  </a:lnTo>
                  <a:cubicBezTo>
                    <a:pt x="2752" y="3047"/>
                    <a:pt x="2729" y="3002"/>
                    <a:pt x="2684" y="2934"/>
                  </a:cubicBezTo>
                  <a:lnTo>
                    <a:pt x="2684" y="2957"/>
                  </a:lnTo>
                  <a:cubicBezTo>
                    <a:pt x="2593" y="2866"/>
                    <a:pt x="2547" y="2434"/>
                    <a:pt x="2434" y="2343"/>
                  </a:cubicBezTo>
                  <a:lnTo>
                    <a:pt x="2366" y="2388"/>
                  </a:lnTo>
                  <a:lnTo>
                    <a:pt x="2297" y="2297"/>
                  </a:lnTo>
                  <a:lnTo>
                    <a:pt x="2502" y="2343"/>
                  </a:lnTo>
                  <a:cubicBezTo>
                    <a:pt x="2502" y="2206"/>
                    <a:pt x="2479" y="1456"/>
                    <a:pt x="2525" y="1319"/>
                  </a:cubicBezTo>
                  <a:cubicBezTo>
                    <a:pt x="2540" y="1297"/>
                    <a:pt x="2558" y="1289"/>
                    <a:pt x="2574" y="1289"/>
                  </a:cubicBezTo>
                  <a:cubicBezTo>
                    <a:pt x="2608" y="1289"/>
                    <a:pt x="2638" y="1319"/>
                    <a:pt x="2638" y="1319"/>
                  </a:cubicBezTo>
                  <a:cubicBezTo>
                    <a:pt x="2616" y="1251"/>
                    <a:pt x="2570" y="1274"/>
                    <a:pt x="2570" y="1228"/>
                  </a:cubicBezTo>
                  <a:lnTo>
                    <a:pt x="2638" y="1228"/>
                  </a:lnTo>
                  <a:lnTo>
                    <a:pt x="2616" y="1183"/>
                  </a:lnTo>
                  <a:cubicBezTo>
                    <a:pt x="2604" y="1206"/>
                    <a:pt x="2582" y="1211"/>
                    <a:pt x="2553" y="1211"/>
                  </a:cubicBezTo>
                  <a:cubicBezTo>
                    <a:pt x="2525" y="1211"/>
                    <a:pt x="2491" y="1206"/>
                    <a:pt x="2457" y="1206"/>
                  </a:cubicBezTo>
                  <a:lnTo>
                    <a:pt x="2479" y="1137"/>
                  </a:lnTo>
                  <a:lnTo>
                    <a:pt x="2525" y="1137"/>
                  </a:lnTo>
                  <a:cubicBezTo>
                    <a:pt x="2525" y="1137"/>
                    <a:pt x="2366" y="1092"/>
                    <a:pt x="2411" y="1024"/>
                  </a:cubicBezTo>
                  <a:cubicBezTo>
                    <a:pt x="2434" y="910"/>
                    <a:pt x="2411" y="773"/>
                    <a:pt x="2434" y="660"/>
                  </a:cubicBezTo>
                  <a:lnTo>
                    <a:pt x="2502" y="705"/>
                  </a:lnTo>
                  <a:lnTo>
                    <a:pt x="2525" y="660"/>
                  </a:lnTo>
                  <a:lnTo>
                    <a:pt x="2525" y="660"/>
                  </a:lnTo>
                  <a:cubicBezTo>
                    <a:pt x="2515" y="663"/>
                    <a:pt x="2507" y="665"/>
                    <a:pt x="2500" y="665"/>
                  </a:cubicBezTo>
                  <a:cubicBezTo>
                    <a:pt x="2469" y="665"/>
                    <a:pt x="2473" y="632"/>
                    <a:pt x="2464" y="632"/>
                  </a:cubicBezTo>
                  <a:cubicBezTo>
                    <a:pt x="2462" y="632"/>
                    <a:pt x="2460" y="634"/>
                    <a:pt x="2457" y="637"/>
                  </a:cubicBezTo>
                  <a:cubicBezTo>
                    <a:pt x="2320" y="523"/>
                    <a:pt x="2457" y="432"/>
                    <a:pt x="2366" y="341"/>
                  </a:cubicBezTo>
                  <a:cubicBezTo>
                    <a:pt x="2252" y="319"/>
                    <a:pt x="342" y="69"/>
                    <a:pt x="205" y="46"/>
                  </a:cubicBezTo>
                  <a:lnTo>
                    <a:pt x="22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2"/>
            <p:cNvSpPr/>
            <p:nvPr/>
          </p:nvSpPr>
          <p:spPr>
            <a:xfrm rot="-2172959" flipH="1">
              <a:off x="8101334" y="4489873"/>
              <a:ext cx="2882" cy="2882"/>
            </a:xfrm>
            <a:custGeom>
              <a:avLst/>
              <a:gdLst/>
              <a:ahLst/>
              <a:cxnLst/>
              <a:rect l="l" t="t" r="r" b="b"/>
              <a:pathLst>
                <a:path w="92" h="92" extrusionOk="0">
                  <a:moveTo>
                    <a:pt x="91" y="1"/>
                  </a:moveTo>
                  <a:lnTo>
                    <a:pt x="91" y="1"/>
                  </a:lnTo>
                  <a:cubicBezTo>
                    <a:pt x="23" y="23"/>
                    <a:pt x="0" y="46"/>
                    <a:pt x="0" y="91"/>
                  </a:cubicBezTo>
                  <a:cubicBezTo>
                    <a:pt x="68" y="69"/>
                    <a:pt x="68" y="46"/>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2"/>
            <p:cNvSpPr/>
            <p:nvPr/>
          </p:nvSpPr>
          <p:spPr>
            <a:xfrm rot="-2172959" flipH="1">
              <a:off x="8100767" y="4490991"/>
              <a:ext cx="31" cy="31"/>
            </a:xfrm>
            <a:custGeom>
              <a:avLst/>
              <a:gdLst/>
              <a:ahLst/>
              <a:cxnLst/>
              <a:rect l="l" t="t" r="r" b="b"/>
              <a:pathLst>
                <a:path w="1" h="1" extrusionOk="0">
                  <a:moveTo>
                    <a:pt x="0" y="1"/>
                  </a:moveTo>
                  <a:lnTo>
                    <a:pt x="0" y="1"/>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2"/>
            <p:cNvSpPr/>
            <p:nvPr/>
          </p:nvSpPr>
          <p:spPr>
            <a:xfrm rot="-2172959" flipH="1">
              <a:off x="8022976" y="4256439"/>
              <a:ext cx="752" cy="752"/>
            </a:xfrm>
            <a:custGeom>
              <a:avLst/>
              <a:gdLst/>
              <a:ahLst/>
              <a:cxnLst/>
              <a:rect l="l" t="t" r="r" b="b"/>
              <a:pathLst>
                <a:path w="24" h="24" extrusionOk="0">
                  <a:moveTo>
                    <a:pt x="1" y="0"/>
                  </a:moveTo>
                  <a:lnTo>
                    <a:pt x="24" y="23"/>
                  </a:lnTo>
                  <a:lnTo>
                    <a:pt x="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2"/>
            <p:cNvSpPr/>
            <p:nvPr/>
          </p:nvSpPr>
          <p:spPr>
            <a:xfrm rot="-2172959" flipH="1">
              <a:off x="8015859" y="4256889"/>
              <a:ext cx="89056" cy="238474"/>
            </a:xfrm>
            <a:custGeom>
              <a:avLst/>
              <a:gdLst/>
              <a:ahLst/>
              <a:cxnLst/>
              <a:rect l="l" t="t" r="r" b="b"/>
              <a:pathLst>
                <a:path w="2843" h="7613" extrusionOk="0">
                  <a:moveTo>
                    <a:pt x="205" y="1"/>
                  </a:moveTo>
                  <a:lnTo>
                    <a:pt x="182" y="46"/>
                  </a:lnTo>
                  <a:cubicBezTo>
                    <a:pt x="184" y="46"/>
                    <a:pt x="187" y="47"/>
                    <a:pt x="189" y="47"/>
                  </a:cubicBezTo>
                  <a:lnTo>
                    <a:pt x="189" y="47"/>
                  </a:lnTo>
                  <a:lnTo>
                    <a:pt x="205" y="1"/>
                  </a:lnTo>
                  <a:close/>
                  <a:moveTo>
                    <a:pt x="2454" y="7453"/>
                  </a:moveTo>
                  <a:cubicBezTo>
                    <a:pt x="2458" y="7453"/>
                    <a:pt x="2466" y="7455"/>
                    <a:pt x="2479" y="7459"/>
                  </a:cubicBezTo>
                  <a:lnTo>
                    <a:pt x="2460" y="7515"/>
                  </a:lnTo>
                  <a:lnTo>
                    <a:pt x="2460" y="7515"/>
                  </a:lnTo>
                  <a:cubicBezTo>
                    <a:pt x="2466" y="7483"/>
                    <a:pt x="2435" y="7453"/>
                    <a:pt x="2454" y="7453"/>
                  </a:cubicBezTo>
                  <a:close/>
                  <a:moveTo>
                    <a:pt x="137" y="46"/>
                  </a:moveTo>
                  <a:cubicBezTo>
                    <a:pt x="114" y="92"/>
                    <a:pt x="68" y="137"/>
                    <a:pt x="137" y="160"/>
                  </a:cubicBezTo>
                  <a:cubicBezTo>
                    <a:pt x="131" y="165"/>
                    <a:pt x="125" y="167"/>
                    <a:pt x="118" y="167"/>
                  </a:cubicBezTo>
                  <a:cubicBezTo>
                    <a:pt x="106" y="167"/>
                    <a:pt x="91" y="161"/>
                    <a:pt x="78" y="161"/>
                  </a:cubicBezTo>
                  <a:cubicBezTo>
                    <a:pt x="66" y="161"/>
                    <a:pt x="54" y="166"/>
                    <a:pt x="46" y="183"/>
                  </a:cubicBezTo>
                  <a:cubicBezTo>
                    <a:pt x="46" y="228"/>
                    <a:pt x="114" y="273"/>
                    <a:pt x="68" y="319"/>
                  </a:cubicBezTo>
                  <a:cubicBezTo>
                    <a:pt x="0" y="410"/>
                    <a:pt x="159" y="455"/>
                    <a:pt x="91" y="546"/>
                  </a:cubicBezTo>
                  <a:lnTo>
                    <a:pt x="68" y="524"/>
                  </a:lnTo>
                  <a:cubicBezTo>
                    <a:pt x="23" y="569"/>
                    <a:pt x="68" y="637"/>
                    <a:pt x="46" y="683"/>
                  </a:cubicBezTo>
                  <a:lnTo>
                    <a:pt x="91" y="683"/>
                  </a:lnTo>
                  <a:cubicBezTo>
                    <a:pt x="68" y="751"/>
                    <a:pt x="91" y="796"/>
                    <a:pt x="46" y="842"/>
                  </a:cubicBezTo>
                  <a:lnTo>
                    <a:pt x="114" y="887"/>
                  </a:lnTo>
                  <a:cubicBezTo>
                    <a:pt x="91" y="1115"/>
                    <a:pt x="159" y="2002"/>
                    <a:pt x="159" y="2229"/>
                  </a:cubicBezTo>
                  <a:lnTo>
                    <a:pt x="137" y="2206"/>
                  </a:lnTo>
                  <a:lnTo>
                    <a:pt x="137" y="2206"/>
                  </a:lnTo>
                  <a:cubicBezTo>
                    <a:pt x="159" y="2570"/>
                    <a:pt x="137" y="3252"/>
                    <a:pt x="205" y="3616"/>
                  </a:cubicBezTo>
                  <a:cubicBezTo>
                    <a:pt x="159" y="3662"/>
                    <a:pt x="159" y="3753"/>
                    <a:pt x="137" y="3798"/>
                  </a:cubicBezTo>
                  <a:lnTo>
                    <a:pt x="205" y="3798"/>
                  </a:lnTo>
                  <a:cubicBezTo>
                    <a:pt x="205" y="3980"/>
                    <a:pt x="250" y="3821"/>
                    <a:pt x="273" y="3980"/>
                  </a:cubicBezTo>
                  <a:cubicBezTo>
                    <a:pt x="319" y="4185"/>
                    <a:pt x="228" y="4935"/>
                    <a:pt x="182" y="5117"/>
                  </a:cubicBezTo>
                  <a:cubicBezTo>
                    <a:pt x="273" y="5208"/>
                    <a:pt x="205" y="5322"/>
                    <a:pt x="250" y="5413"/>
                  </a:cubicBezTo>
                  <a:lnTo>
                    <a:pt x="228" y="5413"/>
                  </a:lnTo>
                  <a:cubicBezTo>
                    <a:pt x="250" y="5504"/>
                    <a:pt x="159" y="6072"/>
                    <a:pt x="182" y="6186"/>
                  </a:cubicBezTo>
                  <a:lnTo>
                    <a:pt x="205" y="6163"/>
                  </a:lnTo>
                  <a:lnTo>
                    <a:pt x="205" y="6163"/>
                  </a:lnTo>
                  <a:cubicBezTo>
                    <a:pt x="250" y="6254"/>
                    <a:pt x="159" y="6254"/>
                    <a:pt x="137" y="6322"/>
                  </a:cubicBezTo>
                  <a:cubicBezTo>
                    <a:pt x="228" y="6322"/>
                    <a:pt x="273" y="6413"/>
                    <a:pt x="296" y="6436"/>
                  </a:cubicBezTo>
                  <a:lnTo>
                    <a:pt x="273" y="6436"/>
                  </a:lnTo>
                  <a:cubicBezTo>
                    <a:pt x="273" y="6481"/>
                    <a:pt x="364" y="6595"/>
                    <a:pt x="364" y="6686"/>
                  </a:cubicBezTo>
                  <a:lnTo>
                    <a:pt x="319" y="6686"/>
                  </a:lnTo>
                  <a:cubicBezTo>
                    <a:pt x="387" y="6754"/>
                    <a:pt x="341" y="6868"/>
                    <a:pt x="364" y="6936"/>
                  </a:cubicBezTo>
                  <a:cubicBezTo>
                    <a:pt x="319" y="7027"/>
                    <a:pt x="228" y="7209"/>
                    <a:pt x="296" y="7368"/>
                  </a:cubicBezTo>
                  <a:lnTo>
                    <a:pt x="137" y="7437"/>
                  </a:lnTo>
                  <a:lnTo>
                    <a:pt x="159" y="7459"/>
                  </a:lnTo>
                  <a:cubicBezTo>
                    <a:pt x="159" y="7459"/>
                    <a:pt x="1195" y="7613"/>
                    <a:pt x="1886" y="7613"/>
                  </a:cubicBezTo>
                  <a:cubicBezTo>
                    <a:pt x="2116" y="7613"/>
                    <a:pt x="2308" y="7596"/>
                    <a:pt x="2411" y="7550"/>
                  </a:cubicBezTo>
                  <a:lnTo>
                    <a:pt x="2456" y="7550"/>
                  </a:lnTo>
                  <a:lnTo>
                    <a:pt x="2456" y="7528"/>
                  </a:lnTo>
                  <a:cubicBezTo>
                    <a:pt x="2458" y="7524"/>
                    <a:pt x="2459" y="7521"/>
                    <a:pt x="2460" y="7518"/>
                  </a:cubicBezTo>
                  <a:lnTo>
                    <a:pt x="2460" y="7518"/>
                  </a:lnTo>
                  <a:cubicBezTo>
                    <a:pt x="2467" y="7498"/>
                    <a:pt x="2475" y="7491"/>
                    <a:pt x="2484" y="7491"/>
                  </a:cubicBezTo>
                  <a:cubicBezTo>
                    <a:pt x="2500" y="7491"/>
                    <a:pt x="2519" y="7514"/>
                    <a:pt x="2547" y="7528"/>
                  </a:cubicBezTo>
                  <a:lnTo>
                    <a:pt x="2570" y="7482"/>
                  </a:lnTo>
                  <a:lnTo>
                    <a:pt x="2524" y="7482"/>
                  </a:lnTo>
                  <a:lnTo>
                    <a:pt x="2479" y="7391"/>
                  </a:lnTo>
                  <a:cubicBezTo>
                    <a:pt x="2502" y="7346"/>
                    <a:pt x="2570" y="7391"/>
                    <a:pt x="2593" y="7323"/>
                  </a:cubicBezTo>
                  <a:cubicBezTo>
                    <a:pt x="2638" y="7027"/>
                    <a:pt x="2706" y="6732"/>
                    <a:pt x="2706" y="6436"/>
                  </a:cubicBezTo>
                  <a:lnTo>
                    <a:pt x="2729" y="6436"/>
                  </a:lnTo>
                  <a:cubicBezTo>
                    <a:pt x="2706" y="6345"/>
                    <a:pt x="2729" y="6254"/>
                    <a:pt x="2706" y="6186"/>
                  </a:cubicBezTo>
                  <a:lnTo>
                    <a:pt x="2774" y="6140"/>
                  </a:lnTo>
                  <a:lnTo>
                    <a:pt x="2774" y="6140"/>
                  </a:lnTo>
                  <a:cubicBezTo>
                    <a:pt x="2773" y="6141"/>
                    <a:pt x="2772" y="6141"/>
                    <a:pt x="2771" y="6141"/>
                  </a:cubicBezTo>
                  <a:cubicBezTo>
                    <a:pt x="2730" y="6141"/>
                    <a:pt x="2752" y="5685"/>
                    <a:pt x="2752" y="5663"/>
                  </a:cubicBezTo>
                  <a:lnTo>
                    <a:pt x="2661" y="5663"/>
                  </a:lnTo>
                  <a:cubicBezTo>
                    <a:pt x="2661" y="5572"/>
                    <a:pt x="2774" y="5640"/>
                    <a:pt x="2752" y="5549"/>
                  </a:cubicBezTo>
                  <a:cubicBezTo>
                    <a:pt x="2615" y="5504"/>
                    <a:pt x="2774" y="5413"/>
                    <a:pt x="2706" y="5367"/>
                  </a:cubicBezTo>
                  <a:cubicBezTo>
                    <a:pt x="2706" y="5367"/>
                    <a:pt x="2706" y="5344"/>
                    <a:pt x="2752" y="5344"/>
                  </a:cubicBezTo>
                  <a:cubicBezTo>
                    <a:pt x="2683" y="5322"/>
                    <a:pt x="2752" y="5299"/>
                    <a:pt x="2729" y="5276"/>
                  </a:cubicBezTo>
                  <a:lnTo>
                    <a:pt x="2683" y="5276"/>
                  </a:lnTo>
                  <a:lnTo>
                    <a:pt x="2661" y="5231"/>
                  </a:lnTo>
                  <a:lnTo>
                    <a:pt x="2729" y="5231"/>
                  </a:lnTo>
                  <a:cubicBezTo>
                    <a:pt x="2752" y="5072"/>
                    <a:pt x="2843" y="4321"/>
                    <a:pt x="2820" y="4139"/>
                  </a:cubicBezTo>
                  <a:lnTo>
                    <a:pt x="2820" y="4139"/>
                  </a:lnTo>
                  <a:cubicBezTo>
                    <a:pt x="2774" y="4162"/>
                    <a:pt x="2797" y="4230"/>
                    <a:pt x="2706" y="4230"/>
                  </a:cubicBezTo>
                  <a:cubicBezTo>
                    <a:pt x="2661" y="4185"/>
                    <a:pt x="2729" y="4162"/>
                    <a:pt x="2683" y="4162"/>
                  </a:cubicBezTo>
                  <a:cubicBezTo>
                    <a:pt x="2820" y="4139"/>
                    <a:pt x="2706" y="4048"/>
                    <a:pt x="2843" y="4026"/>
                  </a:cubicBezTo>
                  <a:lnTo>
                    <a:pt x="2774" y="4003"/>
                  </a:lnTo>
                  <a:lnTo>
                    <a:pt x="2820" y="3980"/>
                  </a:lnTo>
                  <a:cubicBezTo>
                    <a:pt x="2752" y="3798"/>
                    <a:pt x="2774" y="3935"/>
                    <a:pt x="2797" y="3775"/>
                  </a:cubicBezTo>
                  <a:cubicBezTo>
                    <a:pt x="2797" y="3684"/>
                    <a:pt x="2683" y="3639"/>
                    <a:pt x="2729" y="3571"/>
                  </a:cubicBezTo>
                  <a:lnTo>
                    <a:pt x="2661" y="3571"/>
                  </a:lnTo>
                  <a:cubicBezTo>
                    <a:pt x="2729" y="3571"/>
                    <a:pt x="2615" y="3503"/>
                    <a:pt x="2683" y="3503"/>
                  </a:cubicBezTo>
                  <a:cubicBezTo>
                    <a:pt x="2683" y="3482"/>
                    <a:pt x="2683" y="3408"/>
                    <a:pt x="2619" y="3408"/>
                  </a:cubicBezTo>
                  <a:cubicBezTo>
                    <a:pt x="2616" y="3408"/>
                    <a:pt x="2613" y="3408"/>
                    <a:pt x="2609" y="3409"/>
                  </a:cubicBezTo>
                  <a:lnTo>
                    <a:pt x="2609" y="3409"/>
                  </a:lnTo>
                  <a:cubicBezTo>
                    <a:pt x="2634" y="3399"/>
                    <a:pt x="2653" y="3373"/>
                    <a:pt x="2676" y="3373"/>
                  </a:cubicBezTo>
                  <a:cubicBezTo>
                    <a:pt x="2685" y="3373"/>
                    <a:pt x="2695" y="3377"/>
                    <a:pt x="2706" y="3389"/>
                  </a:cubicBezTo>
                  <a:lnTo>
                    <a:pt x="2706" y="3321"/>
                  </a:lnTo>
                  <a:lnTo>
                    <a:pt x="2683" y="3343"/>
                  </a:lnTo>
                  <a:cubicBezTo>
                    <a:pt x="2661" y="3252"/>
                    <a:pt x="2729" y="3230"/>
                    <a:pt x="2661" y="3161"/>
                  </a:cubicBezTo>
                  <a:lnTo>
                    <a:pt x="2615" y="3184"/>
                  </a:lnTo>
                  <a:cubicBezTo>
                    <a:pt x="2615" y="3139"/>
                    <a:pt x="2615" y="3116"/>
                    <a:pt x="2706" y="3093"/>
                  </a:cubicBezTo>
                  <a:lnTo>
                    <a:pt x="2729" y="3139"/>
                  </a:lnTo>
                  <a:cubicBezTo>
                    <a:pt x="2729" y="3048"/>
                    <a:pt x="2729" y="3002"/>
                    <a:pt x="2683" y="2934"/>
                  </a:cubicBezTo>
                  <a:lnTo>
                    <a:pt x="2683" y="2957"/>
                  </a:lnTo>
                  <a:cubicBezTo>
                    <a:pt x="2593" y="2866"/>
                    <a:pt x="2524" y="2434"/>
                    <a:pt x="2411" y="2343"/>
                  </a:cubicBezTo>
                  <a:lnTo>
                    <a:pt x="2342" y="2388"/>
                  </a:lnTo>
                  <a:lnTo>
                    <a:pt x="2297" y="2297"/>
                  </a:lnTo>
                  <a:lnTo>
                    <a:pt x="2502" y="2366"/>
                  </a:lnTo>
                  <a:cubicBezTo>
                    <a:pt x="2502" y="2206"/>
                    <a:pt x="2456" y="1456"/>
                    <a:pt x="2502" y="1320"/>
                  </a:cubicBezTo>
                  <a:cubicBezTo>
                    <a:pt x="2517" y="1304"/>
                    <a:pt x="2534" y="1299"/>
                    <a:pt x="2552" y="1299"/>
                  </a:cubicBezTo>
                  <a:cubicBezTo>
                    <a:pt x="2587" y="1299"/>
                    <a:pt x="2623" y="1320"/>
                    <a:pt x="2638" y="1320"/>
                  </a:cubicBezTo>
                  <a:cubicBezTo>
                    <a:pt x="2615" y="1251"/>
                    <a:pt x="2547" y="1274"/>
                    <a:pt x="2570" y="1229"/>
                  </a:cubicBezTo>
                  <a:lnTo>
                    <a:pt x="2570" y="1229"/>
                  </a:lnTo>
                  <a:lnTo>
                    <a:pt x="2638" y="1251"/>
                  </a:lnTo>
                  <a:lnTo>
                    <a:pt x="2615" y="1183"/>
                  </a:lnTo>
                  <a:cubicBezTo>
                    <a:pt x="2604" y="1206"/>
                    <a:pt x="2575" y="1211"/>
                    <a:pt x="2544" y="1211"/>
                  </a:cubicBezTo>
                  <a:cubicBezTo>
                    <a:pt x="2513" y="1211"/>
                    <a:pt x="2479" y="1206"/>
                    <a:pt x="2456" y="1206"/>
                  </a:cubicBezTo>
                  <a:lnTo>
                    <a:pt x="2456" y="1138"/>
                  </a:lnTo>
                  <a:lnTo>
                    <a:pt x="2502" y="1138"/>
                  </a:lnTo>
                  <a:cubicBezTo>
                    <a:pt x="2502" y="1138"/>
                    <a:pt x="2365" y="1092"/>
                    <a:pt x="2388" y="1024"/>
                  </a:cubicBezTo>
                  <a:cubicBezTo>
                    <a:pt x="2411" y="910"/>
                    <a:pt x="2411" y="774"/>
                    <a:pt x="2411" y="660"/>
                  </a:cubicBezTo>
                  <a:lnTo>
                    <a:pt x="2479" y="706"/>
                  </a:lnTo>
                  <a:lnTo>
                    <a:pt x="2502" y="660"/>
                  </a:lnTo>
                  <a:lnTo>
                    <a:pt x="2502" y="660"/>
                  </a:lnTo>
                  <a:cubicBezTo>
                    <a:pt x="2495" y="663"/>
                    <a:pt x="2490" y="665"/>
                    <a:pt x="2486" y="665"/>
                  </a:cubicBezTo>
                  <a:cubicBezTo>
                    <a:pt x="2466" y="665"/>
                    <a:pt x="2472" y="633"/>
                    <a:pt x="2464" y="633"/>
                  </a:cubicBezTo>
                  <a:cubicBezTo>
                    <a:pt x="2462" y="633"/>
                    <a:pt x="2459" y="634"/>
                    <a:pt x="2456" y="637"/>
                  </a:cubicBezTo>
                  <a:cubicBezTo>
                    <a:pt x="2320" y="524"/>
                    <a:pt x="2433" y="433"/>
                    <a:pt x="2342" y="342"/>
                  </a:cubicBezTo>
                  <a:cubicBezTo>
                    <a:pt x="2230" y="319"/>
                    <a:pt x="375" y="76"/>
                    <a:pt x="189" y="47"/>
                  </a:cubicBezTo>
                  <a:lnTo>
                    <a:pt x="189" y="47"/>
                  </a:lnTo>
                  <a:lnTo>
                    <a:pt x="182" y="69"/>
                  </a:lnTo>
                  <a:lnTo>
                    <a:pt x="250" y="69"/>
                  </a:lnTo>
                  <a:cubicBezTo>
                    <a:pt x="273" y="137"/>
                    <a:pt x="205" y="92"/>
                    <a:pt x="205" y="160"/>
                  </a:cubicBezTo>
                  <a:cubicBezTo>
                    <a:pt x="137" y="160"/>
                    <a:pt x="137" y="92"/>
                    <a:pt x="137" y="4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2"/>
            <p:cNvSpPr/>
            <p:nvPr/>
          </p:nvSpPr>
          <p:spPr>
            <a:xfrm rot="-2172959" flipH="1">
              <a:off x="8370428" y="4457060"/>
              <a:ext cx="2882" cy="2882"/>
            </a:xfrm>
            <a:custGeom>
              <a:avLst/>
              <a:gdLst/>
              <a:ahLst/>
              <a:cxnLst/>
              <a:rect l="l" t="t" r="r" b="b"/>
              <a:pathLst>
                <a:path w="92" h="92" extrusionOk="0">
                  <a:moveTo>
                    <a:pt x="91" y="0"/>
                  </a:moveTo>
                  <a:lnTo>
                    <a:pt x="91" y="0"/>
                  </a:lnTo>
                  <a:cubicBezTo>
                    <a:pt x="23" y="23"/>
                    <a:pt x="0" y="46"/>
                    <a:pt x="23" y="91"/>
                  </a:cubicBezTo>
                  <a:cubicBezTo>
                    <a:pt x="69" y="68"/>
                    <a:pt x="91" y="46"/>
                    <a:pt x="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2"/>
            <p:cNvSpPr/>
            <p:nvPr/>
          </p:nvSpPr>
          <p:spPr>
            <a:xfrm rot="-2172959" flipH="1">
              <a:off x="8369861" y="4458178"/>
              <a:ext cx="31" cy="31"/>
            </a:xfrm>
            <a:custGeom>
              <a:avLst/>
              <a:gdLst/>
              <a:ahLst/>
              <a:cxnLst/>
              <a:rect l="l" t="t" r="r" b="b"/>
              <a:pathLst>
                <a:path w="1" h="1" extrusionOk="0">
                  <a:moveTo>
                    <a:pt x="0" y="0"/>
                  </a:moveTo>
                  <a:lnTo>
                    <a:pt x="0" y="0"/>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2"/>
            <p:cNvSpPr/>
            <p:nvPr/>
          </p:nvSpPr>
          <p:spPr>
            <a:xfrm rot="-2172959" flipH="1">
              <a:off x="8292121" y="4223814"/>
              <a:ext cx="31" cy="752"/>
            </a:xfrm>
            <a:custGeom>
              <a:avLst/>
              <a:gdLst/>
              <a:ahLst/>
              <a:cxnLst/>
              <a:rect l="l" t="t" r="r" b="b"/>
              <a:pathLst>
                <a:path w="1" h="24" extrusionOk="0">
                  <a:moveTo>
                    <a:pt x="1" y="1"/>
                  </a:moveTo>
                  <a:lnTo>
                    <a:pt x="1" y="24"/>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2"/>
            <p:cNvSpPr/>
            <p:nvPr/>
          </p:nvSpPr>
          <p:spPr>
            <a:xfrm rot="-2172959" flipH="1">
              <a:off x="8284090" y="4223638"/>
              <a:ext cx="89776" cy="239194"/>
            </a:xfrm>
            <a:custGeom>
              <a:avLst/>
              <a:gdLst/>
              <a:ahLst/>
              <a:cxnLst/>
              <a:rect l="l" t="t" r="r" b="b"/>
              <a:pathLst>
                <a:path w="2866" h="7636" extrusionOk="0">
                  <a:moveTo>
                    <a:pt x="205" y="0"/>
                  </a:moveTo>
                  <a:lnTo>
                    <a:pt x="182" y="91"/>
                  </a:lnTo>
                  <a:lnTo>
                    <a:pt x="251" y="91"/>
                  </a:lnTo>
                  <a:cubicBezTo>
                    <a:pt x="273" y="160"/>
                    <a:pt x="205" y="114"/>
                    <a:pt x="205" y="160"/>
                  </a:cubicBezTo>
                  <a:cubicBezTo>
                    <a:pt x="160" y="160"/>
                    <a:pt x="137" y="114"/>
                    <a:pt x="137" y="69"/>
                  </a:cubicBezTo>
                  <a:lnTo>
                    <a:pt x="137" y="69"/>
                  </a:lnTo>
                  <a:cubicBezTo>
                    <a:pt x="137" y="114"/>
                    <a:pt x="91" y="160"/>
                    <a:pt x="160" y="160"/>
                  </a:cubicBezTo>
                  <a:cubicBezTo>
                    <a:pt x="137" y="182"/>
                    <a:pt x="114" y="182"/>
                    <a:pt x="94" y="182"/>
                  </a:cubicBezTo>
                  <a:cubicBezTo>
                    <a:pt x="74" y="182"/>
                    <a:pt x="57" y="182"/>
                    <a:pt x="46" y="205"/>
                  </a:cubicBezTo>
                  <a:cubicBezTo>
                    <a:pt x="69" y="251"/>
                    <a:pt x="114" y="296"/>
                    <a:pt x="91" y="319"/>
                  </a:cubicBezTo>
                  <a:lnTo>
                    <a:pt x="69" y="319"/>
                  </a:lnTo>
                  <a:cubicBezTo>
                    <a:pt x="1" y="410"/>
                    <a:pt x="160" y="478"/>
                    <a:pt x="91" y="569"/>
                  </a:cubicBezTo>
                  <a:lnTo>
                    <a:pt x="69" y="546"/>
                  </a:lnTo>
                  <a:lnTo>
                    <a:pt x="69" y="546"/>
                  </a:lnTo>
                  <a:cubicBezTo>
                    <a:pt x="46" y="592"/>
                    <a:pt x="91" y="637"/>
                    <a:pt x="46" y="705"/>
                  </a:cubicBezTo>
                  <a:lnTo>
                    <a:pt x="114" y="705"/>
                  </a:lnTo>
                  <a:cubicBezTo>
                    <a:pt x="69" y="774"/>
                    <a:pt x="114" y="819"/>
                    <a:pt x="69" y="865"/>
                  </a:cubicBezTo>
                  <a:lnTo>
                    <a:pt x="114" y="910"/>
                  </a:lnTo>
                  <a:cubicBezTo>
                    <a:pt x="91" y="1137"/>
                    <a:pt x="160" y="2024"/>
                    <a:pt x="160" y="2252"/>
                  </a:cubicBezTo>
                  <a:lnTo>
                    <a:pt x="160" y="2229"/>
                  </a:lnTo>
                  <a:cubicBezTo>
                    <a:pt x="182" y="2570"/>
                    <a:pt x="160" y="3275"/>
                    <a:pt x="228" y="3639"/>
                  </a:cubicBezTo>
                  <a:cubicBezTo>
                    <a:pt x="160" y="3684"/>
                    <a:pt x="182" y="3775"/>
                    <a:pt x="160" y="3821"/>
                  </a:cubicBezTo>
                  <a:lnTo>
                    <a:pt x="228" y="3821"/>
                  </a:lnTo>
                  <a:cubicBezTo>
                    <a:pt x="205" y="4003"/>
                    <a:pt x="273" y="3844"/>
                    <a:pt x="273" y="4003"/>
                  </a:cubicBezTo>
                  <a:cubicBezTo>
                    <a:pt x="342" y="4207"/>
                    <a:pt x="251" y="4958"/>
                    <a:pt x="205" y="5140"/>
                  </a:cubicBezTo>
                  <a:cubicBezTo>
                    <a:pt x="273" y="5231"/>
                    <a:pt x="205" y="5344"/>
                    <a:pt x="273" y="5435"/>
                  </a:cubicBezTo>
                  <a:lnTo>
                    <a:pt x="251" y="5435"/>
                  </a:lnTo>
                  <a:cubicBezTo>
                    <a:pt x="273" y="5526"/>
                    <a:pt x="182" y="6072"/>
                    <a:pt x="205" y="6208"/>
                  </a:cubicBezTo>
                  <a:lnTo>
                    <a:pt x="205" y="6186"/>
                  </a:lnTo>
                  <a:lnTo>
                    <a:pt x="205" y="6186"/>
                  </a:lnTo>
                  <a:cubicBezTo>
                    <a:pt x="273" y="6277"/>
                    <a:pt x="182" y="6277"/>
                    <a:pt x="137" y="6345"/>
                  </a:cubicBezTo>
                  <a:cubicBezTo>
                    <a:pt x="228" y="6345"/>
                    <a:pt x="296" y="6436"/>
                    <a:pt x="296" y="6459"/>
                  </a:cubicBezTo>
                  <a:lnTo>
                    <a:pt x="273" y="6459"/>
                  </a:lnTo>
                  <a:cubicBezTo>
                    <a:pt x="296" y="6504"/>
                    <a:pt x="364" y="6618"/>
                    <a:pt x="387" y="6709"/>
                  </a:cubicBezTo>
                  <a:lnTo>
                    <a:pt x="342" y="6709"/>
                  </a:lnTo>
                  <a:cubicBezTo>
                    <a:pt x="387" y="6777"/>
                    <a:pt x="364" y="6891"/>
                    <a:pt x="364" y="6959"/>
                  </a:cubicBezTo>
                  <a:cubicBezTo>
                    <a:pt x="342" y="7050"/>
                    <a:pt x="251" y="7232"/>
                    <a:pt x="319" y="7368"/>
                  </a:cubicBezTo>
                  <a:lnTo>
                    <a:pt x="160" y="7459"/>
                  </a:lnTo>
                  <a:lnTo>
                    <a:pt x="160" y="7482"/>
                  </a:lnTo>
                  <a:cubicBezTo>
                    <a:pt x="160" y="7482"/>
                    <a:pt x="1209" y="7635"/>
                    <a:pt x="1896" y="7635"/>
                  </a:cubicBezTo>
                  <a:cubicBezTo>
                    <a:pt x="2125" y="7635"/>
                    <a:pt x="2314" y="7618"/>
                    <a:pt x="2411" y="7573"/>
                  </a:cubicBezTo>
                  <a:lnTo>
                    <a:pt x="2456" y="7573"/>
                  </a:lnTo>
                  <a:lnTo>
                    <a:pt x="2456" y="7550"/>
                  </a:lnTo>
                  <a:cubicBezTo>
                    <a:pt x="2473" y="7499"/>
                    <a:pt x="2452" y="7473"/>
                    <a:pt x="2460" y="7473"/>
                  </a:cubicBezTo>
                  <a:cubicBezTo>
                    <a:pt x="2462" y="7473"/>
                    <a:pt x="2468" y="7476"/>
                    <a:pt x="2479" y="7482"/>
                  </a:cubicBezTo>
                  <a:lnTo>
                    <a:pt x="2479" y="7527"/>
                  </a:lnTo>
                  <a:cubicBezTo>
                    <a:pt x="2479" y="7513"/>
                    <a:pt x="2484" y="7508"/>
                    <a:pt x="2490" y="7508"/>
                  </a:cubicBezTo>
                  <a:cubicBezTo>
                    <a:pt x="2505" y="7508"/>
                    <a:pt x="2532" y="7534"/>
                    <a:pt x="2547" y="7550"/>
                  </a:cubicBezTo>
                  <a:lnTo>
                    <a:pt x="2570" y="7482"/>
                  </a:lnTo>
                  <a:lnTo>
                    <a:pt x="2547" y="7505"/>
                  </a:lnTo>
                  <a:lnTo>
                    <a:pt x="2502" y="7414"/>
                  </a:lnTo>
                  <a:cubicBezTo>
                    <a:pt x="2502" y="7368"/>
                    <a:pt x="2593" y="7414"/>
                    <a:pt x="2593" y="7345"/>
                  </a:cubicBezTo>
                  <a:cubicBezTo>
                    <a:pt x="2638" y="7050"/>
                    <a:pt x="2707" y="6754"/>
                    <a:pt x="2707" y="6459"/>
                  </a:cubicBezTo>
                  <a:lnTo>
                    <a:pt x="2752" y="6459"/>
                  </a:lnTo>
                  <a:cubicBezTo>
                    <a:pt x="2729" y="6368"/>
                    <a:pt x="2729" y="6277"/>
                    <a:pt x="2707" y="6208"/>
                  </a:cubicBezTo>
                  <a:lnTo>
                    <a:pt x="2798" y="6163"/>
                  </a:lnTo>
                  <a:lnTo>
                    <a:pt x="2798" y="6163"/>
                  </a:lnTo>
                  <a:cubicBezTo>
                    <a:pt x="2797" y="6163"/>
                    <a:pt x="2796" y="6164"/>
                    <a:pt x="2795" y="6164"/>
                  </a:cubicBezTo>
                  <a:cubicBezTo>
                    <a:pt x="2752" y="6164"/>
                    <a:pt x="2753" y="5685"/>
                    <a:pt x="2775" y="5685"/>
                  </a:cubicBezTo>
                  <a:lnTo>
                    <a:pt x="2684" y="5685"/>
                  </a:lnTo>
                  <a:cubicBezTo>
                    <a:pt x="2684" y="5594"/>
                    <a:pt x="2775" y="5663"/>
                    <a:pt x="2752" y="5572"/>
                  </a:cubicBezTo>
                  <a:cubicBezTo>
                    <a:pt x="2638" y="5526"/>
                    <a:pt x="2775" y="5435"/>
                    <a:pt x="2707" y="5390"/>
                  </a:cubicBezTo>
                  <a:cubicBezTo>
                    <a:pt x="2729" y="5390"/>
                    <a:pt x="2729" y="5367"/>
                    <a:pt x="2775" y="5367"/>
                  </a:cubicBezTo>
                  <a:cubicBezTo>
                    <a:pt x="2684" y="5344"/>
                    <a:pt x="2752" y="5322"/>
                    <a:pt x="2729" y="5299"/>
                  </a:cubicBezTo>
                  <a:lnTo>
                    <a:pt x="2684" y="5299"/>
                  </a:lnTo>
                  <a:lnTo>
                    <a:pt x="2661" y="5253"/>
                  </a:lnTo>
                  <a:lnTo>
                    <a:pt x="2729" y="5253"/>
                  </a:lnTo>
                  <a:cubicBezTo>
                    <a:pt x="2775" y="5094"/>
                    <a:pt x="2866" y="4344"/>
                    <a:pt x="2843" y="4162"/>
                  </a:cubicBezTo>
                  <a:lnTo>
                    <a:pt x="2843" y="4162"/>
                  </a:lnTo>
                  <a:cubicBezTo>
                    <a:pt x="2775" y="4185"/>
                    <a:pt x="2820" y="4230"/>
                    <a:pt x="2729" y="4253"/>
                  </a:cubicBezTo>
                  <a:cubicBezTo>
                    <a:pt x="2684" y="4207"/>
                    <a:pt x="2752" y="4185"/>
                    <a:pt x="2684" y="4185"/>
                  </a:cubicBezTo>
                  <a:cubicBezTo>
                    <a:pt x="2820" y="4162"/>
                    <a:pt x="2729" y="4071"/>
                    <a:pt x="2866" y="4048"/>
                  </a:cubicBezTo>
                  <a:lnTo>
                    <a:pt x="2775" y="4025"/>
                  </a:lnTo>
                  <a:lnTo>
                    <a:pt x="2820" y="4003"/>
                  </a:lnTo>
                  <a:cubicBezTo>
                    <a:pt x="2752" y="3821"/>
                    <a:pt x="2798" y="3957"/>
                    <a:pt x="2820" y="3798"/>
                  </a:cubicBezTo>
                  <a:cubicBezTo>
                    <a:pt x="2798" y="3684"/>
                    <a:pt x="2707" y="3639"/>
                    <a:pt x="2752" y="3593"/>
                  </a:cubicBezTo>
                  <a:lnTo>
                    <a:pt x="2684" y="3593"/>
                  </a:lnTo>
                  <a:cubicBezTo>
                    <a:pt x="2752" y="3593"/>
                    <a:pt x="2638" y="3525"/>
                    <a:pt x="2707" y="3525"/>
                  </a:cubicBezTo>
                  <a:cubicBezTo>
                    <a:pt x="2686" y="3505"/>
                    <a:pt x="2702" y="3431"/>
                    <a:pt x="2642" y="3431"/>
                  </a:cubicBezTo>
                  <a:cubicBezTo>
                    <a:pt x="2639" y="3431"/>
                    <a:pt x="2635" y="3431"/>
                    <a:pt x="2632" y="3431"/>
                  </a:cubicBezTo>
                  <a:lnTo>
                    <a:pt x="2632" y="3431"/>
                  </a:lnTo>
                  <a:cubicBezTo>
                    <a:pt x="2661" y="3420"/>
                    <a:pt x="2680" y="3384"/>
                    <a:pt x="2697" y="3384"/>
                  </a:cubicBezTo>
                  <a:cubicBezTo>
                    <a:pt x="2700" y="3384"/>
                    <a:pt x="2703" y="3385"/>
                    <a:pt x="2707" y="3389"/>
                  </a:cubicBezTo>
                  <a:lnTo>
                    <a:pt x="2707" y="3343"/>
                  </a:lnTo>
                  <a:lnTo>
                    <a:pt x="2684" y="3366"/>
                  </a:lnTo>
                  <a:cubicBezTo>
                    <a:pt x="2684" y="3275"/>
                    <a:pt x="2752" y="3230"/>
                    <a:pt x="2661" y="3184"/>
                  </a:cubicBezTo>
                  <a:lnTo>
                    <a:pt x="2638" y="3207"/>
                  </a:lnTo>
                  <a:cubicBezTo>
                    <a:pt x="2638" y="3161"/>
                    <a:pt x="2616" y="3116"/>
                    <a:pt x="2707" y="3116"/>
                  </a:cubicBezTo>
                  <a:lnTo>
                    <a:pt x="2729" y="3161"/>
                  </a:lnTo>
                  <a:cubicBezTo>
                    <a:pt x="2729" y="3070"/>
                    <a:pt x="2729" y="3025"/>
                    <a:pt x="2684" y="2957"/>
                  </a:cubicBezTo>
                  <a:lnTo>
                    <a:pt x="2684" y="2979"/>
                  </a:lnTo>
                  <a:cubicBezTo>
                    <a:pt x="2593" y="2888"/>
                    <a:pt x="2547" y="2456"/>
                    <a:pt x="2434" y="2365"/>
                  </a:cubicBezTo>
                  <a:lnTo>
                    <a:pt x="2365" y="2388"/>
                  </a:lnTo>
                  <a:lnTo>
                    <a:pt x="2297" y="2320"/>
                  </a:lnTo>
                  <a:lnTo>
                    <a:pt x="2502" y="2365"/>
                  </a:lnTo>
                  <a:cubicBezTo>
                    <a:pt x="2502" y="2229"/>
                    <a:pt x="2479" y="1479"/>
                    <a:pt x="2525" y="1342"/>
                  </a:cubicBezTo>
                  <a:cubicBezTo>
                    <a:pt x="2532" y="1319"/>
                    <a:pt x="2547" y="1312"/>
                    <a:pt x="2564" y="1312"/>
                  </a:cubicBezTo>
                  <a:cubicBezTo>
                    <a:pt x="2598" y="1312"/>
                    <a:pt x="2638" y="1342"/>
                    <a:pt x="2638" y="1342"/>
                  </a:cubicBezTo>
                  <a:cubicBezTo>
                    <a:pt x="2616" y="1274"/>
                    <a:pt x="2570" y="1297"/>
                    <a:pt x="2570" y="1251"/>
                  </a:cubicBezTo>
                  <a:lnTo>
                    <a:pt x="2638" y="1251"/>
                  </a:lnTo>
                  <a:lnTo>
                    <a:pt x="2616" y="1206"/>
                  </a:lnTo>
                  <a:cubicBezTo>
                    <a:pt x="2604" y="1228"/>
                    <a:pt x="2576" y="1234"/>
                    <a:pt x="2545" y="1234"/>
                  </a:cubicBezTo>
                  <a:cubicBezTo>
                    <a:pt x="2513" y="1234"/>
                    <a:pt x="2479" y="1228"/>
                    <a:pt x="2456" y="1228"/>
                  </a:cubicBezTo>
                  <a:lnTo>
                    <a:pt x="2456" y="1160"/>
                  </a:lnTo>
                  <a:lnTo>
                    <a:pt x="2525" y="1160"/>
                  </a:lnTo>
                  <a:cubicBezTo>
                    <a:pt x="2525" y="1160"/>
                    <a:pt x="2365" y="1115"/>
                    <a:pt x="2411" y="1047"/>
                  </a:cubicBezTo>
                  <a:cubicBezTo>
                    <a:pt x="2434" y="933"/>
                    <a:pt x="2411" y="796"/>
                    <a:pt x="2434" y="683"/>
                  </a:cubicBezTo>
                  <a:lnTo>
                    <a:pt x="2502" y="728"/>
                  </a:lnTo>
                  <a:lnTo>
                    <a:pt x="2525" y="683"/>
                  </a:lnTo>
                  <a:lnTo>
                    <a:pt x="2525" y="683"/>
                  </a:lnTo>
                  <a:cubicBezTo>
                    <a:pt x="2515" y="686"/>
                    <a:pt x="2507" y="687"/>
                    <a:pt x="2500" y="687"/>
                  </a:cubicBezTo>
                  <a:cubicBezTo>
                    <a:pt x="2469" y="687"/>
                    <a:pt x="2473" y="655"/>
                    <a:pt x="2464" y="655"/>
                  </a:cubicBezTo>
                  <a:cubicBezTo>
                    <a:pt x="2462" y="655"/>
                    <a:pt x="2460" y="657"/>
                    <a:pt x="2456" y="660"/>
                  </a:cubicBezTo>
                  <a:cubicBezTo>
                    <a:pt x="2320" y="546"/>
                    <a:pt x="2456" y="455"/>
                    <a:pt x="2365" y="364"/>
                  </a:cubicBezTo>
                  <a:cubicBezTo>
                    <a:pt x="2252" y="342"/>
                    <a:pt x="342" y="91"/>
                    <a:pt x="205" y="69"/>
                  </a:cubicBezTo>
                  <a:lnTo>
                    <a:pt x="20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2"/>
            <p:cNvSpPr/>
            <p:nvPr/>
          </p:nvSpPr>
          <p:spPr>
            <a:xfrm rot="-2172959" flipH="1">
              <a:off x="8710775" y="4861225"/>
              <a:ext cx="2882" cy="3602"/>
            </a:xfrm>
            <a:custGeom>
              <a:avLst/>
              <a:gdLst/>
              <a:ahLst/>
              <a:cxnLst/>
              <a:rect l="l" t="t" r="r" b="b"/>
              <a:pathLst>
                <a:path w="92" h="115" extrusionOk="0">
                  <a:moveTo>
                    <a:pt x="91" y="1"/>
                  </a:moveTo>
                  <a:lnTo>
                    <a:pt x="91" y="1"/>
                  </a:lnTo>
                  <a:cubicBezTo>
                    <a:pt x="23" y="46"/>
                    <a:pt x="0" y="69"/>
                    <a:pt x="0" y="114"/>
                  </a:cubicBezTo>
                  <a:cubicBezTo>
                    <a:pt x="69" y="92"/>
                    <a:pt x="69" y="46"/>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2"/>
            <p:cNvSpPr/>
            <p:nvPr/>
          </p:nvSpPr>
          <p:spPr>
            <a:xfrm rot="-2172959" flipH="1">
              <a:off x="8709995" y="4862412"/>
              <a:ext cx="31" cy="31"/>
            </a:xfrm>
            <a:custGeom>
              <a:avLst/>
              <a:gdLst/>
              <a:ahLst/>
              <a:cxnLst/>
              <a:rect l="l" t="t" r="r" b="b"/>
              <a:pathLst>
                <a:path w="1" h="1" extrusionOk="0">
                  <a:moveTo>
                    <a:pt x="0" y="1"/>
                  </a:moveTo>
                  <a:lnTo>
                    <a:pt x="0" y="1"/>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2"/>
            <p:cNvSpPr/>
            <p:nvPr/>
          </p:nvSpPr>
          <p:spPr>
            <a:xfrm rot="-2172959" flipH="1">
              <a:off x="8608647" y="4599480"/>
              <a:ext cx="31" cy="720"/>
            </a:xfrm>
            <a:custGeom>
              <a:avLst/>
              <a:gdLst/>
              <a:ahLst/>
              <a:cxnLst/>
              <a:rect l="l" t="t" r="r" b="b"/>
              <a:pathLst>
                <a:path w="1" h="23" extrusionOk="0">
                  <a:moveTo>
                    <a:pt x="0" y="0"/>
                  </a:moveTo>
                  <a:lnTo>
                    <a:pt x="0" y="23"/>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2"/>
            <p:cNvSpPr/>
            <p:nvPr/>
          </p:nvSpPr>
          <p:spPr>
            <a:xfrm rot="-2172959" flipH="1">
              <a:off x="8613361" y="4595815"/>
              <a:ext cx="88367" cy="276533"/>
            </a:xfrm>
            <a:custGeom>
              <a:avLst/>
              <a:gdLst/>
              <a:ahLst/>
              <a:cxnLst/>
              <a:rect l="l" t="t" r="r" b="b"/>
              <a:pathLst>
                <a:path w="2821" h="8828" extrusionOk="0">
                  <a:moveTo>
                    <a:pt x="56" y="778"/>
                  </a:moveTo>
                  <a:cubicBezTo>
                    <a:pt x="50" y="783"/>
                    <a:pt x="46" y="789"/>
                    <a:pt x="46" y="796"/>
                  </a:cubicBezTo>
                  <a:cubicBezTo>
                    <a:pt x="50" y="790"/>
                    <a:pt x="54" y="784"/>
                    <a:pt x="56" y="778"/>
                  </a:cubicBezTo>
                  <a:close/>
                  <a:moveTo>
                    <a:pt x="2275" y="2661"/>
                  </a:moveTo>
                  <a:lnTo>
                    <a:pt x="2411" y="2706"/>
                  </a:lnTo>
                  <a:lnTo>
                    <a:pt x="2411" y="2706"/>
                  </a:lnTo>
                  <a:lnTo>
                    <a:pt x="2320" y="2752"/>
                  </a:lnTo>
                  <a:lnTo>
                    <a:pt x="2275" y="2661"/>
                  </a:lnTo>
                  <a:close/>
                  <a:moveTo>
                    <a:pt x="205" y="0"/>
                  </a:moveTo>
                  <a:lnTo>
                    <a:pt x="183" y="91"/>
                  </a:lnTo>
                  <a:lnTo>
                    <a:pt x="251" y="91"/>
                  </a:lnTo>
                  <a:cubicBezTo>
                    <a:pt x="274" y="159"/>
                    <a:pt x="205" y="114"/>
                    <a:pt x="205" y="182"/>
                  </a:cubicBezTo>
                  <a:cubicBezTo>
                    <a:pt x="160" y="182"/>
                    <a:pt x="137" y="114"/>
                    <a:pt x="137" y="46"/>
                  </a:cubicBezTo>
                  <a:cubicBezTo>
                    <a:pt x="137" y="114"/>
                    <a:pt x="92" y="159"/>
                    <a:pt x="137" y="182"/>
                  </a:cubicBezTo>
                  <a:cubicBezTo>
                    <a:pt x="130" y="196"/>
                    <a:pt x="122" y="199"/>
                    <a:pt x="112" y="199"/>
                  </a:cubicBezTo>
                  <a:cubicBezTo>
                    <a:pt x="102" y="199"/>
                    <a:pt x="91" y="195"/>
                    <a:pt x="80" y="195"/>
                  </a:cubicBezTo>
                  <a:cubicBezTo>
                    <a:pt x="67" y="195"/>
                    <a:pt x="55" y="201"/>
                    <a:pt x="46" y="228"/>
                  </a:cubicBezTo>
                  <a:cubicBezTo>
                    <a:pt x="69" y="250"/>
                    <a:pt x="114" y="319"/>
                    <a:pt x="92" y="364"/>
                  </a:cubicBezTo>
                  <a:lnTo>
                    <a:pt x="69" y="364"/>
                  </a:lnTo>
                  <a:cubicBezTo>
                    <a:pt x="1" y="455"/>
                    <a:pt x="160" y="523"/>
                    <a:pt x="92" y="637"/>
                  </a:cubicBezTo>
                  <a:lnTo>
                    <a:pt x="69" y="614"/>
                  </a:lnTo>
                  <a:lnTo>
                    <a:pt x="69" y="614"/>
                  </a:lnTo>
                  <a:cubicBezTo>
                    <a:pt x="48" y="656"/>
                    <a:pt x="84" y="716"/>
                    <a:pt x="56" y="778"/>
                  </a:cubicBezTo>
                  <a:lnTo>
                    <a:pt x="56" y="778"/>
                  </a:lnTo>
                  <a:cubicBezTo>
                    <a:pt x="62" y="773"/>
                    <a:pt x="70" y="770"/>
                    <a:pt x="79" y="770"/>
                  </a:cubicBezTo>
                  <a:cubicBezTo>
                    <a:pt x="91" y="770"/>
                    <a:pt x="105" y="777"/>
                    <a:pt x="114" y="796"/>
                  </a:cubicBezTo>
                  <a:cubicBezTo>
                    <a:pt x="69" y="864"/>
                    <a:pt x="92" y="910"/>
                    <a:pt x="46" y="978"/>
                  </a:cubicBezTo>
                  <a:lnTo>
                    <a:pt x="114" y="1024"/>
                  </a:lnTo>
                  <a:cubicBezTo>
                    <a:pt x="92" y="1271"/>
                    <a:pt x="136" y="2301"/>
                    <a:pt x="137" y="2563"/>
                  </a:cubicBezTo>
                  <a:lnTo>
                    <a:pt x="137" y="2563"/>
                  </a:lnTo>
                  <a:cubicBezTo>
                    <a:pt x="137" y="2977"/>
                    <a:pt x="115" y="3780"/>
                    <a:pt x="183" y="4184"/>
                  </a:cubicBezTo>
                  <a:cubicBezTo>
                    <a:pt x="114" y="4230"/>
                    <a:pt x="137" y="4321"/>
                    <a:pt x="114" y="4389"/>
                  </a:cubicBezTo>
                  <a:cubicBezTo>
                    <a:pt x="124" y="4370"/>
                    <a:pt x="138" y="4363"/>
                    <a:pt x="150" y="4363"/>
                  </a:cubicBezTo>
                  <a:cubicBezTo>
                    <a:pt x="168" y="4363"/>
                    <a:pt x="183" y="4376"/>
                    <a:pt x="183" y="4389"/>
                  </a:cubicBezTo>
                  <a:cubicBezTo>
                    <a:pt x="160" y="4594"/>
                    <a:pt x="228" y="4412"/>
                    <a:pt x="228" y="4616"/>
                  </a:cubicBezTo>
                  <a:cubicBezTo>
                    <a:pt x="274" y="4844"/>
                    <a:pt x="183" y="5731"/>
                    <a:pt x="137" y="5935"/>
                  </a:cubicBezTo>
                  <a:cubicBezTo>
                    <a:pt x="228" y="6026"/>
                    <a:pt x="160" y="6163"/>
                    <a:pt x="205" y="6276"/>
                  </a:cubicBezTo>
                  <a:lnTo>
                    <a:pt x="183" y="6276"/>
                  </a:lnTo>
                  <a:cubicBezTo>
                    <a:pt x="205" y="6390"/>
                    <a:pt x="114" y="7027"/>
                    <a:pt x="137" y="7163"/>
                  </a:cubicBezTo>
                  <a:lnTo>
                    <a:pt x="160" y="7141"/>
                  </a:lnTo>
                  <a:lnTo>
                    <a:pt x="160" y="7141"/>
                  </a:lnTo>
                  <a:cubicBezTo>
                    <a:pt x="205" y="7277"/>
                    <a:pt x="114" y="7254"/>
                    <a:pt x="69" y="7345"/>
                  </a:cubicBezTo>
                  <a:cubicBezTo>
                    <a:pt x="79" y="7343"/>
                    <a:pt x="89" y="7342"/>
                    <a:pt x="98" y="7342"/>
                  </a:cubicBezTo>
                  <a:cubicBezTo>
                    <a:pt x="190" y="7342"/>
                    <a:pt x="228" y="7440"/>
                    <a:pt x="228" y="7482"/>
                  </a:cubicBezTo>
                  <a:lnTo>
                    <a:pt x="205" y="7459"/>
                  </a:lnTo>
                  <a:lnTo>
                    <a:pt x="205" y="7459"/>
                  </a:lnTo>
                  <a:cubicBezTo>
                    <a:pt x="228" y="7527"/>
                    <a:pt x="296" y="7664"/>
                    <a:pt x="319" y="7755"/>
                  </a:cubicBezTo>
                  <a:lnTo>
                    <a:pt x="274" y="7755"/>
                  </a:lnTo>
                  <a:cubicBezTo>
                    <a:pt x="319" y="7823"/>
                    <a:pt x="296" y="7982"/>
                    <a:pt x="296" y="8027"/>
                  </a:cubicBezTo>
                  <a:cubicBezTo>
                    <a:pt x="274" y="8164"/>
                    <a:pt x="160" y="8369"/>
                    <a:pt x="228" y="8550"/>
                  </a:cubicBezTo>
                  <a:lnTo>
                    <a:pt x="69" y="8641"/>
                  </a:lnTo>
                  <a:lnTo>
                    <a:pt x="92" y="8664"/>
                  </a:lnTo>
                  <a:cubicBezTo>
                    <a:pt x="92" y="8664"/>
                    <a:pt x="1108" y="8827"/>
                    <a:pt x="1799" y="8827"/>
                  </a:cubicBezTo>
                  <a:cubicBezTo>
                    <a:pt x="2038" y="8827"/>
                    <a:pt x="2238" y="8808"/>
                    <a:pt x="2343" y="8755"/>
                  </a:cubicBezTo>
                  <a:lnTo>
                    <a:pt x="2388" y="8755"/>
                  </a:lnTo>
                  <a:lnTo>
                    <a:pt x="2388" y="8710"/>
                  </a:lnTo>
                  <a:cubicBezTo>
                    <a:pt x="2411" y="8641"/>
                    <a:pt x="2366" y="8619"/>
                    <a:pt x="2411" y="8619"/>
                  </a:cubicBezTo>
                  <a:lnTo>
                    <a:pt x="2411" y="8710"/>
                  </a:lnTo>
                  <a:cubicBezTo>
                    <a:pt x="2411" y="8683"/>
                    <a:pt x="2415" y="8674"/>
                    <a:pt x="2422" y="8674"/>
                  </a:cubicBezTo>
                  <a:cubicBezTo>
                    <a:pt x="2433" y="8674"/>
                    <a:pt x="2452" y="8696"/>
                    <a:pt x="2479" y="8710"/>
                  </a:cubicBezTo>
                  <a:lnTo>
                    <a:pt x="2502" y="8641"/>
                  </a:lnTo>
                  <a:lnTo>
                    <a:pt x="2502" y="8641"/>
                  </a:lnTo>
                  <a:lnTo>
                    <a:pt x="2479" y="8664"/>
                  </a:lnTo>
                  <a:cubicBezTo>
                    <a:pt x="2457" y="8641"/>
                    <a:pt x="2411" y="8596"/>
                    <a:pt x="2434" y="8550"/>
                  </a:cubicBezTo>
                  <a:cubicBezTo>
                    <a:pt x="2434" y="8505"/>
                    <a:pt x="2525" y="8550"/>
                    <a:pt x="2525" y="8482"/>
                  </a:cubicBezTo>
                  <a:cubicBezTo>
                    <a:pt x="2570" y="8141"/>
                    <a:pt x="2639" y="7800"/>
                    <a:pt x="2639" y="7436"/>
                  </a:cubicBezTo>
                  <a:lnTo>
                    <a:pt x="2684" y="7459"/>
                  </a:lnTo>
                  <a:cubicBezTo>
                    <a:pt x="2661" y="7345"/>
                    <a:pt x="2661" y="7254"/>
                    <a:pt x="2639" y="7163"/>
                  </a:cubicBezTo>
                  <a:lnTo>
                    <a:pt x="2730" y="7118"/>
                  </a:lnTo>
                  <a:lnTo>
                    <a:pt x="2730" y="7118"/>
                  </a:lnTo>
                  <a:cubicBezTo>
                    <a:pt x="2729" y="7118"/>
                    <a:pt x="2728" y="7119"/>
                    <a:pt x="2727" y="7119"/>
                  </a:cubicBezTo>
                  <a:cubicBezTo>
                    <a:pt x="2685" y="7119"/>
                    <a:pt x="2707" y="6572"/>
                    <a:pt x="2707" y="6572"/>
                  </a:cubicBezTo>
                  <a:lnTo>
                    <a:pt x="2616" y="6549"/>
                  </a:lnTo>
                  <a:cubicBezTo>
                    <a:pt x="2616" y="6458"/>
                    <a:pt x="2730" y="6527"/>
                    <a:pt x="2707" y="6436"/>
                  </a:cubicBezTo>
                  <a:cubicBezTo>
                    <a:pt x="2570" y="6390"/>
                    <a:pt x="2730" y="6276"/>
                    <a:pt x="2661" y="6231"/>
                  </a:cubicBezTo>
                  <a:cubicBezTo>
                    <a:pt x="2661" y="6231"/>
                    <a:pt x="2661" y="6186"/>
                    <a:pt x="2707" y="6186"/>
                  </a:cubicBezTo>
                  <a:cubicBezTo>
                    <a:pt x="2639" y="6163"/>
                    <a:pt x="2684" y="6140"/>
                    <a:pt x="2684" y="6117"/>
                  </a:cubicBezTo>
                  <a:lnTo>
                    <a:pt x="2639" y="6117"/>
                  </a:lnTo>
                  <a:lnTo>
                    <a:pt x="2616" y="6049"/>
                  </a:lnTo>
                  <a:lnTo>
                    <a:pt x="2684" y="6049"/>
                  </a:lnTo>
                  <a:cubicBezTo>
                    <a:pt x="2707" y="5867"/>
                    <a:pt x="2820" y="5003"/>
                    <a:pt x="2775" y="4798"/>
                  </a:cubicBezTo>
                  <a:lnTo>
                    <a:pt x="2775" y="4798"/>
                  </a:lnTo>
                  <a:cubicBezTo>
                    <a:pt x="2730" y="4821"/>
                    <a:pt x="2752" y="4889"/>
                    <a:pt x="2661" y="4912"/>
                  </a:cubicBezTo>
                  <a:cubicBezTo>
                    <a:pt x="2616" y="4867"/>
                    <a:pt x="2684" y="4844"/>
                    <a:pt x="2639" y="4821"/>
                  </a:cubicBezTo>
                  <a:cubicBezTo>
                    <a:pt x="2775" y="4798"/>
                    <a:pt x="2684" y="4707"/>
                    <a:pt x="2820" y="4662"/>
                  </a:cubicBezTo>
                  <a:lnTo>
                    <a:pt x="2730" y="4662"/>
                  </a:lnTo>
                  <a:lnTo>
                    <a:pt x="2775" y="4639"/>
                  </a:lnTo>
                  <a:cubicBezTo>
                    <a:pt x="2707" y="4412"/>
                    <a:pt x="2752" y="4571"/>
                    <a:pt x="2775" y="4389"/>
                  </a:cubicBezTo>
                  <a:cubicBezTo>
                    <a:pt x="2752" y="4275"/>
                    <a:pt x="2661" y="4207"/>
                    <a:pt x="2707" y="4139"/>
                  </a:cubicBezTo>
                  <a:lnTo>
                    <a:pt x="2707" y="4139"/>
                  </a:lnTo>
                  <a:lnTo>
                    <a:pt x="2639" y="4162"/>
                  </a:lnTo>
                  <a:cubicBezTo>
                    <a:pt x="2707" y="4139"/>
                    <a:pt x="2593" y="4071"/>
                    <a:pt x="2661" y="4071"/>
                  </a:cubicBezTo>
                  <a:cubicBezTo>
                    <a:pt x="2661" y="4030"/>
                    <a:pt x="2661" y="3953"/>
                    <a:pt x="2597" y="3953"/>
                  </a:cubicBezTo>
                  <a:cubicBezTo>
                    <a:pt x="2593" y="3953"/>
                    <a:pt x="2588" y="3954"/>
                    <a:pt x="2584" y="3954"/>
                  </a:cubicBezTo>
                  <a:lnTo>
                    <a:pt x="2584" y="3954"/>
                  </a:lnTo>
                  <a:cubicBezTo>
                    <a:pt x="2612" y="3943"/>
                    <a:pt x="2632" y="3899"/>
                    <a:pt x="2659" y="3899"/>
                  </a:cubicBezTo>
                  <a:cubicBezTo>
                    <a:pt x="2667" y="3899"/>
                    <a:pt x="2675" y="3902"/>
                    <a:pt x="2684" y="3912"/>
                  </a:cubicBezTo>
                  <a:lnTo>
                    <a:pt x="2684" y="3843"/>
                  </a:lnTo>
                  <a:lnTo>
                    <a:pt x="2639" y="3889"/>
                  </a:lnTo>
                  <a:cubicBezTo>
                    <a:pt x="2639" y="3775"/>
                    <a:pt x="2707" y="3730"/>
                    <a:pt x="2639" y="3661"/>
                  </a:cubicBezTo>
                  <a:lnTo>
                    <a:pt x="2593" y="3707"/>
                  </a:lnTo>
                  <a:cubicBezTo>
                    <a:pt x="2593" y="3639"/>
                    <a:pt x="2593" y="3593"/>
                    <a:pt x="2684" y="3593"/>
                  </a:cubicBezTo>
                  <a:lnTo>
                    <a:pt x="2707" y="3639"/>
                  </a:lnTo>
                  <a:cubicBezTo>
                    <a:pt x="2707" y="3548"/>
                    <a:pt x="2707" y="3479"/>
                    <a:pt x="2661" y="3411"/>
                  </a:cubicBezTo>
                  <a:lnTo>
                    <a:pt x="2639" y="3434"/>
                  </a:lnTo>
                  <a:cubicBezTo>
                    <a:pt x="2570" y="3343"/>
                    <a:pt x="2502" y="2820"/>
                    <a:pt x="2411" y="2706"/>
                  </a:cubicBezTo>
                  <a:lnTo>
                    <a:pt x="2411" y="2706"/>
                  </a:lnTo>
                  <a:lnTo>
                    <a:pt x="2479" y="2729"/>
                  </a:lnTo>
                  <a:cubicBezTo>
                    <a:pt x="2479" y="2547"/>
                    <a:pt x="2457" y="1660"/>
                    <a:pt x="2502" y="1524"/>
                  </a:cubicBezTo>
                  <a:cubicBezTo>
                    <a:pt x="2522" y="1495"/>
                    <a:pt x="2545" y="1486"/>
                    <a:pt x="2566" y="1486"/>
                  </a:cubicBezTo>
                  <a:cubicBezTo>
                    <a:pt x="2594" y="1486"/>
                    <a:pt x="2616" y="1501"/>
                    <a:pt x="2616" y="1501"/>
                  </a:cubicBezTo>
                  <a:cubicBezTo>
                    <a:pt x="2593" y="1433"/>
                    <a:pt x="2548" y="1478"/>
                    <a:pt x="2570" y="1410"/>
                  </a:cubicBezTo>
                  <a:lnTo>
                    <a:pt x="2570" y="1410"/>
                  </a:lnTo>
                  <a:lnTo>
                    <a:pt x="2616" y="1433"/>
                  </a:lnTo>
                  <a:lnTo>
                    <a:pt x="2616" y="1365"/>
                  </a:lnTo>
                  <a:cubicBezTo>
                    <a:pt x="2604" y="1387"/>
                    <a:pt x="2576" y="1393"/>
                    <a:pt x="2542" y="1393"/>
                  </a:cubicBezTo>
                  <a:cubicBezTo>
                    <a:pt x="2508" y="1393"/>
                    <a:pt x="2468" y="1387"/>
                    <a:pt x="2434" y="1387"/>
                  </a:cubicBezTo>
                  <a:lnTo>
                    <a:pt x="2457" y="1319"/>
                  </a:lnTo>
                  <a:lnTo>
                    <a:pt x="2502" y="1319"/>
                  </a:lnTo>
                  <a:cubicBezTo>
                    <a:pt x="2502" y="1296"/>
                    <a:pt x="2366" y="1251"/>
                    <a:pt x="2388" y="1183"/>
                  </a:cubicBezTo>
                  <a:cubicBezTo>
                    <a:pt x="2411" y="1046"/>
                    <a:pt x="2411" y="887"/>
                    <a:pt x="2434" y="751"/>
                  </a:cubicBezTo>
                  <a:lnTo>
                    <a:pt x="2502" y="819"/>
                  </a:lnTo>
                  <a:lnTo>
                    <a:pt x="2502" y="751"/>
                  </a:lnTo>
                  <a:cubicBezTo>
                    <a:pt x="2497" y="753"/>
                    <a:pt x="2493" y="754"/>
                    <a:pt x="2489" y="754"/>
                  </a:cubicBezTo>
                  <a:cubicBezTo>
                    <a:pt x="2465" y="754"/>
                    <a:pt x="2474" y="702"/>
                    <a:pt x="2463" y="702"/>
                  </a:cubicBezTo>
                  <a:cubicBezTo>
                    <a:pt x="2461" y="702"/>
                    <a:pt x="2459" y="703"/>
                    <a:pt x="2457" y="705"/>
                  </a:cubicBezTo>
                  <a:cubicBezTo>
                    <a:pt x="2320" y="592"/>
                    <a:pt x="2457" y="478"/>
                    <a:pt x="2366" y="387"/>
                  </a:cubicBezTo>
                  <a:cubicBezTo>
                    <a:pt x="2252" y="364"/>
                    <a:pt x="342" y="68"/>
                    <a:pt x="205" y="46"/>
                  </a:cubicBezTo>
                  <a:lnTo>
                    <a:pt x="20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2"/>
            <p:cNvSpPr/>
            <p:nvPr/>
          </p:nvSpPr>
          <p:spPr>
            <a:xfrm rot="-2172959" flipH="1">
              <a:off x="8850699" y="4194705"/>
              <a:ext cx="2882" cy="4323"/>
            </a:xfrm>
            <a:custGeom>
              <a:avLst/>
              <a:gdLst/>
              <a:ahLst/>
              <a:cxnLst/>
              <a:rect l="l" t="t" r="r" b="b"/>
              <a:pathLst>
                <a:path w="92" h="138" extrusionOk="0">
                  <a:moveTo>
                    <a:pt x="91" y="1"/>
                  </a:moveTo>
                  <a:lnTo>
                    <a:pt x="91" y="1"/>
                  </a:lnTo>
                  <a:cubicBezTo>
                    <a:pt x="23" y="46"/>
                    <a:pt x="0" y="69"/>
                    <a:pt x="0" y="137"/>
                  </a:cubicBezTo>
                  <a:cubicBezTo>
                    <a:pt x="69" y="92"/>
                    <a:pt x="69" y="46"/>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2"/>
            <p:cNvSpPr/>
            <p:nvPr/>
          </p:nvSpPr>
          <p:spPr>
            <a:xfrm rot="-2172959" flipH="1">
              <a:off x="8849706" y="4195962"/>
              <a:ext cx="31" cy="31"/>
            </a:xfrm>
            <a:custGeom>
              <a:avLst/>
              <a:gdLst/>
              <a:ahLst/>
              <a:cxnLst/>
              <a:rect l="l" t="t" r="r" b="b"/>
              <a:pathLst>
                <a:path w="1" h="1" extrusionOk="0">
                  <a:moveTo>
                    <a:pt x="0" y="1"/>
                  </a:moveTo>
                  <a:lnTo>
                    <a:pt x="0" y="1"/>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2"/>
            <p:cNvSpPr/>
            <p:nvPr/>
          </p:nvSpPr>
          <p:spPr>
            <a:xfrm rot="-2172959" flipH="1">
              <a:off x="8748571" y="3932960"/>
              <a:ext cx="31" cy="1441"/>
            </a:xfrm>
            <a:custGeom>
              <a:avLst/>
              <a:gdLst/>
              <a:ahLst/>
              <a:cxnLst/>
              <a:rect l="l" t="t" r="r" b="b"/>
              <a:pathLst>
                <a:path w="1" h="46" extrusionOk="0">
                  <a:moveTo>
                    <a:pt x="0" y="0"/>
                  </a:moveTo>
                  <a:lnTo>
                    <a:pt x="0" y="46"/>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2"/>
            <p:cNvSpPr/>
            <p:nvPr/>
          </p:nvSpPr>
          <p:spPr>
            <a:xfrm rot="-2172959" flipH="1">
              <a:off x="8804866" y="4057552"/>
              <a:ext cx="88367" cy="276533"/>
            </a:xfrm>
            <a:custGeom>
              <a:avLst/>
              <a:gdLst/>
              <a:ahLst/>
              <a:cxnLst/>
              <a:rect l="l" t="t" r="r" b="b"/>
              <a:pathLst>
                <a:path w="2821" h="8828" extrusionOk="0">
                  <a:moveTo>
                    <a:pt x="56" y="778"/>
                  </a:moveTo>
                  <a:cubicBezTo>
                    <a:pt x="50" y="783"/>
                    <a:pt x="46" y="790"/>
                    <a:pt x="46" y="796"/>
                  </a:cubicBezTo>
                  <a:cubicBezTo>
                    <a:pt x="50" y="790"/>
                    <a:pt x="54" y="784"/>
                    <a:pt x="56" y="778"/>
                  </a:cubicBezTo>
                  <a:close/>
                  <a:moveTo>
                    <a:pt x="2275" y="2684"/>
                  </a:moveTo>
                  <a:lnTo>
                    <a:pt x="2403" y="2712"/>
                  </a:lnTo>
                  <a:lnTo>
                    <a:pt x="2403" y="2712"/>
                  </a:lnTo>
                  <a:lnTo>
                    <a:pt x="2343" y="2752"/>
                  </a:lnTo>
                  <a:lnTo>
                    <a:pt x="2275" y="2684"/>
                  </a:lnTo>
                  <a:close/>
                  <a:moveTo>
                    <a:pt x="228" y="0"/>
                  </a:moveTo>
                  <a:lnTo>
                    <a:pt x="183" y="91"/>
                  </a:lnTo>
                  <a:lnTo>
                    <a:pt x="251" y="91"/>
                  </a:lnTo>
                  <a:cubicBezTo>
                    <a:pt x="274" y="160"/>
                    <a:pt x="205" y="114"/>
                    <a:pt x="205" y="182"/>
                  </a:cubicBezTo>
                  <a:cubicBezTo>
                    <a:pt x="160" y="182"/>
                    <a:pt x="137" y="114"/>
                    <a:pt x="137" y="69"/>
                  </a:cubicBezTo>
                  <a:lnTo>
                    <a:pt x="137" y="69"/>
                  </a:lnTo>
                  <a:cubicBezTo>
                    <a:pt x="137" y="114"/>
                    <a:pt x="92" y="160"/>
                    <a:pt x="160" y="182"/>
                  </a:cubicBezTo>
                  <a:cubicBezTo>
                    <a:pt x="146" y="196"/>
                    <a:pt x="133" y="199"/>
                    <a:pt x="120" y="199"/>
                  </a:cubicBezTo>
                  <a:cubicBezTo>
                    <a:pt x="106" y="199"/>
                    <a:pt x="93" y="195"/>
                    <a:pt x="82" y="195"/>
                  </a:cubicBezTo>
                  <a:cubicBezTo>
                    <a:pt x="67" y="195"/>
                    <a:pt x="55" y="201"/>
                    <a:pt x="46" y="228"/>
                  </a:cubicBezTo>
                  <a:cubicBezTo>
                    <a:pt x="69" y="273"/>
                    <a:pt x="114" y="319"/>
                    <a:pt x="92" y="364"/>
                  </a:cubicBezTo>
                  <a:lnTo>
                    <a:pt x="69" y="364"/>
                  </a:lnTo>
                  <a:cubicBezTo>
                    <a:pt x="1" y="478"/>
                    <a:pt x="160" y="546"/>
                    <a:pt x="92" y="637"/>
                  </a:cubicBezTo>
                  <a:lnTo>
                    <a:pt x="69" y="614"/>
                  </a:lnTo>
                  <a:lnTo>
                    <a:pt x="69" y="614"/>
                  </a:lnTo>
                  <a:cubicBezTo>
                    <a:pt x="48" y="656"/>
                    <a:pt x="84" y="716"/>
                    <a:pt x="56" y="778"/>
                  </a:cubicBezTo>
                  <a:lnTo>
                    <a:pt x="56" y="778"/>
                  </a:lnTo>
                  <a:cubicBezTo>
                    <a:pt x="62" y="773"/>
                    <a:pt x="70" y="770"/>
                    <a:pt x="78" y="770"/>
                  </a:cubicBezTo>
                  <a:cubicBezTo>
                    <a:pt x="91" y="770"/>
                    <a:pt x="105" y="777"/>
                    <a:pt x="114" y="796"/>
                  </a:cubicBezTo>
                  <a:cubicBezTo>
                    <a:pt x="69" y="865"/>
                    <a:pt x="92" y="933"/>
                    <a:pt x="46" y="978"/>
                  </a:cubicBezTo>
                  <a:lnTo>
                    <a:pt x="114" y="1024"/>
                  </a:lnTo>
                  <a:cubicBezTo>
                    <a:pt x="92" y="1297"/>
                    <a:pt x="137" y="2320"/>
                    <a:pt x="137" y="2570"/>
                  </a:cubicBezTo>
                  <a:cubicBezTo>
                    <a:pt x="137" y="2957"/>
                    <a:pt x="114" y="3775"/>
                    <a:pt x="183" y="4185"/>
                  </a:cubicBezTo>
                  <a:cubicBezTo>
                    <a:pt x="114" y="4253"/>
                    <a:pt x="137" y="4321"/>
                    <a:pt x="114" y="4389"/>
                  </a:cubicBezTo>
                  <a:cubicBezTo>
                    <a:pt x="124" y="4380"/>
                    <a:pt x="137" y="4374"/>
                    <a:pt x="149" y="4374"/>
                  </a:cubicBezTo>
                  <a:cubicBezTo>
                    <a:pt x="167" y="4374"/>
                    <a:pt x="183" y="4385"/>
                    <a:pt x="183" y="4412"/>
                  </a:cubicBezTo>
                  <a:cubicBezTo>
                    <a:pt x="160" y="4594"/>
                    <a:pt x="228" y="4412"/>
                    <a:pt x="228" y="4617"/>
                  </a:cubicBezTo>
                  <a:cubicBezTo>
                    <a:pt x="296" y="4844"/>
                    <a:pt x="205" y="5731"/>
                    <a:pt x="137" y="5936"/>
                  </a:cubicBezTo>
                  <a:cubicBezTo>
                    <a:pt x="228" y="6049"/>
                    <a:pt x="160" y="6186"/>
                    <a:pt x="205" y="6277"/>
                  </a:cubicBezTo>
                  <a:lnTo>
                    <a:pt x="183" y="6277"/>
                  </a:lnTo>
                  <a:cubicBezTo>
                    <a:pt x="205" y="6390"/>
                    <a:pt x="114" y="7027"/>
                    <a:pt x="137" y="7164"/>
                  </a:cubicBezTo>
                  <a:lnTo>
                    <a:pt x="160" y="7164"/>
                  </a:lnTo>
                  <a:cubicBezTo>
                    <a:pt x="205" y="7277"/>
                    <a:pt x="114" y="7255"/>
                    <a:pt x="69" y="7345"/>
                  </a:cubicBezTo>
                  <a:cubicBezTo>
                    <a:pt x="183" y="7345"/>
                    <a:pt x="228" y="7436"/>
                    <a:pt x="228" y="7482"/>
                  </a:cubicBezTo>
                  <a:lnTo>
                    <a:pt x="205" y="7482"/>
                  </a:lnTo>
                  <a:cubicBezTo>
                    <a:pt x="228" y="7527"/>
                    <a:pt x="319" y="7664"/>
                    <a:pt x="319" y="7755"/>
                  </a:cubicBezTo>
                  <a:lnTo>
                    <a:pt x="274" y="7755"/>
                  </a:lnTo>
                  <a:cubicBezTo>
                    <a:pt x="319" y="7846"/>
                    <a:pt x="296" y="7982"/>
                    <a:pt x="296" y="8050"/>
                  </a:cubicBezTo>
                  <a:cubicBezTo>
                    <a:pt x="274" y="8164"/>
                    <a:pt x="183" y="8369"/>
                    <a:pt x="228" y="8551"/>
                  </a:cubicBezTo>
                  <a:lnTo>
                    <a:pt x="92" y="8642"/>
                  </a:lnTo>
                  <a:lnTo>
                    <a:pt x="92" y="8664"/>
                  </a:lnTo>
                  <a:cubicBezTo>
                    <a:pt x="92" y="8664"/>
                    <a:pt x="1108" y="8828"/>
                    <a:pt x="1799" y="8828"/>
                  </a:cubicBezTo>
                  <a:cubicBezTo>
                    <a:pt x="2038" y="8828"/>
                    <a:pt x="2238" y="8808"/>
                    <a:pt x="2343" y="8755"/>
                  </a:cubicBezTo>
                  <a:lnTo>
                    <a:pt x="2388" y="8755"/>
                  </a:lnTo>
                  <a:lnTo>
                    <a:pt x="2388" y="8710"/>
                  </a:lnTo>
                  <a:cubicBezTo>
                    <a:pt x="2407" y="8673"/>
                    <a:pt x="2380" y="8636"/>
                    <a:pt x="2394" y="8636"/>
                  </a:cubicBezTo>
                  <a:cubicBezTo>
                    <a:pt x="2397" y="8636"/>
                    <a:pt x="2403" y="8637"/>
                    <a:pt x="2411" y="8642"/>
                  </a:cubicBezTo>
                  <a:lnTo>
                    <a:pt x="2411" y="8710"/>
                  </a:lnTo>
                  <a:cubicBezTo>
                    <a:pt x="2411" y="8691"/>
                    <a:pt x="2419" y="8684"/>
                    <a:pt x="2430" y="8684"/>
                  </a:cubicBezTo>
                  <a:cubicBezTo>
                    <a:pt x="2445" y="8684"/>
                    <a:pt x="2466" y="8697"/>
                    <a:pt x="2479" y="8710"/>
                  </a:cubicBezTo>
                  <a:lnTo>
                    <a:pt x="2502" y="8664"/>
                  </a:lnTo>
                  <a:lnTo>
                    <a:pt x="2479" y="8664"/>
                  </a:lnTo>
                  <a:cubicBezTo>
                    <a:pt x="2457" y="8642"/>
                    <a:pt x="2411" y="8596"/>
                    <a:pt x="2434" y="8551"/>
                  </a:cubicBezTo>
                  <a:cubicBezTo>
                    <a:pt x="2434" y="8528"/>
                    <a:pt x="2457" y="8528"/>
                    <a:pt x="2479" y="8528"/>
                  </a:cubicBezTo>
                  <a:cubicBezTo>
                    <a:pt x="2502" y="8528"/>
                    <a:pt x="2525" y="8528"/>
                    <a:pt x="2525" y="8505"/>
                  </a:cubicBezTo>
                  <a:cubicBezTo>
                    <a:pt x="2570" y="8141"/>
                    <a:pt x="2661" y="7800"/>
                    <a:pt x="2661" y="7459"/>
                  </a:cubicBezTo>
                  <a:lnTo>
                    <a:pt x="2684" y="7459"/>
                  </a:lnTo>
                  <a:cubicBezTo>
                    <a:pt x="2661" y="7345"/>
                    <a:pt x="2684" y="7255"/>
                    <a:pt x="2661" y="7164"/>
                  </a:cubicBezTo>
                  <a:lnTo>
                    <a:pt x="2729" y="7118"/>
                  </a:lnTo>
                  <a:lnTo>
                    <a:pt x="2729" y="7118"/>
                  </a:lnTo>
                  <a:cubicBezTo>
                    <a:pt x="2729" y="7119"/>
                    <a:pt x="2728" y="7119"/>
                    <a:pt x="2727" y="7119"/>
                  </a:cubicBezTo>
                  <a:cubicBezTo>
                    <a:pt x="2685" y="7119"/>
                    <a:pt x="2707" y="6572"/>
                    <a:pt x="2707" y="6572"/>
                  </a:cubicBezTo>
                  <a:lnTo>
                    <a:pt x="2616" y="6550"/>
                  </a:lnTo>
                  <a:cubicBezTo>
                    <a:pt x="2616" y="6459"/>
                    <a:pt x="2729" y="6527"/>
                    <a:pt x="2707" y="6436"/>
                  </a:cubicBezTo>
                  <a:cubicBezTo>
                    <a:pt x="2570" y="6390"/>
                    <a:pt x="2729" y="6277"/>
                    <a:pt x="2661" y="6231"/>
                  </a:cubicBezTo>
                  <a:cubicBezTo>
                    <a:pt x="2661" y="6231"/>
                    <a:pt x="2661" y="6186"/>
                    <a:pt x="2707" y="6186"/>
                  </a:cubicBezTo>
                  <a:cubicBezTo>
                    <a:pt x="2638" y="6186"/>
                    <a:pt x="2707" y="6140"/>
                    <a:pt x="2684" y="6118"/>
                  </a:cubicBezTo>
                  <a:lnTo>
                    <a:pt x="2638" y="6118"/>
                  </a:lnTo>
                  <a:lnTo>
                    <a:pt x="2616" y="6049"/>
                  </a:lnTo>
                  <a:lnTo>
                    <a:pt x="2684" y="6049"/>
                  </a:lnTo>
                  <a:cubicBezTo>
                    <a:pt x="2707" y="5867"/>
                    <a:pt x="2820" y="5003"/>
                    <a:pt x="2775" y="4821"/>
                  </a:cubicBezTo>
                  <a:lnTo>
                    <a:pt x="2775" y="4821"/>
                  </a:lnTo>
                  <a:cubicBezTo>
                    <a:pt x="2729" y="4844"/>
                    <a:pt x="2775" y="4890"/>
                    <a:pt x="2684" y="4912"/>
                  </a:cubicBezTo>
                  <a:cubicBezTo>
                    <a:pt x="2616" y="4867"/>
                    <a:pt x="2684" y="4844"/>
                    <a:pt x="2638" y="4821"/>
                  </a:cubicBezTo>
                  <a:cubicBezTo>
                    <a:pt x="2775" y="4799"/>
                    <a:pt x="2684" y="4708"/>
                    <a:pt x="2820" y="4685"/>
                  </a:cubicBezTo>
                  <a:lnTo>
                    <a:pt x="2729" y="4662"/>
                  </a:lnTo>
                  <a:lnTo>
                    <a:pt x="2775" y="4639"/>
                  </a:lnTo>
                  <a:cubicBezTo>
                    <a:pt x="2707" y="4412"/>
                    <a:pt x="2752" y="4594"/>
                    <a:pt x="2775" y="4389"/>
                  </a:cubicBezTo>
                  <a:cubicBezTo>
                    <a:pt x="2775" y="4276"/>
                    <a:pt x="2661" y="4207"/>
                    <a:pt x="2707" y="4162"/>
                  </a:cubicBezTo>
                  <a:lnTo>
                    <a:pt x="2638" y="4162"/>
                  </a:lnTo>
                  <a:cubicBezTo>
                    <a:pt x="2707" y="4162"/>
                    <a:pt x="2593" y="4071"/>
                    <a:pt x="2661" y="4071"/>
                  </a:cubicBezTo>
                  <a:cubicBezTo>
                    <a:pt x="2661" y="4052"/>
                    <a:pt x="2661" y="3969"/>
                    <a:pt x="2608" y="3969"/>
                  </a:cubicBezTo>
                  <a:cubicBezTo>
                    <a:pt x="2598" y="3969"/>
                    <a:pt x="2585" y="3972"/>
                    <a:pt x="2570" y="3980"/>
                  </a:cubicBezTo>
                  <a:cubicBezTo>
                    <a:pt x="2604" y="3963"/>
                    <a:pt x="2625" y="3910"/>
                    <a:pt x="2652" y="3910"/>
                  </a:cubicBezTo>
                  <a:cubicBezTo>
                    <a:pt x="2662" y="3910"/>
                    <a:pt x="2672" y="3916"/>
                    <a:pt x="2684" y="3934"/>
                  </a:cubicBezTo>
                  <a:lnTo>
                    <a:pt x="2684" y="3844"/>
                  </a:lnTo>
                  <a:lnTo>
                    <a:pt x="2661" y="3889"/>
                  </a:lnTo>
                  <a:cubicBezTo>
                    <a:pt x="2638" y="3798"/>
                    <a:pt x="2707" y="3753"/>
                    <a:pt x="2638" y="3684"/>
                  </a:cubicBezTo>
                  <a:lnTo>
                    <a:pt x="2593" y="3707"/>
                  </a:lnTo>
                  <a:cubicBezTo>
                    <a:pt x="2593" y="3662"/>
                    <a:pt x="2593" y="3616"/>
                    <a:pt x="2684" y="3593"/>
                  </a:cubicBezTo>
                  <a:lnTo>
                    <a:pt x="2707" y="3639"/>
                  </a:lnTo>
                  <a:cubicBezTo>
                    <a:pt x="2707" y="3548"/>
                    <a:pt x="2707" y="3502"/>
                    <a:pt x="2661" y="3411"/>
                  </a:cubicBezTo>
                  <a:lnTo>
                    <a:pt x="2661" y="3434"/>
                  </a:lnTo>
                  <a:cubicBezTo>
                    <a:pt x="2572" y="3345"/>
                    <a:pt x="2505" y="2846"/>
                    <a:pt x="2418" y="2716"/>
                  </a:cubicBezTo>
                  <a:lnTo>
                    <a:pt x="2418" y="2716"/>
                  </a:lnTo>
                  <a:lnTo>
                    <a:pt x="2479" y="2729"/>
                  </a:lnTo>
                  <a:cubicBezTo>
                    <a:pt x="2479" y="2570"/>
                    <a:pt x="2457" y="1683"/>
                    <a:pt x="2502" y="1524"/>
                  </a:cubicBezTo>
                  <a:cubicBezTo>
                    <a:pt x="2520" y="1497"/>
                    <a:pt x="2541" y="1488"/>
                    <a:pt x="2562" y="1488"/>
                  </a:cubicBezTo>
                  <a:cubicBezTo>
                    <a:pt x="2594" y="1488"/>
                    <a:pt x="2625" y="1510"/>
                    <a:pt x="2638" y="1524"/>
                  </a:cubicBezTo>
                  <a:cubicBezTo>
                    <a:pt x="2593" y="1433"/>
                    <a:pt x="2548" y="1479"/>
                    <a:pt x="2570" y="1410"/>
                  </a:cubicBezTo>
                  <a:lnTo>
                    <a:pt x="2570" y="1410"/>
                  </a:lnTo>
                  <a:lnTo>
                    <a:pt x="2616" y="1433"/>
                  </a:lnTo>
                  <a:lnTo>
                    <a:pt x="2616" y="1365"/>
                  </a:lnTo>
                  <a:cubicBezTo>
                    <a:pt x="2604" y="1388"/>
                    <a:pt x="2576" y="1393"/>
                    <a:pt x="2545" y="1393"/>
                  </a:cubicBezTo>
                  <a:cubicBezTo>
                    <a:pt x="2513" y="1393"/>
                    <a:pt x="2479" y="1388"/>
                    <a:pt x="2457" y="1388"/>
                  </a:cubicBezTo>
                  <a:lnTo>
                    <a:pt x="2457" y="1319"/>
                  </a:lnTo>
                  <a:lnTo>
                    <a:pt x="2502" y="1319"/>
                  </a:lnTo>
                  <a:cubicBezTo>
                    <a:pt x="2502" y="1297"/>
                    <a:pt x="2366" y="1274"/>
                    <a:pt x="2388" y="1183"/>
                  </a:cubicBezTo>
                  <a:cubicBezTo>
                    <a:pt x="2434" y="1047"/>
                    <a:pt x="2411" y="887"/>
                    <a:pt x="2434" y="751"/>
                  </a:cubicBezTo>
                  <a:lnTo>
                    <a:pt x="2502" y="819"/>
                  </a:lnTo>
                  <a:lnTo>
                    <a:pt x="2525" y="751"/>
                  </a:lnTo>
                  <a:lnTo>
                    <a:pt x="2525" y="751"/>
                  </a:lnTo>
                  <a:cubicBezTo>
                    <a:pt x="2517" y="753"/>
                    <a:pt x="2510" y="755"/>
                    <a:pt x="2505" y="755"/>
                  </a:cubicBezTo>
                  <a:cubicBezTo>
                    <a:pt x="2471" y="755"/>
                    <a:pt x="2473" y="715"/>
                    <a:pt x="2466" y="715"/>
                  </a:cubicBezTo>
                  <a:cubicBezTo>
                    <a:pt x="2464" y="715"/>
                    <a:pt x="2461" y="719"/>
                    <a:pt x="2457" y="728"/>
                  </a:cubicBezTo>
                  <a:cubicBezTo>
                    <a:pt x="2320" y="614"/>
                    <a:pt x="2457" y="478"/>
                    <a:pt x="2366" y="387"/>
                  </a:cubicBezTo>
                  <a:cubicBezTo>
                    <a:pt x="2252" y="364"/>
                    <a:pt x="342" y="69"/>
                    <a:pt x="205" y="69"/>
                  </a:cubicBezTo>
                  <a:lnTo>
                    <a:pt x="22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2"/>
            <p:cNvSpPr/>
            <p:nvPr/>
          </p:nvSpPr>
          <p:spPr>
            <a:xfrm rot="-2172959" flipH="1">
              <a:off x="7877888" y="4954876"/>
              <a:ext cx="2161" cy="3602"/>
            </a:xfrm>
            <a:custGeom>
              <a:avLst/>
              <a:gdLst/>
              <a:ahLst/>
              <a:cxnLst/>
              <a:rect l="l" t="t" r="r" b="b"/>
              <a:pathLst>
                <a:path w="69" h="115" extrusionOk="0">
                  <a:moveTo>
                    <a:pt x="69" y="1"/>
                  </a:moveTo>
                  <a:lnTo>
                    <a:pt x="69" y="1"/>
                  </a:lnTo>
                  <a:cubicBezTo>
                    <a:pt x="23" y="46"/>
                    <a:pt x="1" y="69"/>
                    <a:pt x="1" y="115"/>
                  </a:cubicBezTo>
                  <a:cubicBezTo>
                    <a:pt x="69" y="92"/>
                    <a:pt x="69" y="46"/>
                    <a:pt x="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2"/>
            <p:cNvSpPr/>
            <p:nvPr/>
          </p:nvSpPr>
          <p:spPr>
            <a:xfrm rot="-2172959" flipH="1">
              <a:off x="7877039" y="4955850"/>
              <a:ext cx="31" cy="31"/>
            </a:xfrm>
            <a:custGeom>
              <a:avLst/>
              <a:gdLst/>
              <a:ahLst/>
              <a:cxnLst/>
              <a:rect l="l" t="t" r="r" b="b"/>
              <a:pathLst>
                <a:path w="1" h="1" extrusionOk="0">
                  <a:moveTo>
                    <a:pt x="1" y="1"/>
                  </a:moveTo>
                  <a:lnTo>
                    <a:pt x="1" y="1"/>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2"/>
            <p:cNvSpPr/>
            <p:nvPr/>
          </p:nvSpPr>
          <p:spPr>
            <a:xfrm rot="-2172959" flipH="1">
              <a:off x="7775109" y="4693344"/>
              <a:ext cx="31" cy="720"/>
            </a:xfrm>
            <a:custGeom>
              <a:avLst/>
              <a:gdLst/>
              <a:ahLst/>
              <a:cxnLst/>
              <a:rect l="l" t="t" r="r" b="b"/>
              <a:pathLst>
                <a:path w="1" h="23" extrusionOk="0">
                  <a:moveTo>
                    <a:pt x="0" y="0"/>
                  </a:moveTo>
                  <a:lnTo>
                    <a:pt x="0" y="23"/>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2"/>
            <p:cNvSpPr/>
            <p:nvPr/>
          </p:nvSpPr>
          <p:spPr>
            <a:xfrm rot="-2172959" flipH="1">
              <a:off x="8459376" y="3744243"/>
              <a:ext cx="87646" cy="276533"/>
            </a:xfrm>
            <a:custGeom>
              <a:avLst/>
              <a:gdLst/>
              <a:ahLst/>
              <a:cxnLst/>
              <a:rect l="l" t="t" r="r" b="b"/>
              <a:pathLst>
                <a:path w="2798" h="8828" extrusionOk="0">
                  <a:moveTo>
                    <a:pt x="206" y="0"/>
                  </a:moveTo>
                  <a:lnTo>
                    <a:pt x="183" y="46"/>
                  </a:lnTo>
                  <a:cubicBezTo>
                    <a:pt x="186" y="46"/>
                    <a:pt x="189" y="47"/>
                    <a:pt x="194" y="48"/>
                  </a:cubicBezTo>
                  <a:lnTo>
                    <a:pt x="194" y="48"/>
                  </a:lnTo>
                  <a:lnTo>
                    <a:pt x="206" y="0"/>
                  </a:lnTo>
                  <a:close/>
                  <a:moveTo>
                    <a:pt x="2411" y="8619"/>
                  </a:moveTo>
                  <a:lnTo>
                    <a:pt x="2392" y="8695"/>
                  </a:lnTo>
                  <a:lnTo>
                    <a:pt x="2392" y="8695"/>
                  </a:lnTo>
                  <a:cubicBezTo>
                    <a:pt x="2402" y="8638"/>
                    <a:pt x="2348" y="8619"/>
                    <a:pt x="2411" y="8619"/>
                  </a:cubicBezTo>
                  <a:close/>
                  <a:moveTo>
                    <a:pt x="137" y="46"/>
                  </a:moveTo>
                  <a:cubicBezTo>
                    <a:pt x="115" y="114"/>
                    <a:pt x="69" y="160"/>
                    <a:pt x="137" y="182"/>
                  </a:cubicBezTo>
                  <a:cubicBezTo>
                    <a:pt x="131" y="196"/>
                    <a:pt x="122" y="199"/>
                    <a:pt x="112" y="199"/>
                  </a:cubicBezTo>
                  <a:cubicBezTo>
                    <a:pt x="102" y="199"/>
                    <a:pt x="91" y="195"/>
                    <a:pt x="81" y="195"/>
                  </a:cubicBezTo>
                  <a:cubicBezTo>
                    <a:pt x="68" y="195"/>
                    <a:pt x="55" y="201"/>
                    <a:pt x="46" y="228"/>
                  </a:cubicBezTo>
                  <a:cubicBezTo>
                    <a:pt x="46" y="251"/>
                    <a:pt x="115" y="319"/>
                    <a:pt x="69" y="364"/>
                  </a:cubicBezTo>
                  <a:cubicBezTo>
                    <a:pt x="1" y="455"/>
                    <a:pt x="160" y="523"/>
                    <a:pt x="92" y="637"/>
                  </a:cubicBezTo>
                  <a:lnTo>
                    <a:pt x="69" y="614"/>
                  </a:lnTo>
                  <a:cubicBezTo>
                    <a:pt x="24" y="660"/>
                    <a:pt x="69" y="728"/>
                    <a:pt x="24" y="796"/>
                  </a:cubicBezTo>
                  <a:cubicBezTo>
                    <a:pt x="37" y="783"/>
                    <a:pt x="58" y="770"/>
                    <a:pt x="73" y="770"/>
                  </a:cubicBezTo>
                  <a:cubicBezTo>
                    <a:pt x="84" y="770"/>
                    <a:pt x="92" y="777"/>
                    <a:pt x="92" y="796"/>
                  </a:cubicBezTo>
                  <a:cubicBezTo>
                    <a:pt x="46" y="865"/>
                    <a:pt x="92" y="910"/>
                    <a:pt x="46" y="978"/>
                  </a:cubicBezTo>
                  <a:lnTo>
                    <a:pt x="92" y="1024"/>
                  </a:lnTo>
                  <a:cubicBezTo>
                    <a:pt x="69" y="1274"/>
                    <a:pt x="137" y="2320"/>
                    <a:pt x="137" y="2570"/>
                  </a:cubicBezTo>
                  <a:lnTo>
                    <a:pt x="115" y="2547"/>
                  </a:lnTo>
                  <a:lnTo>
                    <a:pt x="115" y="2547"/>
                  </a:lnTo>
                  <a:cubicBezTo>
                    <a:pt x="137" y="2957"/>
                    <a:pt x="115" y="3775"/>
                    <a:pt x="183" y="4185"/>
                  </a:cubicBezTo>
                  <a:cubicBezTo>
                    <a:pt x="115" y="4230"/>
                    <a:pt x="115" y="4321"/>
                    <a:pt x="115" y="4389"/>
                  </a:cubicBezTo>
                  <a:cubicBezTo>
                    <a:pt x="124" y="4370"/>
                    <a:pt x="138" y="4363"/>
                    <a:pt x="149" y="4363"/>
                  </a:cubicBezTo>
                  <a:cubicBezTo>
                    <a:pt x="164" y="4363"/>
                    <a:pt x="173" y="4376"/>
                    <a:pt x="160" y="4389"/>
                  </a:cubicBezTo>
                  <a:cubicBezTo>
                    <a:pt x="160" y="4594"/>
                    <a:pt x="206" y="4412"/>
                    <a:pt x="228" y="4617"/>
                  </a:cubicBezTo>
                  <a:cubicBezTo>
                    <a:pt x="274" y="4844"/>
                    <a:pt x="183" y="5731"/>
                    <a:pt x="137" y="5936"/>
                  </a:cubicBezTo>
                  <a:cubicBezTo>
                    <a:pt x="206" y="6027"/>
                    <a:pt x="137" y="6163"/>
                    <a:pt x="206" y="6277"/>
                  </a:cubicBezTo>
                  <a:lnTo>
                    <a:pt x="183" y="6277"/>
                  </a:lnTo>
                  <a:cubicBezTo>
                    <a:pt x="206" y="6390"/>
                    <a:pt x="115" y="7027"/>
                    <a:pt x="137" y="7163"/>
                  </a:cubicBezTo>
                  <a:lnTo>
                    <a:pt x="137" y="7141"/>
                  </a:lnTo>
                  <a:lnTo>
                    <a:pt x="137" y="7141"/>
                  </a:lnTo>
                  <a:cubicBezTo>
                    <a:pt x="206" y="7277"/>
                    <a:pt x="92" y="7254"/>
                    <a:pt x="69" y="7345"/>
                  </a:cubicBezTo>
                  <a:cubicBezTo>
                    <a:pt x="77" y="7343"/>
                    <a:pt x="85" y="7342"/>
                    <a:pt x="93" y="7342"/>
                  </a:cubicBezTo>
                  <a:cubicBezTo>
                    <a:pt x="172" y="7342"/>
                    <a:pt x="228" y="7440"/>
                    <a:pt x="228" y="7482"/>
                  </a:cubicBezTo>
                  <a:lnTo>
                    <a:pt x="206" y="7459"/>
                  </a:lnTo>
                  <a:lnTo>
                    <a:pt x="206" y="7459"/>
                  </a:lnTo>
                  <a:cubicBezTo>
                    <a:pt x="228" y="7527"/>
                    <a:pt x="297" y="7664"/>
                    <a:pt x="319" y="7755"/>
                  </a:cubicBezTo>
                  <a:lnTo>
                    <a:pt x="251" y="7755"/>
                  </a:lnTo>
                  <a:cubicBezTo>
                    <a:pt x="319" y="7823"/>
                    <a:pt x="274" y="7982"/>
                    <a:pt x="297" y="8028"/>
                  </a:cubicBezTo>
                  <a:cubicBezTo>
                    <a:pt x="251" y="8164"/>
                    <a:pt x="160" y="8369"/>
                    <a:pt x="228" y="8551"/>
                  </a:cubicBezTo>
                  <a:lnTo>
                    <a:pt x="69" y="8642"/>
                  </a:lnTo>
                  <a:lnTo>
                    <a:pt x="92" y="8664"/>
                  </a:lnTo>
                  <a:cubicBezTo>
                    <a:pt x="92" y="8664"/>
                    <a:pt x="1108" y="8827"/>
                    <a:pt x="1799" y="8827"/>
                  </a:cubicBezTo>
                  <a:cubicBezTo>
                    <a:pt x="2038" y="8827"/>
                    <a:pt x="2238" y="8808"/>
                    <a:pt x="2343" y="8755"/>
                  </a:cubicBezTo>
                  <a:lnTo>
                    <a:pt x="2389" y="8755"/>
                  </a:lnTo>
                  <a:lnTo>
                    <a:pt x="2389" y="8710"/>
                  </a:lnTo>
                  <a:cubicBezTo>
                    <a:pt x="2398" y="8683"/>
                    <a:pt x="2406" y="8674"/>
                    <a:pt x="2415" y="8674"/>
                  </a:cubicBezTo>
                  <a:cubicBezTo>
                    <a:pt x="2429" y="8674"/>
                    <a:pt x="2443" y="8696"/>
                    <a:pt x="2457" y="8710"/>
                  </a:cubicBezTo>
                  <a:lnTo>
                    <a:pt x="2502" y="8642"/>
                  </a:lnTo>
                  <a:lnTo>
                    <a:pt x="2457" y="8664"/>
                  </a:lnTo>
                  <a:cubicBezTo>
                    <a:pt x="2434" y="8642"/>
                    <a:pt x="2389" y="8596"/>
                    <a:pt x="2411" y="8551"/>
                  </a:cubicBezTo>
                  <a:cubicBezTo>
                    <a:pt x="2434" y="8505"/>
                    <a:pt x="2502" y="8551"/>
                    <a:pt x="2525" y="8482"/>
                  </a:cubicBezTo>
                  <a:cubicBezTo>
                    <a:pt x="2571" y="8141"/>
                    <a:pt x="2639" y="7800"/>
                    <a:pt x="2639" y="7436"/>
                  </a:cubicBezTo>
                  <a:lnTo>
                    <a:pt x="2662" y="7459"/>
                  </a:lnTo>
                  <a:cubicBezTo>
                    <a:pt x="2662" y="7345"/>
                    <a:pt x="2662" y="7254"/>
                    <a:pt x="2639" y="7163"/>
                  </a:cubicBezTo>
                  <a:lnTo>
                    <a:pt x="2730" y="7118"/>
                  </a:lnTo>
                  <a:lnTo>
                    <a:pt x="2730" y="7118"/>
                  </a:lnTo>
                  <a:cubicBezTo>
                    <a:pt x="2729" y="7118"/>
                    <a:pt x="2728" y="7119"/>
                    <a:pt x="2727" y="7119"/>
                  </a:cubicBezTo>
                  <a:cubicBezTo>
                    <a:pt x="2684" y="7119"/>
                    <a:pt x="2685" y="6572"/>
                    <a:pt x="2707" y="6572"/>
                  </a:cubicBezTo>
                  <a:lnTo>
                    <a:pt x="2616" y="6550"/>
                  </a:lnTo>
                  <a:cubicBezTo>
                    <a:pt x="2616" y="6459"/>
                    <a:pt x="2707" y="6527"/>
                    <a:pt x="2707" y="6436"/>
                  </a:cubicBezTo>
                  <a:cubicBezTo>
                    <a:pt x="2571" y="6390"/>
                    <a:pt x="2707" y="6277"/>
                    <a:pt x="2639" y="6231"/>
                  </a:cubicBezTo>
                  <a:cubicBezTo>
                    <a:pt x="2662" y="6231"/>
                    <a:pt x="2662" y="6186"/>
                    <a:pt x="2707" y="6186"/>
                  </a:cubicBezTo>
                  <a:cubicBezTo>
                    <a:pt x="2639" y="6163"/>
                    <a:pt x="2684" y="6140"/>
                    <a:pt x="2662" y="6117"/>
                  </a:cubicBezTo>
                  <a:lnTo>
                    <a:pt x="2616" y="6117"/>
                  </a:lnTo>
                  <a:lnTo>
                    <a:pt x="2593" y="6049"/>
                  </a:lnTo>
                  <a:lnTo>
                    <a:pt x="2684" y="6049"/>
                  </a:lnTo>
                  <a:cubicBezTo>
                    <a:pt x="2707" y="5867"/>
                    <a:pt x="2798" y="5003"/>
                    <a:pt x="2775" y="4799"/>
                  </a:cubicBezTo>
                  <a:lnTo>
                    <a:pt x="2775" y="4799"/>
                  </a:lnTo>
                  <a:cubicBezTo>
                    <a:pt x="2707" y="4844"/>
                    <a:pt x="2752" y="4890"/>
                    <a:pt x="2662" y="4912"/>
                  </a:cubicBezTo>
                  <a:cubicBezTo>
                    <a:pt x="2616" y="4867"/>
                    <a:pt x="2684" y="4844"/>
                    <a:pt x="2639" y="4821"/>
                  </a:cubicBezTo>
                  <a:cubicBezTo>
                    <a:pt x="2775" y="4799"/>
                    <a:pt x="2662" y="4708"/>
                    <a:pt x="2798" y="4662"/>
                  </a:cubicBezTo>
                  <a:lnTo>
                    <a:pt x="2730" y="4662"/>
                  </a:lnTo>
                  <a:lnTo>
                    <a:pt x="2775" y="4639"/>
                  </a:lnTo>
                  <a:cubicBezTo>
                    <a:pt x="2707" y="4412"/>
                    <a:pt x="2730" y="4571"/>
                    <a:pt x="2752" y="4389"/>
                  </a:cubicBezTo>
                  <a:cubicBezTo>
                    <a:pt x="2752" y="4276"/>
                    <a:pt x="2662" y="4207"/>
                    <a:pt x="2684" y="4162"/>
                  </a:cubicBezTo>
                  <a:lnTo>
                    <a:pt x="2639" y="4162"/>
                  </a:lnTo>
                  <a:cubicBezTo>
                    <a:pt x="2684" y="4162"/>
                    <a:pt x="2593" y="4071"/>
                    <a:pt x="2662" y="4071"/>
                  </a:cubicBezTo>
                  <a:cubicBezTo>
                    <a:pt x="2643" y="4034"/>
                    <a:pt x="2655" y="3968"/>
                    <a:pt x="2611" y="3968"/>
                  </a:cubicBezTo>
                  <a:cubicBezTo>
                    <a:pt x="2601" y="3968"/>
                    <a:pt x="2588" y="3971"/>
                    <a:pt x="2571" y="3980"/>
                  </a:cubicBezTo>
                  <a:cubicBezTo>
                    <a:pt x="2607" y="3962"/>
                    <a:pt x="2629" y="3899"/>
                    <a:pt x="2648" y="3899"/>
                  </a:cubicBezTo>
                  <a:cubicBezTo>
                    <a:pt x="2653" y="3899"/>
                    <a:pt x="2657" y="3903"/>
                    <a:pt x="2662" y="3912"/>
                  </a:cubicBezTo>
                  <a:lnTo>
                    <a:pt x="2662" y="3843"/>
                  </a:lnTo>
                  <a:lnTo>
                    <a:pt x="2639" y="3889"/>
                  </a:lnTo>
                  <a:cubicBezTo>
                    <a:pt x="2639" y="3798"/>
                    <a:pt x="2707" y="3730"/>
                    <a:pt x="2616" y="3662"/>
                  </a:cubicBezTo>
                  <a:lnTo>
                    <a:pt x="2593" y="3707"/>
                  </a:lnTo>
                  <a:cubicBezTo>
                    <a:pt x="2593" y="3639"/>
                    <a:pt x="2571" y="3593"/>
                    <a:pt x="2662" y="3593"/>
                  </a:cubicBezTo>
                  <a:lnTo>
                    <a:pt x="2684" y="3639"/>
                  </a:lnTo>
                  <a:cubicBezTo>
                    <a:pt x="2684" y="3548"/>
                    <a:pt x="2684" y="3480"/>
                    <a:pt x="2639" y="3411"/>
                  </a:cubicBezTo>
                  <a:lnTo>
                    <a:pt x="2639" y="3434"/>
                  </a:lnTo>
                  <a:cubicBezTo>
                    <a:pt x="2548" y="3343"/>
                    <a:pt x="2502" y="2820"/>
                    <a:pt x="2389" y="2706"/>
                  </a:cubicBezTo>
                  <a:lnTo>
                    <a:pt x="2320" y="2752"/>
                  </a:lnTo>
                  <a:lnTo>
                    <a:pt x="2275" y="2661"/>
                  </a:lnTo>
                  <a:lnTo>
                    <a:pt x="2275" y="2661"/>
                  </a:lnTo>
                  <a:lnTo>
                    <a:pt x="2457" y="2729"/>
                  </a:lnTo>
                  <a:cubicBezTo>
                    <a:pt x="2457" y="2547"/>
                    <a:pt x="2434" y="1660"/>
                    <a:pt x="2502" y="1524"/>
                  </a:cubicBezTo>
                  <a:cubicBezTo>
                    <a:pt x="2522" y="1495"/>
                    <a:pt x="2546" y="1486"/>
                    <a:pt x="2566" y="1486"/>
                  </a:cubicBezTo>
                  <a:cubicBezTo>
                    <a:pt x="2594" y="1486"/>
                    <a:pt x="2616" y="1501"/>
                    <a:pt x="2616" y="1501"/>
                  </a:cubicBezTo>
                  <a:cubicBezTo>
                    <a:pt x="2593" y="1433"/>
                    <a:pt x="2548" y="1479"/>
                    <a:pt x="2548" y="1410"/>
                  </a:cubicBezTo>
                  <a:lnTo>
                    <a:pt x="2548" y="1410"/>
                  </a:lnTo>
                  <a:lnTo>
                    <a:pt x="2616" y="1433"/>
                  </a:lnTo>
                  <a:lnTo>
                    <a:pt x="2593" y="1365"/>
                  </a:lnTo>
                  <a:cubicBezTo>
                    <a:pt x="2582" y="1388"/>
                    <a:pt x="2559" y="1393"/>
                    <a:pt x="2531" y="1393"/>
                  </a:cubicBezTo>
                  <a:cubicBezTo>
                    <a:pt x="2502" y="1393"/>
                    <a:pt x="2468" y="1388"/>
                    <a:pt x="2434" y="1388"/>
                  </a:cubicBezTo>
                  <a:lnTo>
                    <a:pt x="2457" y="1319"/>
                  </a:lnTo>
                  <a:lnTo>
                    <a:pt x="2502" y="1319"/>
                  </a:lnTo>
                  <a:cubicBezTo>
                    <a:pt x="2502" y="1297"/>
                    <a:pt x="2343" y="1251"/>
                    <a:pt x="2389" y="1183"/>
                  </a:cubicBezTo>
                  <a:cubicBezTo>
                    <a:pt x="2411" y="1046"/>
                    <a:pt x="2389" y="887"/>
                    <a:pt x="2411" y="751"/>
                  </a:cubicBezTo>
                  <a:lnTo>
                    <a:pt x="2480" y="819"/>
                  </a:lnTo>
                  <a:lnTo>
                    <a:pt x="2502" y="751"/>
                  </a:lnTo>
                  <a:lnTo>
                    <a:pt x="2502" y="751"/>
                  </a:lnTo>
                  <a:cubicBezTo>
                    <a:pt x="2497" y="753"/>
                    <a:pt x="2493" y="755"/>
                    <a:pt x="2489" y="755"/>
                  </a:cubicBezTo>
                  <a:cubicBezTo>
                    <a:pt x="2465" y="755"/>
                    <a:pt x="2472" y="702"/>
                    <a:pt x="2447" y="702"/>
                  </a:cubicBezTo>
                  <a:cubicBezTo>
                    <a:pt x="2444" y="702"/>
                    <a:pt x="2439" y="703"/>
                    <a:pt x="2434" y="705"/>
                  </a:cubicBezTo>
                  <a:cubicBezTo>
                    <a:pt x="2320" y="592"/>
                    <a:pt x="2434" y="478"/>
                    <a:pt x="2343" y="387"/>
                  </a:cubicBezTo>
                  <a:cubicBezTo>
                    <a:pt x="2232" y="365"/>
                    <a:pt x="399" y="81"/>
                    <a:pt x="194" y="48"/>
                  </a:cubicBezTo>
                  <a:lnTo>
                    <a:pt x="194" y="48"/>
                  </a:lnTo>
                  <a:lnTo>
                    <a:pt x="183" y="91"/>
                  </a:lnTo>
                  <a:lnTo>
                    <a:pt x="251" y="91"/>
                  </a:lnTo>
                  <a:cubicBezTo>
                    <a:pt x="274" y="160"/>
                    <a:pt x="206" y="114"/>
                    <a:pt x="206" y="182"/>
                  </a:cubicBezTo>
                  <a:cubicBezTo>
                    <a:pt x="137" y="182"/>
                    <a:pt x="137" y="114"/>
                    <a:pt x="137" y="4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2"/>
            <p:cNvSpPr/>
            <p:nvPr/>
          </p:nvSpPr>
          <p:spPr>
            <a:xfrm rot="-2172959" flipH="1">
              <a:off x="8724218" y="4496658"/>
              <a:ext cx="2193" cy="2882"/>
            </a:xfrm>
            <a:custGeom>
              <a:avLst/>
              <a:gdLst/>
              <a:ahLst/>
              <a:cxnLst/>
              <a:rect l="l" t="t" r="r" b="b"/>
              <a:pathLst>
                <a:path w="70" h="92" extrusionOk="0">
                  <a:moveTo>
                    <a:pt x="69" y="0"/>
                  </a:moveTo>
                  <a:lnTo>
                    <a:pt x="69" y="0"/>
                  </a:lnTo>
                  <a:cubicBezTo>
                    <a:pt x="24" y="23"/>
                    <a:pt x="1" y="46"/>
                    <a:pt x="1" y="91"/>
                  </a:cubicBezTo>
                  <a:cubicBezTo>
                    <a:pt x="69" y="68"/>
                    <a:pt x="69" y="23"/>
                    <a:pt x="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2"/>
            <p:cNvSpPr/>
            <p:nvPr/>
          </p:nvSpPr>
          <p:spPr>
            <a:xfrm rot="-2172959" flipH="1">
              <a:off x="8722962" y="4497775"/>
              <a:ext cx="720" cy="31"/>
            </a:xfrm>
            <a:custGeom>
              <a:avLst/>
              <a:gdLst/>
              <a:ahLst/>
              <a:cxnLst/>
              <a:rect l="l" t="t" r="r" b="b"/>
              <a:pathLst>
                <a:path w="23" h="1" extrusionOk="0">
                  <a:moveTo>
                    <a:pt x="23" y="0"/>
                  </a:moveTo>
                  <a:lnTo>
                    <a:pt x="23" y="0"/>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2"/>
            <p:cNvSpPr/>
            <p:nvPr/>
          </p:nvSpPr>
          <p:spPr>
            <a:xfrm rot="-2172959" flipH="1">
              <a:off x="8658483" y="4267228"/>
              <a:ext cx="31" cy="720"/>
            </a:xfrm>
            <a:custGeom>
              <a:avLst/>
              <a:gdLst/>
              <a:ahLst/>
              <a:cxnLst/>
              <a:rect l="l" t="t" r="r" b="b"/>
              <a:pathLst>
                <a:path w="1" h="23" extrusionOk="0">
                  <a:moveTo>
                    <a:pt x="1" y="0"/>
                  </a:moveTo>
                  <a:lnTo>
                    <a:pt x="1" y="23"/>
                  </a:lnTo>
                  <a:lnTo>
                    <a:pt x="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2"/>
            <p:cNvSpPr/>
            <p:nvPr/>
          </p:nvSpPr>
          <p:spPr>
            <a:xfrm rot="-2172959" flipH="1">
              <a:off x="8641120" y="4271254"/>
              <a:ext cx="95477" cy="227479"/>
            </a:xfrm>
            <a:custGeom>
              <a:avLst/>
              <a:gdLst/>
              <a:ahLst/>
              <a:cxnLst/>
              <a:rect l="l" t="t" r="r" b="b"/>
              <a:pathLst>
                <a:path w="3048" h="7262" extrusionOk="0">
                  <a:moveTo>
                    <a:pt x="2388" y="2070"/>
                  </a:moveTo>
                  <a:lnTo>
                    <a:pt x="2499" y="2094"/>
                  </a:lnTo>
                  <a:lnTo>
                    <a:pt x="2499" y="2094"/>
                  </a:lnTo>
                  <a:lnTo>
                    <a:pt x="2434" y="2138"/>
                  </a:lnTo>
                  <a:lnTo>
                    <a:pt x="2388" y="2070"/>
                  </a:lnTo>
                  <a:close/>
                  <a:moveTo>
                    <a:pt x="2707" y="7095"/>
                  </a:moveTo>
                  <a:lnTo>
                    <a:pt x="2688" y="7151"/>
                  </a:lnTo>
                  <a:lnTo>
                    <a:pt x="2688" y="7151"/>
                  </a:lnTo>
                  <a:cubicBezTo>
                    <a:pt x="2694" y="7114"/>
                    <a:pt x="2645" y="7095"/>
                    <a:pt x="2707" y="7095"/>
                  </a:cubicBezTo>
                  <a:close/>
                  <a:moveTo>
                    <a:pt x="182" y="0"/>
                  </a:moveTo>
                  <a:lnTo>
                    <a:pt x="137" y="69"/>
                  </a:lnTo>
                  <a:lnTo>
                    <a:pt x="228" y="69"/>
                  </a:lnTo>
                  <a:cubicBezTo>
                    <a:pt x="251" y="137"/>
                    <a:pt x="182" y="91"/>
                    <a:pt x="182" y="137"/>
                  </a:cubicBezTo>
                  <a:cubicBezTo>
                    <a:pt x="173" y="140"/>
                    <a:pt x="165" y="141"/>
                    <a:pt x="158" y="141"/>
                  </a:cubicBezTo>
                  <a:cubicBezTo>
                    <a:pt x="114" y="141"/>
                    <a:pt x="111" y="85"/>
                    <a:pt x="92" y="46"/>
                  </a:cubicBezTo>
                  <a:lnTo>
                    <a:pt x="92" y="46"/>
                  </a:lnTo>
                  <a:cubicBezTo>
                    <a:pt x="92" y="91"/>
                    <a:pt x="46" y="137"/>
                    <a:pt x="114" y="160"/>
                  </a:cubicBezTo>
                  <a:cubicBezTo>
                    <a:pt x="92" y="182"/>
                    <a:pt x="46" y="160"/>
                    <a:pt x="23" y="205"/>
                  </a:cubicBezTo>
                  <a:cubicBezTo>
                    <a:pt x="46" y="228"/>
                    <a:pt x="92" y="273"/>
                    <a:pt x="69" y="319"/>
                  </a:cubicBezTo>
                  <a:lnTo>
                    <a:pt x="46" y="319"/>
                  </a:lnTo>
                  <a:cubicBezTo>
                    <a:pt x="1" y="410"/>
                    <a:pt x="160" y="432"/>
                    <a:pt x="92" y="523"/>
                  </a:cubicBezTo>
                  <a:lnTo>
                    <a:pt x="69" y="523"/>
                  </a:lnTo>
                  <a:cubicBezTo>
                    <a:pt x="23" y="546"/>
                    <a:pt x="92" y="614"/>
                    <a:pt x="46" y="660"/>
                  </a:cubicBezTo>
                  <a:lnTo>
                    <a:pt x="114" y="660"/>
                  </a:lnTo>
                  <a:cubicBezTo>
                    <a:pt x="69" y="728"/>
                    <a:pt x="114" y="774"/>
                    <a:pt x="69" y="819"/>
                  </a:cubicBezTo>
                  <a:lnTo>
                    <a:pt x="137" y="842"/>
                  </a:lnTo>
                  <a:cubicBezTo>
                    <a:pt x="114" y="1069"/>
                    <a:pt x="228" y="1888"/>
                    <a:pt x="251" y="2115"/>
                  </a:cubicBezTo>
                  <a:lnTo>
                    <a:pt x="228" y="2092"/>
                  </a:lnTo>
                  <a:lnTo>
                    <a:pt x="228" y="2092"/>
                  </a:lnTo>
                  <a:cubicBezTo>
                    <a:pt x="273" y="2411"/>
                    <a:pt x="296" y="3093"/>
                    <a:pt x="387" y="3411"/>
                  </a:cubicBezTo>
                  <a:cubicBezTo>
                    <a:pt x="319" y="3480"/>
                    <a:pt x="342" y="3548"/>
                    <a:pt x="319" y="3593"/>
                  </a:cubicBezTo>
                  <a:lnTo>
                    <a:pt x="387" y="3593"/>
                  </a:lnTo>
                  <a:cubicBezTo>
                    <a:pt x="387" y="3775"/>
                    <a:pt x="433" y="3616"/>
                    <a:pt x="455" y="3775"/>
                  </a:cubicBezTo>
                  <a:cubicBezTo>
                    <a:pt x="501" y="3957"/>
                    <a:pt x="433" y="4685"/>
                    <a:pt x="387" y="4867"/>
                  </a:cubicBezTo>
                  <a:cubicBezTo>
                    <a:pt x="478" y="4958"/>
                    <a:pt x="410" y="5049"/>
                    <a:pt x="455" y="5140"/>
                  </a:cubicBezTo>
                  <a:lnTo>
                    <a:pt x="433" y="5140"/>
                  </a:lnTo>
                  <a:cubicBezTo>
                    <a:pt x="455" y="5231"/>
                    <a:pt x="364" y="5776"/>
                    <a:pt x="410" y="5890"/>
                  </a:cubicBezTo>
                  <a:lnTo>
                    <a:pt x="410" y="5867"/>
                  </a:lnTo>
                  <a:lnTo>
                    <a:pt x="410" y="5867"/>
                  </a:lnTo>
                  <a:cubicBezTo>
                    <a:pt x="478" y="5958"/>
                    <a:pt x="364" y="5936"/>
                    <a:pt x="342" y="6026"/>
                  </a:cubicBezTo>
                  <a:cubicBezTo>
                    <a:pt x="433" y="6026"/>
                    <a:pt x="501" y="6095"/>
                    <a:pt x="501" y="6140"/>
                  </a:cubicBezTo>
                  <a:lnTo>
                    <a:pt x="478" y="6140"/>
                  </a:lnTo>
                  <a:cubicBezTo>
                    <a:pt x="501" y="6186"/>
                    <a:pt x="592" y="6299"/>
                    <a:pt x="592" y="6368"/>
                  </a:cubicBezTo>
                  <a:lnTo>
                    <a:pt x="546" y="6368"/>
                  </a:lnTo>
                  <a:cubicBezTo>
                    <a:pt x="592" y="6436"/>
                    <a:pt x="569" y="6549"/>
                    <a:pt x="569" y="6595"/>
                  </a:cubicBezTo>
                  <a:cubicBezTo>
                    <a:pt x="546" y="6709"/>
                    <a:pt x="455" y="6868"/>
                    <a:pt x="524" y="7004"/>
                  </a:cubicBezTo>
                  <a:lnTo>
                    <a:pt x="364" y="7095"/>
                  </a:lnTo>
                  <a:lnTo>
                    <a:pt x="387" y="7118"/>
                  </a:lnTo>
                  <a:cubicBezTo>
                    <a:pt x="387" y="7118"/>
                    <a:pt x="1447" y="7262"/>
                    <a:pt x="2138" y="7262"/>
                  </a:cubicBezTo>
                  <a:cubicBezTo>
                    <a:pt x="2357" y="7262"/>
                    <a:pt x="2540" y="7247"/>
                    <a:pt x="2638" y="7209"/>
                  </a:cubicBezTo>
                  <a:lnTo>
                    <a:pt x="2684" y="7209"/>
                  </a:lnTo>
                  <a:lnTo>
                    <a:pt x="2684" y="7163"/>
                  </a:lnTo>
                  <a:cubicBezTo>
                    <a:pt x="2691" y="7149"/>
                    <a:pt x="2698" y="7144"/>
                    <a:pt x="2706" y="7144"/>
                  </a:cubicBezTo>
                  <a:cubicBezTo>
                    <a:pt x="2723" y="7144"/>
                    <a:pt x="2743" y="7171"/>
                    <a:pt x="2775" y="7186"/>
                  </a:cubicBezTo>
                  <a:lnTo>
                    <a:pt x="2798" y="7118"/>
                  </a:lnTo>
                  <a:lnTo>
                    <a:pt x="2752" y="7141"/>
                  </a:lnTo>
                  <a:lnTo>
                    <a:pt x="2707" y="7050"/>
                  </a:lnTo>
                  <a:cubicBezTo>
                    <a:pt x="2729" y="7004"/>
                    <a:pt x="2798" y="7050"/>
                    <a:pt x="2820" y="6982"/>
                  </a:cubicBezTo>
                  <a:cubicBezTo>
                    <a:pt x="2866" y="6686"/>
                    <a:pt x="2934" y="6413"/>
                    <a:pt x="2911" y="6095"/>
                  </a:cubicBezTo>
                  <a:lnTo>
                    <a:pt x="2911" y="6095"/>
                  </a:lnTo>
                  <a:lnTo>
                    <a:pt x="2957" y="6117"/>
                  </a:lnTo>
                  <a:cubicBezTo>
                    <a:pt x="2934" y="6026"/>
                    <a:pt x="2934" y="5936"/>
                    <a:pt x="2911" y="5867"/>
                  </a:cubicBezTo>
                  <a:lnTo>
                    <a:pt x="3002" y="5822"/>
                  </a:lnTo>
                  <a:lnTo>
                    <a:pt x="3002" y="5822"/>
                  </a:lnTo>
                  <a:cubicBezTo>
                    <a:pt x="3001" y="5822"/>
                    <a:pt x="3000" y="5823"/>
                    <a:pt x="2999" y="5823"/>
                  </a:cubicBezTo>
                  <a:cubicBezTo>
                    <a:pt x="2957" y="5823"/>
                    <a:pt x="2957" y="5366"/>
                    <a:pt x="2957" y="5344"/>
                  </a:cubicBezTo>
                  <a:lnTo>
                    <a:pt x="2866" y="5344"/>
                  </a:lnTo>
                  <a:cubicBezTo>
                    <a:pt x="2866" y="5253"/>
                    <a:pt x="2979" y="5322"/>
                    <a:pt x="2957" y="5231"/>
                  </a:cubicBezTo>
                  <a:cubicBezTo>
                    <a:pt x="2820" y="5208"/>
                    <a:pt x="2979" y="5094"/>
                    <a:pt x="2911" y="5071"/>
                  </a:cubicBezTo>
                  <a:cubicBezTo>
                    <a:pt x="2911" y="5071"/>
                    <a:pt x="2911" y="5026"/>
                    <a:pt x="2957" y="5026"/>
                  </a:cubicBezTo>
                  <a:cubicBezTo>
                    <a:pt x="2889" y="5026"/>
                    <a:pt x="2934" y="5003"/>
                    <a:pt x="2934" y="4958"/>
                  </a:cubicBezTo>
                  <a:lnTo>
                    <a:pt x="2934" y="4958"/>
                  </a:lnTo>
                  <a:lnTo>
                    <a:pt x="2889" y="4980"/>
                  </a:lnTo>
                  <a:lnTo>
                    <a:pt x="2843" y="4912"/>
                  </a:lnTo>
                  <a:lnTo>
                    <a:pt x="2934" y="4912"/>
                  </a:lnTo>
                  <a:cubicBezTo>
                    <a:pt x="2957" y="4776"/>
                    <a:pt x="3048" y="4025"/>
                    <a:pt x="3002" y="3866"/>
                  </a:cubicBezTo>
                  <a:lnTo>
                    <a:pt x="3002" y="3866"/>
                  </a:lnTo>
                  <a:cubicBezTo>
                    <a:pt x="2957" y="3889"/>
                    <a:pt x="2979" y="3934"/>
                    <a:pt x="2889" y="3957"/>
                  </a:cubicBezTo>
                  <a:cubicBezTo>
                    <a:pt x="2843" y="3912"/>
                    <a:pt x="2911" y="3889"/>
                    <a:pt x="2866" y="3866"/>
                  </a:cubicBezTo>
                  <a:cubicBezTo>
                    <a:pt x="3002" y="3866"/>
                    <a:pt x="2889" y="3775"/>
                    <a:pt x="3025" y="3752"/>
                  </a:cubicBezTo>
                  <a:lnTo>
                    <a:pt x="2957" y="3730"/>
                  </a:lnTo>
                  <a:lnTo>
                    <a:pt x="3002" y="3707"/>
                  </a:lnTo>
                  <a:cubicBezTo>
                    <a:pt x="2911" y="3525"/>
                    <a:pt x="2957" y="3662"/>
                    <a:pt x="2979" y="3502"/>
                  </a:cubicBezTo>
                  <a:cubicBezTo>
                    <a:pt x="2957" y="3411"/>
                    <a:pt x="2866" y="3366"/>
                    <a:pt x="2889" y="3298"/>
                  </a:cubicBezTo>
                  <a:lnTo>
                    <a:pt x="2889" y="3298"/>
                  </a:lnTo>
                  <a:lnTo>
                    <a:pt x="2820" y="3320"/>
                  </a:lnTo>
                  <a:cubicBezTo>
                    <a:pt x="2889" y="3298"/>
                    <a:pt x="2775" y="3252"/>
                    <a:pt x="2843" y="3229"/>
                  </a:cubicBezTo>
                  <a:cubicBezTo>
                    <a:pt x="2843" y="3211"/>
                    <a:pt x="2843" y="3149"/>
                    <a:pt x="2796" y="3149"/>
                  </a:cubicBezTo>
                  <a:cubicBezTo>
                    <a:pt x="2784" y="3149"/>
                    <a:pt x="2770" y="3152"/>
                    <a:pt x="2752" y="3161"/>
                  </a:cubicBezTo>
                  <a:cubicBezTo>
                    <a:pt x="2787" y="3144"/>
                    <a:pt x="2808" y="3100"/>
                    <a:pt x="2836" y="3100"/>
                  </a:cubicBezTo>
                  <a:cubicBezTo>
                    <a:pt x="2845" y="3100"/>
                    <a:pt x="2855" y="3105"/>
                    <a:pt x="2866" y="3116"/>
                  </a:cubicBezTo>
                  <a:lnTo>
                    <a:pt x="2843" y="3048"/>
                  </a:lnTo>
                  <a:lnTo>
                    <a:pt x="2820" y="3070"/>
                  </a:lnTo>
                  <a:cubicBezTo>
                    <a:pt x="2820" y="3002"/>
                    <a:pt x="2889" y="2957"/>
                    <a:pt x="2798" y="2911"/>
                  </a:cubicBezTo>
                  <a:lnTo>
                    <a:pt x="2752" y="2934"/>
                  </a:lnTo>
                  <a:cubicBezTo>
                    <a:pt x="2752" y="2888"/>
                    <a:pt x="2752" y="2843"/>
                    <a:pt x="2843" y="2820"/>
                  </a:cubicBezTo>
                  <a:lnTo>
                    <a:pt x="2866" y="2866"/>
                  </a:lnTo>
                  <a:cubicBezTo>
                    <a:pt x="2866" y="2797"/>
                    <a:pt x="2843" y="2752"/>
                    <a:pt x="2798" y="2684"/>
                  </a:cubicBezTo>
                  <a:lnTo>
                    <a:pt x="2798" y="2706"/>
                  </a:lnTo>
                  <a:cubicBezTo>
                    <a:pt x="2708" y="2617"/>
                    <a:pt x="2618" y="2194"/>
                    <a:pt x="2506" y="2096"/>
                  </a:cubicBezTo>
                  <a:lnTo>
                    <a:pt x="2506" y="2096"/>
                  </a:lnTo>
                  <a:lnTo>
                    <a:pt x="2593" y="2115"/>
                  </a:lnTo>
                  <a:cubicBezTo>
                    <a:pt x="2570" y="1956"/>
                    <a:pt x="2502" y="1206"/>
                    <a:pt x="2547" y="1069"/>
                  </a:cubicBezTo>
                  <a:cubicBezTo>
                    <a:pt x="2563" y="1054"/>
                    <a:pt x="2580" y="1049"/>
                    <a:pt x="2597" y="1049"/>
                  </a:cubicBezTo>
                  <a:cubicBezTo>
                    <a:pt x="2631" y="1049"/>
                    <a:pt x="2661" y="1069"/>
                    <a:pt x="2661" y="1069"/>
                  </a:cubicBezTo>
                  <a:cubicBezTo>
                    <a:pt x="2638" y="1001"/>
                    <a:pt x="2593" y="1046"/>
                    <a:pt x="2593" y="978"/>
                  </a:cubicBezTo>
                  <a:lnTo>
                    <a:pt x="2593" y="978"/>
                  </a:lnTo>
                  <a:lnTo>
                    <a:pt x="2661" y="1001"/>
                  </a:lnTo>
                  <a:lnTo>
                    <a:pt x="2661" y="1001"/>
                  </a:lnTo>
                  <a:lnTo>
                    <a:pt x="2638" y="955"/>
                  </a:lnTo>
                  <a:cubicBezTo>
                    <a:pt x="2627" y="967"/>
                    <a:pt x="2599" y="967"/>
                    <a:pt x="2567" y="967"/>
                  </a:cubicBezTo>
                  <a:cubicBezTo>
                    <a:pt x="2536" y="967"/>
                    <a:pt x="2502" y="967"/>
                    <a:pt x="2479" y="978"/>
                  </a:cubicBezTo>
                  <a:lnTo>
                    <a:pt x="2479" y="910"/>
                  </a:lnTo>
                  <a:lnTo>
                    <a:pt x="2547" y="910"/>
                  </a:lnTo>
                  <a:cubicBezTo>
                    <a:pt x="2547" y="887"/>
                    <a:pt x="2388" y="865"/>
                    <a:pt x="2411" y="796"/>
                  </a:cubicBezTo>
                  <a:cubicBezTo>
                    <a:pt x="2434" y="683"/>
                    <a:pt x="2411" y="546"/>
                    <a:pt x="2434" y="432"/>
                  </a:cubicBezTo>
                  <a:lnTo>
                    <a:pt x="2502" y="478"/>
                  </a:lnTo>
                  <a:lnTo>
                    <a:pt x="2502" y="432"/>
                  </a:lnTo>
                  <a:cubicBezTo>
                    <a:pt x="2495" y="436"/>
                    <a:pt x="2490" y="437"/>
                    <a:pt x="2486" y="437"/>
                  </a:cubicBezTo>
                  <a:cubicBezTo>
                    <a:pt x="2466" y="437"/>
                    <a:pt x="2472" y="405"/>
                    <a:pt x="2464" y="405"/>
                  </a:cubicBezTo>
                  <a:cubicBezTo>
                    <a:pt x="2462" y="405"/>
                    <a:pt x="2460" y="406"/>
                    <a:pt x="2456" y="410"/>
                  </a:cubicBezTo>
                  <a:cubicBezTo>
                    <a:pt x="2320" y="319"/>
                    <a:pt x="2434" y="205"/>
                    <a:pt x="2343" y="137"/>
                  </a:cubicBezTo>
                  <a:cubicBezTo>
                    <a:pt x="2229" y="137"/>
                    <a:pt x="296" y="46"/>
                    <a:pt x="160" y="46"/>
                  </a:cubicBezTo>
                  <a:lnTo>
                    <a:pt x="18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2"/>
            <p:cNvSpPr/>
            <p:nvPr/>
          </p:nvSpPr>
          <p:spPr>
            <a:xfrm rot="-2172959" flipH="1">
              <a:off x="8444377" y="4914236"/>
              <a:ext cx="2882" cy="4291"/>
            </a:xfrm>
            <a:custGeom>
              <a:avLst/>
              <a:gdLst/>
              <a:ahLst/>
              <a:cxnLst/>
              <a:rect l="l" t="t" r="r" b="b"/>
              <a:pathLst>
                <a:path w="92" h="137" extrusionOk="0">
                  <a:moveTo>
                    <a:pt x="91" y="1"/>
                  </a:moveTo>
                  <a:lnTo>
                    <a:pt x="91" y="1"/>
                  </a:lnTo>
                  <a:cubicBezTo>
                    <a:pt x="23" y="46"/>
                    <a:pt x="0" y="69"/>
                    <a:pt x="0" y="137"/>
                  </a:cubicBezTo>
                  <a:cubicBezTo>
                    <a:pt x="69" y="114"/>
                    <a:pt x="69" y="46"/>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2"/>
            <p:cNvSpPr/>
            <p:nvPr/>
          </p:nvSpPr>
          <p:spPr>
            <a:xfrm rot="-2172959" flipH="1">
              <a:off x="8443394" y="4915490"/>
              <a:ext cx="31" cy="31"/>
            </a:xfrm>
            <a:custGeom>
              <a:avLst/>
              <a:gdLst/>
              <a:ahLst/>
              <a:cxnLst/>
              <a:rect l="l" t="t" r="r" b="b"/>
              <a:pathLst>
                <a:path w="1" h="1" extrusionOk="0">
                  <a:moveTo>
                    <a:pt x="0" y="1"/>
                  </a:moveTo>
                  <a:lnTo>
                    <a:pt x="0" y="1"/>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2"/>
            <p:cNvSpPr/>
            <p:nvPr/>
          </p:nvSpPr>
          <p:spPr>
            <a:xfrm rot="-2172959" flipH="1">
              <a:off x="8347842" y="4637451"/>
              <a:ext cx="752" cy="720"/>
            </a:xfrm>
            <a:custGeom>
              <a:avLst/>
              <a:gdLst/>
              <a:ahLst/>
              <a:cxnLst/>
              <a:rect l="l" t="t" r="r" b="b"/>
              <a:pathLst>
                <a:path w="24" h="23" extrusionOk="0">
                  <a:moveTo>
                    <a:pt x="0" y="0"/>
                  </a:moveTo>
                  <a:lnTo>
                    <a:pt x="23" y="23"/>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2"/>
            <p:cNvSpPr/>
            <p:nvPr/>
          </p:nvSpPr>
          <p:spPr>
            <a:xfrm rot="-2172959" flipH="1">
              <a:off x="8344210" y="4636501"/>
              <a:ext cx="99048" cy="286087"/>
            </a:xfrm>
            <a:custGeom>
              <a:avLst/>
              <a:gdLst/>
              <a:ahLst/>
              <a:cxnLst/>
              <a:rect l="l" t="t" r="r" b="b"/>
              <a:pathLst>
                <a:path w="3162" h="9133" extrusionOk="0">
                  <a:moveTo>
                    <a:pt x="159" y="1"/>
                  </a:moveTo>
                  <a:lnTo>
                    <a:pt x="137" y="69"/>
                  </a:lnTo>
                  <a:cubicBezTo>
                    <a:pt x="138" y="68"/>
                    <a:pt x="140" y="68"/>
                    <a:pt x="143" y="68"/>
                  </a:cubicBezTo>
                  <a:lnTo>
                    <a:pt x="143" y="68"/>
                  </a:lnTo>
                  <a:lnTo>
                    <a:pt x="159" y="1"/>
                  </a:lnTo>
                  <a:close/>
                  <a:moveTo>
                    <a:pt x="71" y="811"/>
                  </a:moveTo>
                  <a:lnTo>
                    <a:pt x="71" y="811"/>
                  </a:lnTo>
                  <a:cubicBezTo>
                    <a:pt x="69" y="813"/>
                    <a:pt x="68" y="816"/>
                    <a:pt x="68" y="819"/>
                  </a:cubicBezTo>
                  <a:cubicBezTo>
                    <a:pt x="69" y="816"/>
                    <a:pt x="70" y="814"/>
                    <a:pt x="71" y="811"/>
                  </a:cubicBezTo>
                  <a:close/>
                  <a:moveTo>
                    <a:pt x="2320" y="46"/>
                  </a:moveTo>
                  <a:cubicBezTo>
                    <a:pt x="2207" y="46"/>
                    <a:pt x="321" y="46"/>
                    <a:pt x="143" y="68"/>
                  </a:cubicBezTo>
                  <a:lnTo>
                    <a:pt x="143" y="68"/>
                  </a:lnTo>
                  <a:lnTo>
                    <a:pt x="137" y="91"/>
                  </a:lnTo>
                  <a:lnTo>
                    <a:pt x="205" y="91"/>
                  </a:lnTo>
                  <a:cubicBezTo>
                    <a:pt x="228" y="160"/>
                    <a:pt x="159" y="114"/>
                    <a:pt x="159" y="182"/>
                  </a:cubicBezTo>
                  <a:cubicBezTo>
                    <a:pt x="114" y="182"/>
                    <a:pt x="91" y="137"/>
                    <a:pt x="91" y="69"/>
                  </a:cubicBezTo>
                  <a:lnTo>
                    <a:pt x="91" y="69"/>
                  </a:lnTo>
                  <a:cubicBezTo>
                    <a:pt x="68" y="137"/>
                    <a:pt x="46" y="182"/>
                    <a:pt x="114" y="205"/>
                  </a:cubicBezTo>
                  <a:cubicBezTo>
                    <a:pt x="103" y="228"/>
                    <a:pt x="80" y="228"/>
                    <a:pt x="57" y="228"/>
                  </a:cubicBezTo>
                  <a:cubicBezTo>
                    <a:pt x="34" y="228"/>
                    <a:pt x="12" y="228"/>
                    <a:pt x="0" y="251"/>
                  </a:cubicBezTo>
                  <a:cubicBezTo>
                    <a:pt x="23" y="296"/>
                    <a:pt x="91" y="342"/>
                    <a:pt x="68" y="387"/>
                  </a:cubicBezTo>
                  <a:lnTo>
                    <a:pt x="46" y="387"/>
                  </a:lnTo>
                  <a:cubicBezTo>
                    <a:pt x="0" y="501"/>
                    <a:pt x="159" y="546"/>
                    <a:pt x="91" y="660"/>
                  </a:cubicBezTo>
                  <a:lnTo>
                    <a:pt x="68" y="660"/>
                  </a:lnTo>
                  <a:cubicBezTo>
                    <a:pt x="47" y="682"/>
                    <a:pt x="88" y="746"/>
                    <a:pt x="71" y="811"/>
                  </a:cubicBezTo>
                  <a:lnTo>
                    <a:pt x="71" y="811"/>
                  </a:lnTo>
                  <a:cubicBezTo>
                    <a:pt x="75" y="805"/>
                    <a:pt x="84" y="802"/>
                    <a:pt x="94" y="802"/>
                  </a:cubicBezTo>
                  <a:cubicBezTo>
                    <a:pt x="108" y="802"/>
                    <a:pt x="125" y="808"/>
                    <a:pt x="137" y="819"/>
                  </a:cubicBezTo>
                  <a:cubicBezTo>
                    <a:pt x="91" y="910"/>
                    <a:pt x="137" y="956"/>
                    <a:pt x="91" y="1001"/>
                  </a:cubicBezTo>
                  <a:lnTo>
                    <a:pt x="159" y="1069"/>
                  </a:lnTo>
                  <a:cubicBezTo>
                    <a:pt x="159" y="1319"/>
                    <a:pt x="341" y="2343"/>
                    <a:pt x="341" y="2616"/>
                  </a:cubicBezTo>
                  <a:cubicBezTo>
                    <a:pt x="387" y="3002"/>
                    <a:pt x="387" y="3844"/>
                    <a:pt x="500" y="4276"/>
                  </a:cubicBezTo>
                  <a:cubicBezTo>
                    <a:pt x="432" y="4321"/>
                    <a:pt x="455" y="4412"/>
                    <a:pt x="432" y="4480"/>
                  </a:cubicBezTo>
                  <a:cubicBezTo>
                    <a:pt x="442" y="4471"/>
                    <a:pt x="455" y="4465"/>
                    <a:pt x="467" y="4465"/>
                  </a:cubicBezTo>
                  <a:cubicBezTo>
                    <a:pt x="485" y="4465"/>
                    <a:pt x="500" y="4476"/>
                    <a:pt x="500" y="4503"/>
                  </a:cubicBezTo>
                  <a:cubicBezTo>
                    <a:pt x="500" y="4605"/>
                    <a:pt x="512" y="4605"/>
                    <a:pt x="526" y="4605"/>
                  </a:cubicBezTo>
                  <a:cubicBezTo>
                    <a:pt x="540" y="4605"/>
                    <a:pt x="557" y="4605"/>
                    <a:pt x="569" y="4708"/>
                  </a:cubicBezTo>
                  <a:cubicBezTo>
                    <a:pt x="637" y="4958"/>
                    <a:pt x="569" y="5890"/>
                    <a:pt x="523" y="6095"/>
                  </a:cubicBezTo>
                  <a:cubicBezTo>
                    <a:pt x="591" y="6209"/>
                    <a:pt x="523" y="6345"/>
                    <a:pt x="591" y="6459"/>
                  </a:cubicBezTo>
                  <a:lnTo>
                    <a:pt x="569" y="6459"/>
                  </a:lnTo>
                  <a:cubicBezTo>
                    <a:pt x="591" y="6572"/>
                    <a:pt x="523" y="7255"/>
                    <a:pt x="546" y="7391"/>
                  </a:cubicBezTo>
                  <a:cubicBezTo>
                    <a:pt x="591" y="7505"/>
                    <a:pt x="500" y="7482"/>
                    <a:pt x="478" y="7573"/>
                  </a:cubicBezTo>
                  <a:cubicBezTo>
                    <a:pt x="569" y="7573"/>
                    <a:pt x="614" y="7687"/>
                    <a:pt x="637" y="7709"/>
                  </a:cubicBezTo>
                  <a:lnTo>
                    <a:pt x="614" y="7709"/>
                  </a:lnTo>
                  <a:cubicBezTo>
                    <a:pt x="614" y="7778"/>
                    <a:pt x="705" y="7914"/>
                    <a:pt x="705" y="8028"/>
                  </a:cubicBezTo>
                  <a:lnTo>
                    <a:pt x="660" y="8005"/>
                  </a:lnTo>
                  <a:lnTo>
                    <a:pt x="660" y="8005"/>
                  </a:lnTo>
                  <a:cubicBezTo>
                    <a:pt x="705" y="8096"/>
                    <a:pt x="682" y="8255"/>
                    <a:pt x="682" y="8301"/>
                  </a:cubicBezTo>
                  <a:cubicBezTo>
                    <a:pt x="660" y="8437"/>
                    <a:pt x="569" y="8642"/>
                    <a:pt x="614" y="8846"/>
                  </a:cubicBezTo>
                  <a:lnTo>
                    <a:pt x="455" y="8937"/>
                  </a:lnTo>
                  <a:lnTo>
                    <a:pt x="478" y="8960"/>
                  </a:lnTo>
                  <a:cubicBezTo>
                    <a:pt x="478" y="8960"/>
                    <a:pt x="1478" y="9133"/>
                    <a:pt x="2168" y="9133"/>
                  </a:cubicBezTo>
                  <a:cubicBezTo>
                    <a:pt x="2414" y="9133"/>
                    <a:pt x="2621" y="9111"/>
                    <a:pt x="2729" y="9051"/>
                  </a:cubicBezTo>
                  <a:lnTo>
                    <a:pt x="2774" y="9051"/>
                  </a:lnTo>
                  <a:lnTo>
                    <a:pt x="2774" y="9006"/>
                  </a:lnTo>
                  <a:cubicBezTo>
                    <a:pt x="2797" y="8937"/>
                    <a:pt x="2752" y="8915"/>
                    <a:pt x="2797" y="8915"/>
                  </a:cubicBezTo>
                  <a:lnTo>
                    <a:pt x="2797" y="9006"/>
                  </a:lnTo>
                  <a:cubicBezTo>
                    <a:pt x="2797" y="8979"/>
                    <a:pt x="2804" y="8970"/>
                    <a:pt x="2814" y="8970"/>
                  </a:cubicBezTo>
                  <a:cubicBezTo>
                    <a:pt x="2829" y="8970"/>
                    <a:pt x="2852" y="8992"/>
                    <a:pt x="2865" y="9006"/>
                  </a:cubicBezTo>
                  <a:lnTo>
                    <a:pt x="2888" y="8937"/>
                  </a:lnTo>
                  <a:lnTo>
                    <a:pt x="2888" y="8937"/>
                  </a:lnTo>
                  <a:lnTo>
                    <a:pt x="2865" y="8960"/>
                  </a:lnTo>
                  <a:cubicBezTo>
                    <a:pt x="2843" y="8915"/>
                    <a:pt x="2797" y="8869"/>
                    <a:pt x="2820" y="8846"/>
                  </a:cubicBezTo>
                  <a:cubicBezTo>
                    <a:pt x="2820" y="8812"/>
                    <a:pt x="2843" y="8812"/>
                    <a:pt x="2865" y="8812"/>
                  </a:cubicBezTo>
                  <a:cubicBezTo>
                    <a:pt x="2888" y="8812"/>
                    <a:pt x="2911" y="8812"/>
                    <a:pt x="2911" y="8778"/>
                  </a:cubicBezTo>
                  <a:cubicBezTo>
                    <a:pt x="2979" y="8392"/>
                    <a:pt x="3047" y="8028"/>
                    <a:pt x="3047" y="7641"/>
                  </a:cubicBezTo>
                  <a:lnTo>
                    <a:pt x="3070" y="7664"/>
                  </a:lnTo>
                  <a:cubicBezTo>
                    <a:pt x="3070" y="7527"/>
                    <a:pt x="3070" y="7436"/>
                    <a:pt x="3047" y="7323"/>
                  </a:cubicBezTo>
                  <a:lnTo>
                    <a:pt x="3138" y="7277"/>
                  </a:lnTo>
                  <a:lnTo>
                    <a:pt x="3138" y="7277"/>
                  </a:lnTo>
                  <a:cubicBezTo>
                    <a:pt x="3137" y="7278"/>
                    <a:pt x="3137" y="7278"/>
                    <a:pt x="3136" y="7278"/>
                  </a:cubicBezTo>
                  <a:cubicBezTo>
                    <a:pt x="3093" y="7278"/>
                    <a:pt x="3093" y="6709"/>
                    <a:pt x="3093" y="6709"/>
                  </a:cubicBezTo>
                  <a:lnTo>
                    <a:pt x="3002" y="6686"/>
                  </a:lnTo>
                  <a:cubicBezTo>
                    <a:pt x="3002" y="6572"/>
                    <a:pt x="3116" y="6663"/>
                    <a:pt x="3093" y="6550"/>
                  </a:cubicBezTo>
                  <a:cubicBezTo>
                    <a:pt x="2956" y="6504"/>
                    <a:pt x="3116" y="6390"/>
                    <a:pt x="3025" y="6345"/>
                  </a:cubicBezTo>
                  <a:cubicBezTo>
                    <a:pt x="3047" y="6345"/>
                    <a:pt x="3047" y="6299"/>
                    <a:pt x="3093" y="6299"/>
                  </a:cubicBezTo>
                  <a:cubicBezTo>
                    <a:pt x="3025" y="6277"/>
                    <a:pt x="3070" y="6254"/>
                    <a:pt x="3047" y="6209"/>
                  </a:cubicBezTo>
                  <a:lnTo>
                    <a:pt x="3047" y="6209"/>
                  </a:lnTo>
                  <a:lnTo>
                    <a:pt x="3002" y="6231"/>
                  </a:lnTo>
                  <a:lnTo>
                    <a:pt x="2979" y="6163"/>
                  </a:lnTo>
                  <a:lnTo>
                    <a:pt x="3070" y="6163"/>
                  </a:lnTo>
                  <a:cubicBezTo>
                    <a:pt x="3093" y="5958"/>
                    <a:pt x="3161" y="5026"/>
                    <a:pt x="3138" y="4821"/>
                  </a:cubicBezTo>
                  <a:lnTo>
                    <a:pt x="3138" y="4821"/>
                  </a:lnTo>
                  <a:cubicBezTo>
                    <a:pt x="3070" y="4844"/>
                    <a:pt x="3116" y="4912"/>
                    <a:pt x="3025" y="4935"/>
                  </a:cubicBezTo>
                  <a:cubicBezTo>
                    <a:pt x="2979" y="4890"/>
                    <a:pt x="3047" y="4867"/>
                    <a:pt x="2979" y="4844"/>
                  </a:cubicBezTo>
                  <a:cubicBezTo>
                    <a:pt x="3116" y="4821"/>
                    <a:pt x="3025" y="4708"/>
                    <a:pt x="3138" y="4685"/>
                  </a:cubicBezTo>
                  <a:lnTo>
                    <a:pt x="3070" y="4662"/>
                  </a:lnTo>
                  <a:lnTo>
                    <a:pt x="3116" y="4639"/>
                  </a:lnTo>
                  <a:cubicBezTo>
                    <a:pt x="3025" y="4389"/>
                    <a:pt x="3070" y="4571"/>
                    <a:pt x="3093" y="4367"/>
                  </a:cubicBezTo>
                  <a:cubicBezTo>
                    <a:pt x="3070" y="4230"/>
                    <a:pt x="2979" y="4185"/>
                    <a:pt x="3002" y="4116"/>
                  </a:cubicBezTo>
                  <a:lnTo>
                    <a:pt x="2934" y="4116"/>
                  </a:lnTo>
                  <a:cubicBezTo>
                    <a:pt x="3002" y="4116"/>
                    <a:pt x="2888" y="4025"/>
                    <a:pt x="2956" y="4025"/>
                  </a:cubicBezTo>
                  <a:cubicBezTo>
                    <a:pt x="2956" y="3985"/>
                    <a:pt x="2956" y="3908"/>
                    <a:pt x="2892" y="3908"/>
                  </a:cubicBezTo>
                  <a:cubicBezTo>
                    <a:pt x="2888" y="3908"/>
                    <a:pt x="2883" y="3909"/>
                    <a:pt x="2879" y="3909"/>
                  </a:cubicBezTo>
                  <a:lnTo>
                    <a:pt x="2879" y="3909"/>
                  </a:lnTo>
                  <a:cubicBezTo>
                    <a:pt x="2907" y="3898"/>
                    <a:pt x="2926" y="3854"/>
                    <a:pt x="2943" y="3854"/>
                  </a:cubicBezTo>
                  <a:cubicBezTo>
                    <a:pt x="2947" y="3854"/>
                    <a:pt x="2952" y="3857"/>
                    <a:pt x="2956" y="3866"/>
                  </a:cubicBezTo>
                  <a:lnTo>
                    <a:pt x="2956" y="3775"/>
                  </a:lnTo>
                  <a:lnTo>
                    <a:pt x="2934" y="3821"/>
                  </a:lnTo>
                  <a:cubicBezTo>
                    <a:pt x="2911" y="3730"/>
                    <a:pt x="2979" y="3662"/>
                    <a:pt x="2911" y="3593"/>
                  </a:cubicBezTo>
                  <a:lnTo>
                    <a:pt x="2865" y="3639"/>
                  </a:lnTo>
                  <a:cubicBezTo>
                    <a:pt x="2865" y="3571"/>
                    <a:pt x="2843" y="3525"/>
                    <a:pt x="2934" y="3502"/>
                  </a:cubicBezTo>
                  <a:lnTo>
                    <a:pt x="2979" y="3548"/>
                  </a:lnTo>
                  <a:cubicBezTo>
                    <a:pt x="2956" y="3457"/>
                    <a:pt x="2956" y="3389"/>
                    <a:pt x="2911" y="3321"/>
                  </a:cubicBezTo>
                  <a:lnTo>
                    <a:pt x="2911" y="3343"/>
                  </a:lnTo>
                  <a:cubicBezTo>
                    <a:pt x="2820" y="3230"/>
                    <a:pt x="2729" y="2661"/>
                    <a:pt x="2615" y="2570"/>
                  </a:cubicBezTo>
                  <a:lnTo>
                    <a:pt x="2547" y="2616"/>
                  </a:lnTo>
                  <a:lnTo>
                    <a:pt x="2479" y="2547"/>
                  </a:lnTo>
                  <a:lnTo>
                    <a:pt x="2479" y="2547"/>
                  </a:lnTo>
                  <a:lnTo>
                    <a:pt x="2683" y="2570"/>
                  </a:lnTo>
                  <a:cubicBezTo>
                    <a:pt x="2683" y="2388"/>
                    <a:pt x="2570" y="1433"/>
                    <a:pt x="2593" y="1251"/>
                  </a:cubicBezTo>
                  <a:cubicBezTo>
                    <a:pt x="2600" y="1228"/>
                    <a:pt x="2615" y="1221"/>
                    <a:pt x="2632" y="1221"/>
                  </a:cubicBezTo>
                  <a:cubicBezTo>
                    <a:pt x="2666" y="1221"/>
                    <a:pt x="2706" y="1251"/>
                    <a:pt x="2706" y="1251"/>
                  </a:cubicBezTo>
                  <a:cubicBezTo>
                    <a:pt x="2683" y="1160"/>
                    <a:pt x="2638" y="1206"/>
                    <a:pt x="2638" y="1138"/>
                  </a:cubicBezTo>
                  <a:lnTo>
                    <a:pt x="2638" y="1138"/>
                  </a:lnTo>
                  <a:lnTo>
                    <a:pt x="2706" y="1160"/>
                  </a:lnTo>
                  <a:lnTo>
                    <a:pt x="2683" y="1092"/>
                  </a:lnTo>
                  <a:cubicBezTo>
                    <a:pt x="2661" y="1138"/>
                    <a:pt x="2570" y="1115"/>
                    <a:pt x="2524" y="1138"/>
                  </a:cubicBezTo>
                  <a:lnTo>
                    <a:pt x="2524" y="1047"/>
                  </a:lnTo>
                  <a:lnTo>
                    <a:pt x="2570" y="1047"/>
                  </a:lnTo>
                  <a:cubicBezTo>
                    <a:pt x="2570" y="1024"/>
                    <a:pt x="2411" y="1001"/>
                    <a:pt x="2433" y="910"/>
                  </a:cubicBezTo>
                  <a:cubicBezTo>
                    <a:pt x="2456" y="751"/>
                    <a:pt x="2433" y="592"/>
                    <a:pt x="2433" y="433"/>
                  </a:cubicBezTo>
                  <a:lnTo>
                    <a:pt x="2433" y="433"/>
                  </a:lnTo>
                  <a:lnTo>
                    <a:pt x="2502" y="501"/>
                  </a:lnTo>
                  <a:lnTo>
                    <a:pt x="2502" y="433"/>
                  </a:lnTo>
                  <a:cubicBezTo>
                    <a:pt x="2494" y="440"/>
                    <a:pt x="2488" y="444"/>
                    <a:pt x="2484" y="444"/>
                  </a:cubicBezTo>
                  <a:cubicBezTo>
                    <a:pt x="2467" y="444"/>
                    <a:pt x="2471" y="399"/>
                    <a:pt x="2464" y="399"/>
                  </a:cubicBezTo>
                  <a:cubicBezTo>
                    <a:pt x="2463" y="399"/>
                    <a:pt x="2460" y="402"/>
                    <a:pt x="2456" y="410"/>
                  </a:cubicBezTo>
                  <a:cubicBezTo>
                    <a:pt x="2297" y="296"/>
                    <a:pt x="2411" y="137"/>
                    <a:pt x="2320" y="4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2"/>
            <p:cNvSpPr/>
            <p:nvPr/>
          </p:nvSpPr>
          <p:spPr>
            <a:xfrm rot="-2172959" flipH="1">
              <a:off x="8360711" y="5471395"/>
              <a:ext cx="31" cy="752"/>
            </a:xfrm>
            <a:custGeom>
              <a:avLst/>
              <a:gdLst/>
              <a:ahLst/>
              <a:cxnLst/>
              <a:rect l="l" t="t" r="r" b="b"/>
              <a:pathLst>
                <a:path w="1" h="24" extrusionOk="0">
                  <a:moveTo>
                    <a:pt x="0" y="1"/>
                  </a:moveTo>
                  <a:lnTo>
                    <a:pt x="0" y="23"/>
                  </a:ln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2"/>
            <p:cNvSpPr/>
            <p:nvPr/>
          </p:nvSpPr>
          <p:spPr>
            <a:xfrm rot="-2172959" flipH="1">
              <a:off x="9327468" y="4884832"/>
              <a:ext cx="99737" cy="286087"/>
            </a:xfrm>
            <a:custGeom>
              <a:avLst/>
              <a:gdLst/>
              <a:ahLst/>
              <a:cxnLst/>
              <a:rect l="l" t="t" r="r" b="b"/>
              <a:pathLst>
                <a:path w="3184" h="9133" extrusionOk="0">
                  <a:moveTo>
                    <a:pt x="2502" y="2547"/>
                  </a:moveTo>
                  <a:lnTo>
                    <a:pt x="2612" y="2572"/>
                  </a:lnTo>
                  <a:lnTo>
                    <a:pt x="2612" y="2572"/>
                  </a:lnTo>
                  <a:lnTo>
                    <a:pt x="2547" y="2615"/>
                  </a:lnTo>
                  <a:lnTo>
                    <a:pt x="2502" y="2547"/>
                  </a:lnTo>
                  <a:close/>
                  <a:moveTo>
                    <a:pt x="3138" y="7277"/>
                  </a:moveTo>
                  <a:lnTo>
                    <a:pt x="3137" y="7277"/>
                  </a:lnTo>
                  <a:lnTo>
                    <a:pt x="3137" y="7277"/>
                  </a:lnTo>
                  <a:cubicBezTo>
                    <a:pt x="3138" y="7277"/>
                    <a:pt x="3138" y="7277"/>
                    <a:pt x="3138" y="7277"/>
                  </a:cubicBezTo>
                  <a:close/>
                  <a:moveTo>
                    <a:pt x="2820" y="8914"/>
                  </a:moveTo>
                  <a:lnTo>
                    <a:pt x="2801" y="8990"/>
                  </a:lnTo>
                  <a:lnTo>
                    <a:pt x="2801" y="8990"/>
                  </a:lnTo>
                  <a:cubicBezTo>
                    <a:pt x="2810" y="8934"/>
                    <a:pt x="2757" y="8914"/>
                    <a:pt x="2820" y="8914"/>
                  </a:cubicBezTo>
                  <a:close/>
                  <a:moveTo>
                    <a:pt x="159" y="0"/>
                  </a:moveTo>
                  <a:lnTo>
                    <a:pt x="137" y="91"/>
                  </a:lnTo>
                  <a:lnTo>
                    <a:pt x="228" y="91"/>
                  </a:lnTo>
                  <a:cubicBezTo>
                    <a:pt x="250" y="159"/>
                    <a:pt x="182" y="114"/>
                    <a:pt x="182" y="182"/>
                  </a:cubicBezTo>
                  <a:cubicBezTo>
                    <a:pt x="114" y="182"/>
                    <a:pt x="114" y="137"/>
                    <a:pt x="91" y="68"/>
                  </a:cubicBezTo>
                  <a:lnTo>
                    <a:pt x="91" y="68"/>
                  </a:lnTo>
                  <a:cubicBezTo>
                    <a:pt x="91" y="137"/>
                    <a:pt x="46" y="182"/>
                    <a:pt x="114" y="205"/>
                  </a:cubicBezTo>
                  <a:cubicBezTo>
                    <a:pt x="102" y="228"/>
                    <a:pt x="85" y="228"/>
                    <a:pt x="68" y="228"/>
                  </a:cubicBezTo>
                  <a:cubicBezTo>
                    <a:pt x="51" y="228"/>
                    <a:pt x="34" y="228"/>
                    <a:pt x="23" y="250"/>
                  </a:cubicBezTo>
                  <a:cubicBezTo>
                    <a:pt x="46" y="296"/>
                    <a:pt x="114" y="341"/>
                    <a:pt x="68" y="387"/>
                  </a:cubicBezTo>
                  <a:cubicBezTo>
                    <a:pt x="0" y="500"/>
                    <a:pt x="159" y="546"/>
                    <a:pt x="114" y="660"/>
                  </a:cubicBezTo>
                  <a:lnTo>
                    <a:pt x="91" y="660"/>
                  </a:lnTo>
                  <a:cubicBezTo>
                    <a:pt x="68" y="682"/>
                    <a:pt x="114" y="751"/>
                    <a:pt x="68" y="819"/>
                  </a:cubicBezTo>
                  <a:cubicBezTo>
                    <a:pt x="80" y="807"/>
                    <a:pt x="97" y="802"/>
                    <a:pt x="111" y="802"/>
                  </a:cubicBezTo>
                  <a:cubicBezTo>
                    <a:pt x="125" y="802"/>
                    <a:pt x="137" y="807"/>
                    <a:pt x="137" y="819"/>
                  </a:cubicBezTo>
                  <a:cubicBezTo>
                    <a:pt x="114" y="910"/>
                    <a:pt x="159" y="955"/>
                    <a:pt x="114" y="1001"/>
                  </a:cubicBezTo>
                  <a:lnTo>
                    <a:pt x="182" y="1069"/>
                  </a:lnTo>
                  <a:cubicBezTo>
                    <a:pt x="182" y="1319"/>
                    <a:pt x="364" y="2342"/>
                    <a:pt x="364" y="2615"/>
                  </a:cubicBezTo>
                  <a:lnTo>
                    <a:pt x="341" y="2615"/>
                  </a:lnTo>
                  <a:cubicBezTo>
                    <a:pt x="387" y="3002"/>
                    <a:pt x="409" y="3843"/>
                    <a:pt x="500" y="4275"/>
                  </a:cubicBezTo>
                  <a:cubicBezTo>
                    <a:pt x="455" y="4343"/>
                    <a:pt x="455" y="4412"/>
                    <a:pt x="455" y="4480"/>
                  </a:cubicBezTo>
                  <a:cubicBezTo>
                    <a:pt x="464" y="4470"/>
                    <a:pt x="478" y="4465"/>
                    <a:pt x="490" y="4465"/>
                  </a:cubicBezTo>
                  <a:cubicBezTo>
                    <a:pt x="508" y="4465"/>
                    <a:pt x="523" y="4476"/>
                    <a:pt x="523" y="4503"/>
                  </a:cubicBezTo>
                  <a:cubicBezTo>
                    <a:pt x="523" y="4605"/>
                    <a:pt x="529" y="4605"/>
                    <a:pt x="540" y="4605"/>
                  </a:cubicBezTo>
                  <a:cubicBezTo>
                    <a:pt x="552" y="4605"/>
                    <a:pt x="569" y="4605"/>
                    <a:pt x="591" y="4707"/>
                  </a:cubicBezTo>
                  <a:cubicBezTo>
                    <a:pt x="637" y="4957"/>
                    <a:pt x="569" y="5890"/>
                    <a:pt x="523" y="6094"/>
                  </a:cubicBezTo>
                  <a:cubicBezTo>
                    <a:pt x="614" y="6208"/>
                    <a:pt x="546" y="6367"/>
                    <a:pt x="614" y="6481"/>
                  </a:cubicBezTo>
                  <a:lnTo>
                    <a:pt x="591" y="6458"/>
                  </a:lnTo>
                  <a:lnTo>
                    <a:pt x="591" y="6458"/>
                  </a:lnTo>
                  <a:cubicBezTo>
                    <a:pt x="614" y="6572"/>
                    <a:pt x="546" y="7254"/>
                    <a:pt x="546" y="7413"/>
                  </a:cubicBezTo>
                  <a:lnTo>
                    <a:pt x="569" y="7391"/>
                  </a:lnTo>
                  <a:lnTo>
                    <a:pt x="569" y="7391"/>
                  </a:lnTo>
                  <a:cubicBezTo>
                    <a:pt x="614" y="7504"/>
                    <a:pt x="523" y="7482"/>
                    <a:pt x="478" y="7573"/>
                  </a:cubicBezTo>
                  <a:cubicBezTo>
                    <a:pt x="591" y="7573"/>
                    <a:pt x="637" y="7686"/>
                    <a:pt x="637" y="7732"/>
                  </a:cubicBezTo>
                  <a:lnTo>
                    <a:pt x="614" y="7709"/>
                  </a:lnTo>
                  <a:lnTo>
                    <a:pt x="614" y="7709"/>
                  </a:lnTo>
                  <a:cubicBezTo>
                    <a:pt x="637" y="7777"/>
                    <a:pt x="728" y="7914"/>
                    <a:pt x="728" y="8027"/>
                  </a:cubicBezTo>
                  <a:lnTo>
                    <a:pt x="682" y="8005"/>
                  </a:lnTo>
                  <a:lnTo>
                    <a:pt x="682" y="8005"/>
                  </a:lnTo>
                  <a:cubicBezTo>
                    <a:pt x="728" y="8096"/>
                    <a:pt x="705" y="8255"/>
                    <a:pt x="705" y="8323"/>
                  </a:cubicBezTo>
                  <a:cubicBezTo>
                    <a:pt x="682" y="8437"/>
                    <a:pt x="569" y="8641"/>
                    <a:pt x="637" y="8846"/>
                  </a:cubicBezTo>
                  <a:lnTo>
                    <a:pt x="478" y="8937"/>
                  </a:lnTo>
                  <a:lnTo>
                    <a:pt x="500" y="8960"/>
                  </a:lnTo>
                  <a:cubicBezTo>
                    <a:pt x="500" y="8960"/>
                    <a:pt x="1500" y="9133"/>
                    <a:pt x="2191" y="9133"/>
                  </a:cubicBezTo>
                  <a:cubicBezTo>
                    <a:pt x="2437" y="9133"/>
                    <a:pt x="2644" y="9110"/>
                    <a:pt x="2752" y="9051"/>
                  </a:cubicBezTo>
                  <a:lnTo>
                    <a:pt x="2797" y="9051"/>
                  </a:lnTo>
                  <a:lnTo>
                    <a:pt x="2797" y="9005"/>
                  </a:lnTo>
                  <a:cubicBezTo>
                    <a:pt x="2806" y="8978"/>
                    <a:pt x="2815" y="8969"/>
                    <a:pt x="2825" y="8969"/>
                  </a:cubicBezTo>
                  <a:cubicBezTo>
                    <a:pt x="2841" y="8969"/>
                    <a:pt x="2860" y="8991"/>
                    <a:pt x="2888" y="9005"/>
                  </a:cubicBezTo>
                  <a:lnTo>
                    <a:pt x="2911" y="8937"/>
                  </a:lnTo>
                  <a:lnTo>
                    <a:pt x="2865" y="8960"/>
                  </a:lnTo>
                  <a:cubicBezTo>
                    <a:pt x="2865" y="8914"/>
                    <a:pt x="2797" y="8869"/>
                    <a:pt x="2843" y="8846"/>
                  </a:cubicBezTo>
                  <a:cubicBezTo>
                    <a:pt x="2843" y="8812"/>
                    <a:pt x="2860" y="8812"/>
                    <a:pt x="2880" y="8812"/>
                  </a:cubicBezTo>
                  <a:cubicBezTo>
                    <a:pt x="2899" y="8812"/>
                    <a:pt x="2922" y="8812"/>
                    <a:pt x="2934" y="8778"/>
                  </a:cubicBezTo>
                  <a:cubicBezTo>
                    <a:pt x="2979" y="8391"/>
                    <a:pt x="3070" y="8027"/>
                    <a:pt x="3070" y="7641"/>
                  </a:cubicBezTo>
                  <a:lnTo>
                    <a:pt x="3093" y="7663"/>
                  </a:lnTo>
                  <a:cubicBezTo>
                    <a:pt x="3070" y="7550"/>
                    <a:pt x="3093" y="7436"/>
                    <a:pt x="3070" y="7322"/>
                  </a:cubicBezTo>
                  <a:lnTo>
                    <a:pt x="3137" y="7277"/>
                  </a:lnTo>
                  <a:lnTo>
                    <a:pt x="3137" y="7277"/>
                  </a:lnTo>
                  <a:cubicBezTo>
                    <a:pt x="3137" y="7278"/>
                    <a:pt x="3137" y="7278"/>
                    <a:pt x="3137" y="7278"/>
                  </a:cubicBezTo>
                  <a:cubicBezTo>
                    <a:pt x="3115" y="7278"/>
                    <a:pt x="3115" y="6708"/>
                    <a:pt x="3115" y="6708"/>
                  </a:cubicBezTo>
                  <a:lnTo>
                    <a:pt x="3025" y="6686"/>
                  </a:lnTo>
                  <a:cubicBezTo>
                    <a:pt x="3025" y="6572"/>
                    <a:pt x="3138" y="6663"/>
                    <a:pt x="3115" y="6549"/>
                  </a:cubicBezTo>
                  <a:cubicBezTo>
                    <a:pt x="2979" y="6504"/>
                    <a:pt x="3115" y="6390"/>
                    <a:pt x="3047" y="6345"/>
                  </a:cubicBezTo>
                  <a:cubicBezTo>
                    <a:pt x="3070" y="6345"/>
                    <a:pt x="3070" y="6299"/>
                    <a:pt x="3115" y="6299"/>
                  </a:cubicBezTo>
                  <a:cubicBezTo>
                    <a:pt x="3025" y="6276"/>
                    <a:pt x="3093" y="6254"/>
                    <a:pt x="3070" y="6208"/>
                  </a:cubicBezTo>
                  <a:lnTo>
                    <a:pt x="3070" y="6208"/>
                  </a:lnTo>
                  <a:lnTo>
                    <a:pt x="3025" y="6231"/>
                  </a:lnTo>
                  <a:lnTo>
                    <a:pt x="3002" y="6163"/>
                  </a:lnTo>
                  <a:lnTo>
                    <a:pt x="3070" y="6163"/>
                  </a:lnTo>
                  <a:cubicBezTo>
                    <a:pt x="3093" y="5958"/>
                    <a:pt x="3184" y="5026"/>
                    <a:pt x="3138" y="4821"/>
                  </a:cubicBezTo>
                  <a:lnTo>
                    <a:pt x="3138" y="4821"/>
                  </a:lnTo>
                  <a:cubicBezTo>
                    <a:pt x="3093" y="4844"/>
                    <a:pt x="3115" y="4912"/>
                    <a:pt x="3025" y="4935"/>
                  </a:cubicBezTo>
                  <a:cubicBezTo>
                    <a:pt x="2979" y="4889"/>
                    <a:pt x="3047" y="4866"/>
                    <a:pt x="3002" y="4844"/>
                  </a:cubicBezTo>
                  <a:cubicBezTo>
                    <a:pt x="3138" y="4821"/>
                    <a:pt x="3025" y="4707"/>
                    <a:pt x="3161" y="4685"/>
                  </a:cubicBezTo>
                  <a:lnTo>
                    <a:pt x="3093" y="4662"/>
                  </a:lnTo>
                  <a:lnTo>
                    <a:pt x="3138" y="4639"/>
                  </a:lnTo>
                  <a:cubicBezTo>
                    <a:pt x="3047" y="4389"/>
                    <a:pt x="3093" y="4571"/>
                    <a:pt x="3115" y="4366"/>
                  </a:cubicBezTo>
                  <a:cubicBezTo>
                    <a:pt x="3093" y="4230"/>
                    <a:pt x="2979" y="4184"/>
                    <a:pt x="3025" y="4116"/>
                  </a:cubicBezTo>
                  <a:lnTo>
                    <a:pt x="2956" y="4116"/>
                  </a:lnTo>
                  <a:cubicBezTo>
                    <a:pt x="3025" y="4116"/>
                    <a:pt x="2911" y="4025"/>
                    <a:pt x="2979" y="4025"/>
                  </a:cubicBezTo>
                  <a:cubicBezTo>
                    <a:pt x="2959" y="3985"/>
                    <a:pt x="2957" y="3908"/>
                    <a:pt x="2908" y="3908"/>
                  </a:cubicBezTo>
                  <a:cubicBezTo>
                    <a:pt x="2906" y="3908"/>
                    <a:pt x="2904" y="3908"/>
                    <a:pt x="2902" y="3908"/>
                  </a:cubicBezTo>
                  <a:lnTo>
                    <a:pt x="2902" y="3908"/>
                  </a:lnTo>
                  <a:cubicBezTo>
                    <a:pt x="2927" y="3896"/>
                    <a:pt x="2935" y="3853"/>
                    <a:pt x="2956" y="3853"/>
                  </a:cubicBezTo>
                  <a:cubicBezTo>
                    <a:pt x="2963" y="3853"/>
                    <a:pt x="2970" y="3857"/>
                    <a:pt x="2979" y="3866"/>
                  </a:cubicBezTo>
                  <a:lnTo>
                    <a:pt x="2979" y="3775"/>
                  </a:lnTo>
                  <a:lnTo>
                    <a:pt x="2956" y="3820"/>
                  </a:lnTo>
                  <a:cubicBezTo>
                    <a:pt x="2934" y="3729"/>
                    <a:pt x="3002" y="3661"/>
                    <a:pt x="2911" y="3593"/>
                  </a:cubicBezTo>
                  <a:lnTo>
                    <a:pt x="2888" y="3639"/>
                  </a:lnTo>
                  <a:cubicBezTo>
                    <a:pt x="2865" y="3570"/>
                    <a:pt x="2865" y="3525"/>
                    <a:pt x="2956" y="3502"/>
                  </a:cubicBezTo>
                  <a:lnTo>
                    <a:pt x="2979" y="3570"/>
                  </a:lnTo>
                  <a:cubicBezTo>
                    <a:pt x="2979" y="3457"/>
                    <a:pt x="2979" y="3388"/>
                    <a:pt x="2911" y="3320"/>
                  </a:cubicBezTo>
                  <a:lnTo>
                    <a:pt x="2911" y="3343"/>
                  </a:lnTo>
                  <a:cubicBezTo>
                    <a:pt x="2821" y="3231"/>
                    <a:pt x="2731" y="2674"/>
                    <a:pt x="2619" y="2573"/>
                  </a:cubicBezTo>
                  <a:lnTo>
                    <a:pt x="2619" y="2573"/>
                  </a:lnTo>
                  <a:lnTo>
                    <a:pt x="2706" y="2592"/>
                  </a:lnTo>
                  <a:cubicBezTo>
                    <a:pt x="2706" y="2388"/>
                    <a:pt x="2570" y="1433"/>
                    <a:pt x="2615" y="1274"/>
                  </a:cubicBezTo>
                  <a:cubicBezTo>
                    <a:pt x="2624" y="1237"/>
                    <a:pt x="2641" y="1226"/>
                    <a:pt x="2659" y="1226"/>
                  </a:cubicBezTo>
                  <a:cubicBezTo>
                    <a:pt x="2685" y="1226"/>
                    <a:pt x="2715" y="1251"/>
                    <a:pt x="2729" y="1251"/>
                  </a:cubicBezTo>
                  <a:cubicBezTo>
                    <a:pt x="2683" y="1160"/>
                    <a:pt x="2661" y="1205"/>
                    <a:pt x="2661" y="1137"/>
                  </a:cubicBezTo>
                  <a:lnTo>
                    <a:pt x="2661" y="1137"/>
                  </a:lnTo>
                  <a:lnTo>
                    <a:pt x="2706" y="1160"/>
                  </a:lnTo>
                  <a:lnTo>
                    <a:pt x="2706" y="1160"/>
                  </a:lnTo>
                  <a:lnTo>
                    <a:pt x="2683" y="1092"/>
                  </a:lnTo>
                  <a:cubicBezTo>
                    <a:pt x="2683" y="1137"/>
                    <a:pt x="2592" y="1114"/>
                    <a:pt x="2524" y="1137"/>
                  </a:cubicBezTo>
                  <a:lnTo>
                    <a:pt x="2524" y="1046"/>
                  </a:lnTo>
                  <a:lnTo>
                    <a:pt x="2592" y="1046"/>
                  </a:lnTo>
                  <a:cubicBezTo>
                    <a:pt x="2592" y="1023"/>
                    <a:pt x="2433" y="1001"/>
                    <a:pt x="2456" y="910"/>
                  </a:cubicBezTo>
                  <a:cubicBezTo>
                    <a:pt x="2479" y="751"/>
                    <a:pt x="2433" y="591"/>
                    <a:pt x="2433" y="432"/>
                  </a:cubicBezTo>
                  <a:lnTo>
                    <a:pt x="2433" y="432"/>
                  </a:lnTo>
                  <a:lnTo>
                    <a:pt x="2524" y="500"/>
                  </a:lnTo>
                  <a:lnTo>
                    <a:pt x="2524" y="432"/>
                  </a:lnTo>
                  <a:cubicBezTo>
                    <a:pt x="2516" y="440"/>
                    <a:pt x="2510" y="443"/>
                    <a:pt x="2504" y="443"/>
                  </a:cubicBezTo>
                  <a:cubicBezTo>
                    <a:pt x="2484" y="443"/>
                    <a:pt x="2477" y="399"/>
                    <a:pt x="2466" y="399"/>
                  </a:cubicBezTo>
                  <a:cubicBezTo>
                    <a:pt x="2463" y="399"/>
                    <a:pt x="2460" y="402"/>
                    <a:pt x="2456" y="409"/>
                  </a:cubicBezTo>
                  <a:cubicBezTo>
                    <a:pt x="2320" y="296"/>
                    <a:pt x="2433" y="137"/>
                    <a:pt x="2342" y="46"/>
                  </a:cubicBezTo>
                  <a:cubicBezTo>
                    <a:pt x="2206" y="46"/>
                    <a:pt x="296" y="46"/>
                    <a:pt x="159" y="68"/>
                  </a:cubicBezTo>
                  <a:lnTo>
                    <a:pt x="15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2"/>
            <p:cNvSpPr/>
            <p:nvPr/>
          </p:nvSpPr>
          <p:spPr>
            <a:xfrm rot="-2172959" flipH="1">
              <a:off x="8521247" y="5356048"/>
              <a:ext cx="2161" cy="3602"/>
            </a:xfrm>
            <a:custGeom>
              <a:avLst/>
              <a:gdLst/>
              <a:ahLst/>
              <a:cxnLst/>
              <a:rect l="l" t="t" r="r" b="b"/>
              <a:pathLst>
                <a:path w="69" h="115" extrusionOk="0">
                  <a:moveTo>
                    <a:pt x="69" y="1"/>
                  </a:moveTo>
                  <a:cubicBezTo>
                    <a:pt x="23" y="46"/>
                    <a:pt x="1" y="69"/>
                    <a:pt x="1" y="115"/>
                  </a:cubicBezTo>
                  <a:cubicBezTo>
                    <a:pt x="69" y="92"/>
                    <a:pt x="69" y="46"/>
                    <a:pt x="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2"/>
            <p:cNvSpPr/>
            <p:nvPr/>
          </p:nvSpPr>
          <p:spPr>
            <a:xfrm rot="-2172959" flipH="1">
              <a:off x="8520398" y="5357022"/>
              <a:ext cx="31" cy="31"/>
            </a:xfrm>
            <a:custGeom>
              <a:avLst/>
              <a:gdLst/>
              <a:ahLst/>
              <a:cxnLst/>
              <a:rect l="l" t="t" r="r" b="b"/>
              <a:pathLst>
                <a:path w="1" h="1" extrusionOk="0">
                  <a:moveTo>
                    <a:pt x="1" y="1"/>
                  </a:moveTo>
                  <a:lnTo>
                    <a:pt x="1" y="1"/>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2"/>
            <p:cNvSpPr/>
            <p:nvPr/>
          </p:nvSpPr>
          <p:spPr>
            <a:xfrm rot="-2172959" flipH="1">
              <a:off x="8410178" y="5085565"/>
              <a:ext cx="31" cy="752"/>
            </a:xfrm>
            <a:custGeom>
              <a:avLst/>
              <a:gdLst/>
              <a:ahLst/>
              <a:cxnLst/>
              <a:rect l="l" t="t" r="r" b="b"/>
              <a:pathLst>
                <a:path w="1" h="24" extrusionOk="0">
                  <a:moveTo>
                    <a:pt x="1" y="1"/>
                  </a:moveTo>
                  <a:lnTo>
                    <a:pt x="1" y="23"/>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2"/>
            <p:cNvSpPr/>
            <p:nvPr/>
          </p:nvSpPr>
          <p:spPr>
            <a:xfrm rot="-2172959" flipH="1">
              <a:off x="8427922" y="5075096"/>
              <a:ext cx="84796" cy="295641"/>
            </a:xfrm>
            <a:custGeom>
              <a:avLst/>
              <a:gdLst/>
              <a:ahLst/>
              <a:cxnLst/>
              <a:rect l="l" t="t" r="r" b="b"/>
              <a:pathLst>
                <a:path w="2707" h="9438" extrusionOk="0">
                  <a:moveTo>
                    <a:pt x="387" y="0"/>
                  </a:moveTo>
                  <a:lnTo>
                    <a:pt x="364" y="91"/>
                  </a:lnTo>
                  <a:cubicBezTo>
                    <a:pt x="366" y="91"/>
                    <a:pt x="367" y="91"/>
                    <a:pt x="369" y="91"/>
                  </a:cubicBezTo>
                  <a:lnTo>
                    <a:pt x="369" y="91"/>
                  </a:lnTo>
                  <a:lnTo>
                    <a:pt x="387" y="0"/>
                  </a:lnTo>
                  <a:close/>
                  <a:moveTo>
                    <a:pt x="2229" y="2956"/>
                  </a:moveTo>
                  <a:lnTo>
                    <a:pt x="2365" y="3002"/>
                  </a:lnTo>
                  <a:lnTo>
                    <a:pt x="2365" y="3002"/>
                  </a:lnTo>
                  <a:lnTo>
                    <a:pt x="2297" y="3047"/>
                  </a:lnTo>
                  <a:lnTo>
                    <a:pt x="2229" y="2956"/>
                  </a:lnTo>
                  <a:close/>
                  <a:moveTo>
                    <a:pt x="2525" y="9028"/>
                  </a:moveTo>
                  <a:lnTo>
                    <a:pt x="2525" y="9070"/>
                  </a:lnTo>
                  <a:lnTo>
                    <a:pt x="2525" y="9070"/>
                  </a:lnTo>
                  <a:cubicBezTo>
                    <a:pt x="2515" y="9048"/>
                    <a:pt x="2494" y="9043"/>
                    <a:pt x="2525" y="9028"/>
                  </a:cubicBezTo>
                  <a:close/>
                  <a:moveTo>
                    <a:pt x="319" y="68"/>
                  </a:moveTo>
                  <a:cubicBezTo>
                    <a:pt x="296" y="137"/>
                    <a:pt x="251" y="182"/>
                    <a:pt x="319" y="205"/>
                  </a:cubicBezTo>
                  <a:cubicBezTo>
                    <a:pt x="305" y="218"/>
                    <a:pt x="294" y="222"/>
                    <a:pt x="283" y="222"/>
                  </a:cubicBezTo>
                  <a:cubicBezTo>
                    <a:pt x="272" y="222"/>
                    <a:pt x="261" y="218"/>
                    <a:pt x="250" y="218"/>
                  </a:cubicBezTo>
                  <a:cubicBezTo>
                    <a:pt x="237" y="218"/>
                    <a:pt x="223" y="224"/>
                    <a:pt x="205" y="250"/>
                  </a:cubicBezTo>
                  <a:cubicBezTo>
                    <a:pt x="228" y="296"/>
                    <a:pt x="273" y="341"/>
                    <a:pt x="228" y="387"/>
                  </a:cubicBezTo>
                  <a:cubicBezTo>
                    <a:pt x="137" y="500"/>
                    <a:pt x="296" y="591"/>
                    <a:pt x="205" y="682"/>
                  </a:cubicBezTo>
                  <a:cubicBezTo>
                    <a:pt x="160" y="705"/>
                    <a:pt x="205" y="796"/>
                    <a:pt x="160" y="842"/>
                  </a:cubicBezTo>
                  <a:cubicBezTo>
                    <a:pt x="160" y="842"/>
                    <a:pt x="171" y="836"/>
                    <a:pt x="182" y="836"/>
                  </a:cubicBezTo>
                  <a:cubicBezTo>
                    <a:pt x="194" y="836"/>
                    <a:pt x="205" y="842"/>
                    <a:pt x="205" y="864"/>
                  </a:cubicBezTo>
                  <a:cubicBezTo>
                    <a:pt x="160" y="932"/>
                    <a:pt x="205" y="1001"/>
                    <a:pt x="137" y="1046"/>
                  </a:cubicBezTo>
                  <a:lnTo>
                    <a:pt x="205" y="1114"/>
                  </a:lnTo>
                  <a:cubicBezTo>
                    <a:pt x="160" y="1387"/>
                    <a:pt x="91" y="2479"/>
                    <a:pt x="114" y="2752"/>
                  </a:cubicBezTo>
                  <a:lnTo>
                    <a:pt x="91" y="2752"/>
                  </a:lnTo>
                  <a:cubicBezTo>
                    <a:pt x="91" y="3184"/>
                    <a:pt x="23" y="4048"/>
                    <a:pt x="91" y="4503"/>
                  </a:cubicBezTo>
                  <a:cubicBezTo>
                    <a:pt x="23" y="4548"/>
                    <a:pt x="23" y="4662"/>
                    <a:pt x="1" y="4730"/>
                  </a:cubicBezTo>
                  <a:cubicBezTo>
                    <a:pt x="20" y="4711"/>
                    <a:pt x="35" y="4704"/>
                    <a:pt x="46" y="4704"/>
                  </a:cubicBezTo>
                  <a:cubicBezTo>
                    <a:pt x="61" y="4704"/>
                    <a:pt x="69" y="4717"/>
                    <a:pt x="69" y="4730"/>
                  </a:cubicBezTo>
                  <a:cubicBezTo>
                    <a:pt x="46" y="4957"/>
                    <a:pt x="114" y="4753"/>
                    <a:pt x="137" y="4957"/>
                  </a:cubicBezTo>
                  <a:cubicBezTo>
                    <a:pt x="182" y="5230"/>
                    <a:pt x="114" y="6185"/>
                    <a:pt x="69" y="6413"/>
                  </a:cubicBezTo>
                  <a:cubicBezTo>
                    <a:pt x="137" y="6526"/>
                    <a:pt x="69" y="6686"/>
                    <a:pt x="137" y="6799"/>
                  </a:cubicBezTo>
                  <a:lnTo>
                    <a:pt x="114" y="6799"/>
                  </a:lnTo>
                  <a:cubicBezTo>
                    <a:pt x="137" y="6845"/>
                    <a:pt x="114" y="7072"/>
                    <a:pt x="114" y="7277"/>
                  </a:cubicBezTo>
                  <a:cubicBezTo>
                    <a:pt x="114" y="7482"/>
                    <a:pt x="114" y="7709"/>
                    <a:pt x="137" y="7777"/>
                  </a:cubicBezTo>
                  <a:lnTo>
                    <a:pt x="137" y="7754"/>
                  </a:lnTo>
                  <a:lnTo>
                    <a:pt x="137" y="7754"/>
                  </a:lnTo>
                  <a:cubicBezTo>
                    <a:pt x="205" y="7891"/>
                    <a:pt x="114" y="7868"/>
                    <a:pt x="91" y="7982"/>
                  </a:cubicBezTo>
                  <a:cubicBezTo>
                    <a:pt x="100" y="7980"/>
                    <a:pt x="108" y="7979"/>
                    <a:pt x="115" y="7979"/>
                  </a:cubicBezTo>
                  <a:cubicBezTo>
                    <a:pt x="194" y="7979"/>
                    <a:pt x="251" y="8077"/>
                    <a:pt x="251" y="8118"/>
                  </a:cubicBezTo>
                  <a:lnTo>
                    <a:pt x="228" y="8118"/>
                  </a:lnTo>
                  <a:cubicBezTo>
                    <a:pt x="251" y="8187"/>
                    <a:pt x="342" y="8323"/>
                    <a:pt x="364" y="8414"/>
                  </a:cubicBezTo>
                  <a:lnTo>
                    <a:pt x="319" y="8414"/>
                  </a:lnTo>
                  <a:cubicBezTo>
                    <a:pt x="364" y="8505"/>
                    <a:pt x="364" y="8664"/>
                    <a:pt x="364" y="8732"/>
                  </a:cubicBezTo>
                  <a:cubicBezTo>
                    <a:pt x="364" y="8869"/>
                    <a:pt x="273" y="9096"/>
                    <a:pt x="364" y="9278"/>
                  </a:cubicBezTo>
                  <a:lnTo>
                    <a:pt x="228" y="9437"/>
                  </a:lnTo>
                  <a:cubicBezTo>
                    <a:pt x="228" y="9437"/>
                    <a:pt x="2093" y="9437"/>
                    <a:pt x="2479" y="9164"/>
                  </a:cubicBezTo>
                  <a:lnTo>
                    <a:pt x="2525" y="9164"/>
                  </a:lnTo>
                  <a:lnTo>
                    <a:pt x="2525" y="9119"/>
                  </a:lnTo>
                  <a:cubicBezTo>
                    <a:pt x="2534" y="9092"/>
                    <a:pt x="2542" y="9083"/>
                    <a:pt x="2551" y="9083"/>
                  </a:cubicBezTo>
                  <a:cubicBezTo>
                    <a:pt x="2565" y="9083"/>
                    <a:pt x="2579" y="9105"/>
                    <a:pt x="2593" y="9119"/>
                  </a:cubicBezTo>
                  <a:lnTo>
                    <a:pt x="2616" y="9051"/>
                  </a:lnTo>
                  <a:lnTo>
                    <a:pt x="2593" y="9073"/>
                  </a:lnTo>
                  <a:cubicBezTo>
                    <a:pt x="2570" y="9028"/>
                    <a:pt x="2525" y="9005"/>
                    <a:pt x="2547" y="8960"/>
                  </a:cubicBezTo>
                  <a:cubicBezTo>
                    <a:pt x="2547" y="8914"/>
                    <a:pt x="2616" y="8960"/>
                    <a:pt x="2638" y="8891"/>
                  </a:cubicBezTo>
                  <a:cubicBezTo>
                    <a:pt x="2638" y="8528"/>
                    <a:pt x="2684" y="8187"/>
                    <a:pt x="2661" y="7823"/>
                  </a:cubicBezTo>
                  <a:lnTo>
                    <a:pt x="2661" y="7823"/>
                  </a:lnTo>
                  <a:lnTo>
                    <a:pt x="2684" y="7845"/>
                  </a:lnTo>
                  <a:cubicBezTo>
                    <a:pt x="2661" y="7732"/>
                    <a:pt x="2661" y="7641"/>
                    <a:pt x="2638" y="7550"/>
                  </a:cubicBezTo>
                  <a:lnTo>
                    <a:pt x="2707" y="7504"/>
                  </a:lnTo>
                  <a:lnTo>
                    <a:pt x="2707" y="7504"/>
                  </a:lnTo>
                  <a:cubicBezTo>
                    <a:pt x="2706" y="7505"/>
                    <a:pt x="2705" y="7505"/>
                    <a:pt x="2704" y="7505"/>
                  </a:cubicBezTo>
                  <a:cubicBezTo>
                    <a:pt x="2659" y="7505"/>
                    <a:pt x="2616" y="6959"/>
                    <a:pt x="2638" y="6959"/>
                  </a:cubicBezTo>
                  <a:lnTo>
                    <a:pt x="2547" y="6959"/>
                  </a:lnTo>
                  <a:cubicBezTo>
                    <a:pt x="2547" y="6845"/>
                    <a:pt x="2661" y="6913"/>
                    <a:pt x="2638" y="6822"/>
                  </a:cubicBezTo>
                  <a:cubicBezTo>
                    <a:pt x="2502" y="6777"/>
                    <a:pt x="2661" y="6663"/>
                    <a:pt x="2570" y="6617"/>
                  </a:cubicBezTo>
                  <a:cubicBezTo>
                    <a:pt x="2593" y="6617"/>
                    <a:pt x="2593" y="6572"/>
                    <a:pt x="2638" y="6572"/>
                  </a:cubicBezTo>
                  <a:cubicBezTo>
                    <a:pt x="2570" y="6572"/>
                    <a:pt x="2616" y="6526"/>
                    <a:pt x="2593" y="6504"/>
                  </a:cubicBezTo>
                  <a:lnTo>
                    <a:pt x="2593" y="6504"/>
                  </a:lnTo>
                  <a:lnTo>
                    <a:pt x="2547" y="6526"/>
                  </a:lnTo>
                  <a:lnTo>
                    <a:pt x="2525" y="6458"/>
                  </a:lnTo>
                  <a:lnTo>
                    <a:pt x="2616" y="6436"/>
                  </a:lnTo>
                  <a:cubicBezTo>
                    <a:pt x="2638" y="6254"/>
                    <a:pt x="2707" y="5389"/>
                    <a:pt x="2684" y="5208"/>
                  </a:cubicBezTo>
                  <a:lnTo>
                    <a:pt x="2684" y="5208"/>
                  </a:lnTo>
                  <a:cubicBezTo>
                    <a:pt x="2616" y="5230"/>
                    <a:pt x="2661" y="5276"/>
                    <a:pt x="2570" y="5299"/>
                  </a:cubicBezTo>
                  <a:cubicBezTo>
                    <a:pt x="2525" y="5253"/>
                    <a:pt x="2593" y="5230"/>
                    <a:pt x="2547" y="5208"/>
                  </a:cubicBezTo>
                  <a:cubicBezTo>
                    <a:pt x="2661" y="5185"/>
                    <a:pt x="2570" y="5094"/>
                    <a:pt x="2707" y="5048"/>
                  </a:cubicBezTo>
                  <a:lnTo>
                    <a:pt x="2638" y="5026"/>
                  </a:lnTo>
                  <a:lnTo>
                    <a:pt x="2684" y="5003"/>
                  </a:lnTo>
                  <a:cubicBezTo>
                    <a:pt x="2593" y="4776"/>
                    <a:pt x="2638" y="4957"/>
                    <a:pt x="2661" y="4753"/>
                  </a:cubicBezTo>
                  <a:cubicBezTo>
                    <a:pt x="2661" y="4639"/>
                    <a:pt x="2570" y="4571"/>
                    <a:pt x="2616" y="4525"/>
                  </a:cubicBezTo>
                  <a:lnTo>
                    <a:pt x="2547" y="4525"/>
                  </a:lnTo>
                  <a:cubicBezTo>
                    <a:pt x="2616" y="4525"/>
                    <a:pt x="2502" y="4434"/>
                    <a:pt x="2570" y="4434"/>
                  </a:cubicBezTo>
                  <a:cubicBezTo>
                    <a:pt x="2570" y="4394"/>
                    <a:pt x="2570" y="4317"/>
                    <a:pt x="2506" y="4317"/>
                  </a:cubicBezTo>
                  <a:cubicBezTo>
                    <a:pt x="2502" y="4317"/>
                    <a:pt x="2497" y="4317"/>
                    <a:pt x="2492" y="4318"/>
                  </a:cubicBezTo>
                  <a:lnTo>
                    <a:pt x="2492" y="4318"/>
                  </a:lnTo>
                  <a:cubicBezTo>
                    <a:pt x="2521" y="4307"/>
                    <a:pt x="2541" y="4263"/>
                    <a:pt x="2568" y="4263"/>
                  </a:cubicBezTo>
                  <a:cubicBezTo>
                    <a:pt x="2576" y="4263"/>
                    <a:pt x="2584" y="4266"/>
                    <a:pt x="2593" y="4275"/>
                  </a:cubicBezTo>
                  <a:lnTo>
                    <a:pt x="2593" y="4207"/>
                  </a:lnTo>
                  <a:lnTo>
                    <a:pt x="2570" y="4230"/>
                  </a:lnTo>
                  <a:cubicBezTo>
                    <a:pt x="2547" y="4139"/>
                    <a:pt x="2638" y="4093"/>
                    <a:pt x="2547" y="4025"/>
                  </a:cubicBezTo>
                  <a:lnTo>
                    <a:pt x="2525" y="4048"/>
                  </a:lnTo>
                  <a:cubicBezTo>
                    <a:pt x="2525" y="4002"/>
                    <a:pt x="2502" y="3934"/>
                    <a:pt x="2593" y="3934"/>
                  </a:cubicBezTo>
                  <a:lnTo>
                    <a:pt x="2616" y="3980"/>
                  </a:lnTo>
                  <a:cubicBezTo>
                    <a:pt x="2638" y="3889"/>
                    <a:pt x="2616" y="3820"/>
                    <a:pt x="2593" y="3752"/>
                  </a:cubicBezTo>
                  <a:lnTo>
                    <a:pt x="2570" y="3775"/>
                  </a:lnTo>
                  <a:cubicBezTo>
                    <a:pt x="2502" y="3661"/>
                    <a:pt x="2456" y="3116"/>
                    <a:pt x="2365" y="3002"/>
                  </a:cubicBezTo>
                  <a:lnTo>
                    <a:pt x="2365" y="3002"/>
                  </a:lnTo>
                  <a:lnTo>
                    <a:pt x="2434" y="3025"/>
                  </a:lnTo>
                  <a:cubicBezTo>
                    <a:pt x="2434" y="2843"/>
                    <a:pt x="2479" y="1933"/>
                    <a:pt x="2547" y="1774"/>
                  </a:cubicBezTo>
                  <a:cubicBezTo>
                    <a:pt x="2563" y="1751"/>
                    <a:pt x="2580" y="1744"/>
                    <a:pt x="2597" y="1744"/>
                  </a:cubicBezTo>
                  <a:cubicBezTo>
                    <a:pt x="2631" y="1744"/>
                    <a:pt x="2661" y="1774"/>
                    <a:pt x="2661" y="1774"/>
                  </a:cubicBezTo>
                  <a:cubicBezTo>
                    <a:pt x="2661" y="1683"/>
                    <a:pt x="2593" y="1728"/>
                    <a:pt x="2616" y="1660"/>
                  </a:cubicBezTo>
                  <a:lnTo>
                    <a:pt x="2616" y="1660"/>
                  </a:lnTo>
                  <a:lnTo>
                    <a:pt x="2684" y="1683"/>
                  </a:lnTo>
                  <a:lnTo>
                    <a:pt x="2661" y="1615"/>
                  </a:lnTo>
                  <a:cubicBezTo>
                    <a:pt x="2650" y="1637"/>
                    <a:pt x="2621" y="1643"/>
                    <a:pt x="2590" y="1643"/>
                  </a:cubicBezTo>
                  <a:cubicBezTo>
                    <a:pt x="2559" y="1643"/>
                    <a:pt x="2525" y="1637"/>
                    <a:pt x="2502" y="1637"/>
                  </a:cubicBezTo>
                  <a:lnTo>
                    <a:pt x="2525" y="1546"/>
                  </a:lnTo>
                  <a:lnTo>
                    <a:pt x="2570" y="1569"/>
                  </a:lnTo>
                  <a:cubicBezTo>
                    <a:pt x="2570" y="1546"/>
                    <a:pt x="2434" y="1501"/>
                    <a:pt x="2456" y="1410"/>
                  </a:cubicBezTo>
                  <a:cubicBezTo>
                    <a:pt x="2502" y="1274"/>
                    <a:pt x="2502" y="1114"/>
                    <a:pt x="2547" y="955"/>
                  </a:cubicBezTo>
                  <a:lnTo>
                    <a:pt x="2593" y="1046"/>
                  </a:lnTo>
                  <a:lnTo>
                    <a:pt x="2616" y="978"/>
                  </a:lnTo>
                  <a:lnTo>
                    <a:pt x="2616" y="978"/>
                  </a:lnTo>
                  <a:cubicBezTo>
                    <a:pt x="2610" y="981"/>
                    <a:pt x="2606" y="982"/>
                    <a:pt x="2603" y="982"/>
                  </a:cubicBezTo>
                  <a:cubicBezTo>
                    <a:pt x="2578" y="982"/>
                    <a:pt x="2587" y="929"/>
                    <a:pt x="2576" y="929"/>
                  </a:cubicBezTo>
                  <a:cubicBezTo>
                    <a:pt x="2575" y="929"/>
                    <a:pt x="2573" y="930"/>
                    <a:pt x="2570" y="932"/>
                  </a:cubicBezTo>
                  <a:cubicBezTo>
                    <a:pt x="2456" y="796"/>
                    <a:pt x="2593" y="682"/>
                    <a:pt x="2502" y="569"/>
                  </a:cubicBezTo>
                  <a:cubicBezTo>
                    <a:pt x="2389" y="546"/>
                    <a:pt x="538" y="100"/>
                    <a:pt x="369" y="91"/>
                  </a:cubicBezTo>
                  <a:lnTo>
                    <a:pt x="369" y="91"/>
                  </a:lnTo>
                  <a:lnTo>
                    <a:pt x="364" y="114"/>
                  </a:lnTo>
                  <a:lnTo>
                    <a:pt x="433" y="114"/>
                  </a:lnTo>
                  <a:cubicBezTo>
                    <a:pt x="455" y="205"/>
                    <a:pt x="387" y="137"/>
                    <a:pt x="387" y="205"/>
                  </a:cubicBezTo>
                  <a:cubicBezTo>
                    <a:pt x="319" y="205"/>
                    <a:pt x="319" y="137"/>
                    <a:pt x="319" y="6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2"/>
            <p:cNvSpPr/>
            <p:nvPr/>
          </p:nvSpPr>
          <p:spPr>
            <a:xfrm rot="-2172959" flipH="1">
              <a:off x="8121950" y="4861727"/>
              <a:ext cx="2161" cy="2882"/>
            </a:xfrm>
            <a:custGeom>
              <a:avLst/>
              <a:gdLst/>
              <a:ahLst/>
              <a:cxnLst/>
              <a:rect l="l" t="t" r="r" b="b"/>
              <a:pathLst>
                <a:path w="69" h="92" extrusionOk="0">
                  <a:moveTo>
                    <a:pt x="69" y="1"/>
                  </a:moveTo>
                  <a:lnTo>
                    <a:pt x="69" y="1"/>
                  </a:lnTo>
                  <a:cubicBezTo>
                    <a:pt x="23" y="23"/>
                    <a:pt x="1" y="69"/>
                    <a:pt x="1" y="92"/>
                  </a:cubicBezTo>
                  <a:cubicBezTo>
                    <a:pt x="46" y="92"/>
                    <a:pt x="69" y="46"/>
                    <a:pt x="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2"/>
            <p:cNvSpPr/>
            <p:nvPr/>
          </p:nvSpPr>
          <p:spPr>
            <a:xfrm rot="-2172959" flipH="1">
              <a:off x="8121314" y="4862631"/>
              <a:ext cx="31" cy="31"/>
            </a:xfrm>
            <a:custGeom>
              <a:avLst/>
              <a:gdLst/>
              <a:ahLst/>
              <a:cxnLst/>
              <a:rect l="l" t="t" r="r" b="b"/>
              <a:pathLst>
                <a:path w="1" h="1" extrusionOk="0">
                  <a:moveTo>
                    <a:pt x="1" y="1"/>
                  </a:moveTo>
                  <a:lnTo>
                    <a:pt x="1" y="1"/>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2"/>
            <p:cNvSpPr/>
            <p:nvPr/>
          </p:nvSpPr>
          <p:spPr>
            <a:xfrm rot="-2172959" flipH="1">
              <a:off x="8034402" y="4631489"/>
              <a:ext cx="31" cy="752"/>
            </a:xfrm>
            <a:custGeom>
              <a:avLst/>
              <a:gdLst/>
              <a:ahLst/>
              <a:cxnLst/>
              <a:rect l="l" t="t" r="r" b="b"/>
              <a:pathLst>
                <a:path w="1" h="24" extrusionOk="0">
                  <a:moveTo>
                    <a:pt x="0" y="0"/>
                  </a:moveTo>
                  <a:lnTo>
                    <a:pt x="0" y="23"/>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2"/>
            <p:cNvSpPr/>
            <p:nvPr/>
          </p:nvSpPr>
          <p:spPr>
            <a:xfrm rot="-2172959" flipH="1">
              <a:off x="8025735" y="4626453"/>
              <a:ext cx="94036" cy="245678"/>
            </a:xfrm>
            <a:custGeom>
              <a:avLst/>
              <a:gdLst/>
              <a:ahLst/>
              <a:cxnLst/>
              <a:rect l="l" t="t" r="r" b="b"/>
              <a:pathLst>
                <a:path w="3002" h="7843" extrusionOk="0">
                  <a:moveTo>
                    <a:pt x="2783" y="5569"/>
                  </a:moveTo>
                  <a:cubicBezTo>
                    <a:pt x="2787" y="5571"/>
                    <a:pt x="2792" y="5573"/>
                    <a:pt x="2797" y="5575"/>
                  </a:cubicBezTo>
                  <a:cubicBezTo>
                    <a:pt x="2792" y="5572"/>
                    <a:pt x="2788" y="5570"/>
                    <a:pt x="2783" y="5569"/>
                  </a:cubicBezTo>
                  <a:close/>
                  <a:moveTo>
                    <a:pt x="2342" y="7689"/>
                  </a:moveTo>
                  <a:lnTo>
                    <a:pt x="2324" y="7745"/>
                  </a:lnTo>
                  <a:lnTo>
                    <a:pt x="2324" y="7745"/>
                  </a:lnTo>
                  <a:cubicBezTo>
                    <a:pt x="2330" y="7708"/>
                    <a:pt x="2281" y="7689"/>
                    <a:pt x="2342" y="7689"/>
                  </a:cubicBezTo>
                  <a:close/>
                  <a:moveTo>
                    <a:pt x="2446" y="1"/>
                  </a:moveTo>
                  <a:cubicBezTo>
                    <a:pt x="2108" y="1"/>
                    <a:pt x="467" y="120"/>
                    <a:pt x="341" y="162"/>
                  </a:cubicBezTo>
                  <a:lnTo>
                    <a:pt x="341" y="117"/>
                  </a:lnTo>
                  <a:lnTo>
                    <a:pt x="319" y="185"/>
                  </a:lnTo>
                  <a:lnTo>
                    <a:pt x="387" y="185"/>
                  </a:lnTo>
                  <a:cubicBezTo>
                    <a:pt x="432" y="231"/>
                    <a:pt x="341" y="208"/>
                    <a:pt x="364" y="253"/>
                  </a:cubicBezTo>
                  <a:cubicBezTo>
                    <a:pt x="296" y="253"/>
                    <a:pt x="273" y="208"/>
                    <a:pt x="273" y="185"/>
                  </a:cubicBezTo>
                  <a:lnTo>
                    <a:pt x="273" y="185"/>
                  </a:lnTo>
                  <a:cubicBezTo>
                    <a:pt x="273" y="208"/>
                    <a:pt x="228" y="253"/>
                    <a:pt x="296" y="253"/>
                  </a:cubicBezTo>
                  <a:cubicBezTo>
                    <a:pt x="273" y="299"/>
                    <a:pt x="228" y="276"/>
                    <a:pt x="205" y="322"/>
                  </a:cubicBezTo>
                  <a:cubicBezTo>
                    <a:pt x="228" y="344"/>
                    <a:pt x="273" y="367"/>
                    <a:pt x="250" y="390"/>
                  </a:cubicBezTo>
                  <a:lnTo>
                    <a:pt x="228" y="390"/>
                  </a:lnTo>
                  <a:cubicBezTo>
                    <a:pt x="182" y="481"/>
                    <a:pt x="341" y="504"/>
                    <a:pt x="296" y="595"/>
                  </a:cubicBezTo>
                  <a:lnTo>
                    <a:pt x="273" y="572"/>
                  </a:lnTo>
                  <a:lnTo>
                    <a:pt x="273" y="572"/>
                  </a:lnTo>
                  <a:cubicBezTo>
                    <a:pt x="228" y="617"/>
                    <a:pt x="296" y="640"/>
                    <a:pt x="250" y="708"/>
                  </a:cubicBezTo>
                  <a:lnTo>
                    <a:pt x="319" y="708"/>
                  </a:lnTo>
                  <a:cubicBezTo>
                    <a:pt x="296" y="754"/>
                    <a:pt x="341" y="776"/>
                    <a:pt x="273" y="822"/>
                  </a:cubicBezTo>
                  <a:lnTo>
                    <a:pt x="341" y="867"/>
                  </a:lnTo>
                  <a:cubicBezTo>
                    <a:pt x="341" y="1072"/>
                    <a:pt x="432" y="1913"/>
                    <a:pt x="410" y="2141"/>
                  </a:cubicBezTo>
                  <a:lnTo>
                    <a:pt x="387" y="2141"/>
                  </a:lnTo>
                  <a:cubicBezTo>
                    <a:pt x="410" y="2459"/>
                    <a:pt x="364" y="3164"/>
                    <a:pt x="410" y="3551"/>
                  </a:cubicBezTo>
                  <a:cubicBezTo>
                    <a:pt x="341" y="3596"/>
                    <a:pt x="341" y="3664"/>
                    <a:pt x="319" y="3733"/>
                  </a:cubicBezTo>
                  <a:lnTo>
                    <a:pt x="387" y="3733"/>
                  </a:lnTo>
                  <a:cubicBezTo>
                    <a:pt x="364" y="3915"/>
                    <a:pt x="432" y="3755"/>
                    <a:pt x="432" y="3937"/>
                  </a:cubicBezTo>
                  <a:cubicBezTo>
                    <a:pt x="478" y="4142"/>
                    <a:pt x="319" y="4938"/>
                    <a:pt x="250" y="5120"/>
                  </a:cubicBezTo>
                  <a:cubicBezTo>
                    <a:pt x="319" y="5211"/>
                    <a:pt x="250" y="5347"/>
                    <a:pt x="296" y="5438"/>
                  </a:cubicBezTo>
                  <a:lnTo>
                    <a:pt x="273" y="5438"/>
                  </a:lnTo>
                  <a:cubicBezTo>
                    <a:pt x="296" y="5529"/>
                    <a:pt x="137" y="6120"/>
                    <a:pt x="159" y="6257"/>
                  </a:cubicBezTo>
                  <a:lnTo>
                    <a:pt x="159" y="6234"/>
                  </a:lnTo>
                  <a:lnTo>
                    <a:pt x="159" y="6234"/>
                  </a:lnTo>
                  <a:cubicBezTo>
                    <a:pt x="205" y="6348"/>
                    <a:pt x="114" y="6325"/>
                    <a:pt x="68" y="6416"/>
                  </a:cubicBezTo>
                  <a:cubicBezTo>
                    <a:pt x="182" y="6416"/>
                    <a:pt x="228" y="6507"/>
                    <a:pt x="228" y="6552"/>
                  </a:cubicBezTo>
                  <a:lnTo>
                    <a:pt x="205" y="6552"/>
                  </a:lnTo>
                  <a:cubicBezTo>
                    <a:pt x="205" y="6598"/>
                    <a:pt x="296" y="6734"/>
                    <a:pt x="296" y="6825"/>
                  </a:cubicBezTo>
                  <a:lnTo>
                    <a:pt x="228" y="6803"/>
                  </a:lnTo>
                  <a:lnTo>
                    <a:pt x="228" y="6803"/>
                  </a:lnTo>
                  <a:cubicBezTo>
                    <a:pt x="273" y="6893"/>
                    <a:pt x="250" y="7030"/>
                    <a:pt x="250" y="7075"/>
                  </a:cubicBezTo>
                  <a:cubicBezTo>
                    <a:pt x="205" y="7212"/>
                    <a:pt x="114" y="7394"/>
                    <a:pt x="159" y="7576"/>
                  </a:cubicBezTo>
                  <a:lnTo>
                    <a:pt x="0" y="7667"/>
                  </a:lnTo>
                  <a:lnTo>
                    <a:pt x="0" y="7689"/>
                  </a:lnTo>
                  <a:cubicBezTo>
                    <a:pt x="0" y="7689"/>
                    <a:pt x="478" y="7758"/>
                    <a:pt x="978" y="7803"/>
                  </a:cubicBezTo>
                  <a:cubicBezTo>
                    <a:pt x="1240" y="7826"/>
                    <a:pt x="1507" y="7843"/>
                    <a:pt x="1734" y="7843"/>
                  </a:cubicBezTo>
                  <a:cubicBezTo>
                    <a:pt x="1962" y="7843"/>
                    <a:pt x="2149" y="7826"/>
                    <a:pt x="2251" y="7780"/>
                  </a:cubicBezTo>
                  <a:lnTo>
                    <a:pt x="2320" y="7803"/>
                  </a:lnTo>
                  <a:lnTo>
                    <a:pt x="2320" y="7758"/>
                  </a:lnTo>
                  <a:cubicBezTo>
                    <a:pt x="2329" y="7738"/>
                    <a:pt x="2339" y="7731"/>
                    <a:pt x="2349" y="7731"/>
                  </a:cubicBezTo>
                  <a:cubicBezTo>
                    <a:pt x="2362" y="7731"/>
                    <a:pt x="2375" y="7744"/>
                    <a:pt x="2388" y="7758"/>
                  </a:cubicBezTo>
                  <a:lnTo>
                    <a:pt x="2433" y="7712"/>
                  </a:lnTo>
                  <a:lnTo>
                    <a:pt x="2388" y="7712"/>
                  </a:lnTo>
                  <a:lnTo>
                    <a:pt x="2365" y="7621"/>
                  </a:lnTo>
                  <a:cubicBezTo>
                    <a:pt x="2365" y="7598"/>
                    <a:pt x="2382" y="7598"/>
                    <a:pt x="2402" y="7598"/>
                  </a:cubicBezTo>
                  <a:cubicBezTo>
                    <a:pt x="2422" y="7598"/>
                    <a:pt x="2445" y="7598"/>
                    <a:pt x="2456" y="7576"/>
                  </a:cubicBezTo>
                  <a:cubicBezTo>
                    <a:pt x="2524" y="7303"/>
                    <a:pt x="2615" y="7007"/>
                    <a:pt x="2638" y="6689"/>
                  </a:cubicBezTo>
                  <a:lnTo>
                    <a:pt x="2661" y="6689"/>
                  </a:lnTo>
                  <a:cubicBezTo>
                    <a:pt x="2661" y="6598"/>
                    <a:pt x="2684" y="6507"/>
                    <a:pt x="2661" y="6439"/>
                  </a:cubicBezTo>
                  <a:lnTo>
                    <a:pt x="2752" y="6393"/>
                  </a:lnTo>
                  <a:lnTo>
                    <a:pt x="2752" y="6393"/>
                  </a:lnTo>
                  <a:cubicBezTo>
                    <a:pt x="2751" y="6394"/>
                    <a:pt x="2750" y="6394"/>
                    <a:pt x="2749" y="6394"/>
                  </a:cubicBezTo>
                  <a:cubicBezTo>
                    <a:pt x="2708" y="6394"/>
                    <a:pt x="2752" y="5915"/>
                    <a:pt x="2752" y="5893"/>
                  </a:cubicBezTo>
                  <a:lnTo>
                    <a:pt x="2661" y="5893"/>
                  </a:lnTo>
                  <a:cubicBezTo>
                    <a:pt x="2684" y="5802"/>
                    <a:pt x="2775" y="5870"/>
                    <a:pt x="2775" y="5779"/>
                  </a:cubicBezTo>
                  <a:cubicBezTo>
                    <a:pt x="2638" y="5734"/>
                    <a:pt x="2797" y="5643"/>
                    <a:pt x="2729" y="5597"/>
                  </a:cubicBezTo>
                  <a:cubicBezTo>
                    <a:pt x="2747" y="5597"/>
                    <a:pt x="2751" y="5568"/>
                    <a:pt x="2775" y="5568"/>
                  </a:cubicBezTo>
                  <a:cubicBezTo>
                    <a:pt x="2777" y="5568"/>
                    <a:pt x="2780" y="5569"/>
                    <a:pt x="2783" y="5569"/>
                  </a:cubicBezTo>
                  <a:lnTo>
                    <a:pt x="2783" y="5569"/>
                  </a:lnTo>
                  <a:cubicBezTo>
                    <a:pt x="2736" y="5548"/>
                    <a:pt x="2775" y="5526"/>
                    <a:pt x="2775" y="5484"/>
                  </a:cubicBezTo>
                  <a:lnTo>
                    <a:pt x="2775" y="5484"/>
                  </a:lnTo>
                  <a:lnTo>
                    <a:pt x="2729" y="5506"/>
                  </a:lnTo>
                  <a:lnTo>
                    <a:pt x="2706" y="5438"/>
                  </a:lnTo>
                  <a:lnTo>
                    <a:pt x="2775" y="5438"/>
                  </a:lnTo>
                  <a:cubicBezTo>
                    <a:pt x="2820" y="5279"/>
                    <a:pt x="2979" y="4483"/>
                    <a:pt x="2956" y="4324"/>
                  </a:cubicBezTo>
                  <a:cubicBezTo>
                    <a:pt x="2911" y="4324"/>
                    <a:pt x="2934" y="4392"/>
                    <a:pt x="2843" y="4392"/>
                  </a:cubicBezTo>
                  <a:cubicBezTo>
                    <a:pt x="2797" y="4347"/>
                    <a:pt x="2865" y="4324"/>
                    <a:pt x="2820" y="4301"/>
                  </a:cubicBezTo>
                  <a:cubicBezTo>
                    <a:pt x="2956" y="4301"/>
                    <a:pt x="2865" y="4210"/>
                    <a:pt x="3002" y="4187"/>
                  </a:cubicBezTo>
                  <a:lnTo>
                    <a:pt x="2934" y="4165"/>
                  </a:lnTo>
                  <a:lnTo>
                    <a:pt x="2979" y="4142"/>
                  </a:lnTo>
                  <a:cubicBezTo>
                    <a:pt x="2911" y="3937"/>
                    <a:pt x="2934" y="4096"/>
                    <a:pt x="2979" y="3915"/>
                  </a:cubicBezTo>
                  <a:cubicBezTo>
                    <a:pt x="2979" y="3801"/>
                    <a:pt x="2865" y="3733"/>
                    <a:pt x="2911" y="3687"/>
                  </a:cubicBezTo>
                  <a:lnTo>
                    <a:pt x="2843" y="3687"/>
                  </a:lnTo>
                  <a:cubicBezTo>
                    <a:pt x="2911" y="3687"/>
                    <a:pt x="2820" y="3596"/>
                    <a:pt x="2888" y="3596"/>
                  </a:cubicBezTo>
                  <a:cubicBezTo>
                    <a:pt x="2868" y="3576"/>
                    <a:pt x="2884" y="3502"/>
                    <a:pt x="2823" y="3502"/>
                  </a:cubicBezTo>
                  <a:cubicBezTo>
                    <a:pt x="2816" y="3502"/>
                    <a:pt x="2807" y="3503"/>
                    <a:pt x="2797" y="3505"/>
                  </a:cubicBezTo>
                  <a:cubicBezTo>
                    <a:pt x="2832" y="3488"/>
                    <a:pt x="2853" y="3444"/>
                    <a:pt x="2881" y="3444"/>
                  </a:cubicBezTo>
                  <a:cubicBezTo>
                    <a:pt x="2890" y="3444"/>
                    <a:pt x="2900" y="3449"/>
                    <a:pt x="2911" y="3460"/>
                  </a:cubicBezTo>
                  <a:lnTo>
                    <a:pt x="2911" y="3392"/>
                  </a:lnTo>
                  <a:lnTo>
                    <a:pt x="2865" y="3437"/>
                  </a:lnTo>
                  <a:cubicBezTo>
                    <a:pt x="2865" y="3346"/>
                    <a:pt x="2934" y="3301"/>
                    <a:pt x="2865" y="3232"/>
                  </a:cubicBezTo>
                  <a:lnTo>
                    <a:pt x="2820" y="3255"/>
                  </a:lnTo>
                  <a:cubicBezTo>
                    <a:pt x="2820" y="3210"/>
                    <a:pt x="2820" y="3164"/>
                    <a:pt x="2911" y="3141"/>
                  </a:cubicBezTo>
                  <a:lnTo>
                    <a:pt x="2934" y="3210"/>
                  </a:lnTo>
                  <a:cubicBezTo>
                    <a:pt x="2956" y="3119"/>
                    <a:pt x="2934" y="3050"/>
                    <a:pt x="2911" y="2982"/>
                  </a:cubicBezTo>
                  <a:lnTo>
                    <a:pt x="2888" y="3005"/>
                  </a:lnTo>
                  <a:cubicBezTo>
                    <a:pt x="2820" y="2914"/>
                    <a:pt x="2775" y="2391"/>
                    <a:pt x="2661" y="2300"/>
                  </a:cubicBezTo>
                  <a:lnTo>
                    <a:pt x="2593" y="2345"/>
                  </a:lnTo>
                  <a:lnTo>
                    <a:pt x="2547" y="2255"/>
                  </a:lnTo>
                  <a:lnTo>
                    <a:pt x="2752" y="2323"/>
                  </a:lnTo>
                  <a:cubicBezTo>
                    <a:pt x="2752" y="2232"/>
                    <a:pt x="2752" y="1982"/>
                    <a:pt x="2752" y="1732"/>
                  </a:cubicBezTo>
                  <a:cubicBezTo>
                    <a:pt x="2729" y="1459"/>
                    <a:pt x="2729" y="1208"/>
                    <a:pt x="2752" y="1140"/>
                  </a:cubicBezTo>
                  <a:cubicBezTo>
                    <a:pt x="2771" y="1111"/>
                    <a:pt x="2795" y="1103"/>
                    <a:pt x="2816" y="1103"/>
                  </a:cubicBezTo>
                  <a:cubicBezTo>
                    <a:pt x="2843" y="1103"/>
                    <a:pt x="2865" y="1118"/>
                    <a:pt x="2865" y="1118"/>
                  </a:cubicBezTo>
                  <a:cubicBezTo>
                    <a:pt x="2843" y="1049"/>
                    <a:pt x="2797" y="1095"/>
                    <a:pt x="2797" y="1027"/>
                  </a:cubicBezTo>
                  <a:lnTo>
                    <a:pt x="2865" y="1027"/>
                  </a:lnTo>
                  <a:lnTo>
                    <a:pt x="2865" y="981"/>
                  </a:lnTo>
                  <a:cubicBezTo>
                    <a:pt x="2820" y="1004"/>
                    <a:pt x="2752" y="1004"/>
                    <a:pt x="2684" y="1027"/>
                  </a:cubicBezTo>
                  <a:lnTo>
                    <a:pt x="2706" y="936"/>
                  </a:lnTo>
                  <a:lnTo>
                    <a:pt x="2752" y="936"/>
                  </a:lnTo>
                  <a:cubicBezTo>
                    <a:pt x="2752" y="913"/>
                    <a:pt x="2593" y="890"/>
                    <a:pt x="2638" y="822"/>
                  </a:cubicBezTo>
                  <a:cubicBezTo>
                    <a:pt x="2661" y="685"/>
                    <a:pt x="2615" y="504"/>
                    <a:pt x="2615" y="367"/>
                  </a:cubicBezTo>
                  <a:lnTo>
                    <a:pt x="2615" y="367"/>
                  </a:lnTo>
                  <a:lnTo>
                    <a:pt x="2684" y="413"/>
                  </a:lnTo>
                  <a:lnTo>
                    <a:pt x="2706" y="344"/>
                  </a:lnTo>
                  <a:lnTo>
                    <a:pt x="2706" y="344"/>
                  </a:lnTo>
                  <a:cubicBezTo>
                    <a:pt x="2692" y="354"/>
                    <a:pt x="2682" y="357"/>
                    <a:pt x="2675" y="357"/>
                  </a:cubicBezTo>
                  <a:cubicBezTo>
                    <a:pt x="2650" y="357"/>
                    <a:pt x="2654" y="318"/>
                    <a:pt x="2644" y="318"/>
                  </a:cubicBezTo>
                  <a:cubicBezTo>
                    <a:pt x="2643" y="318"/>
                    <a:pt x="2641" y="319"/>
                    <a:pt x="2638" y="322"/>
                  </a:cubicBezTo>
                  <a:cubicBezTo>
                    <a:pt x="2502" y="231"/>
                    <a:pt x="2593" y="71"/>
                    <a:pt x="2502" y="3"/>
                  </a:cubicBezTo>
                  <a:cubicBezTo>
                    <a:pt x="2493" y="2"/>
                    <a:pt x="2474" y="1"/>
                    <a:pt x="24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2"/>
            <p:cNvSpPr/>
            <p:nvPr/>
          </p:nvSpPr>
          <p:spPr>
            <a:xfrm rot="-2172959" flipH="1">
              <a:off x="8226186" y="5299055"/>
              <a:ext cx="2882" cy="3571"/>
            </a:xfrm>
            <a:custGeom>
              <a:avLst/>
              <a:gdLst/>
              <a:ahLst/>
              <a:cxnLst/>
              <a:rect l="l" t="t" r="r" b="b"/>
              <a:pathLst>
                <a:path w="92" h="114" extrusionOk="0">
                  <a:moveTo>
                    <a:pt x="91" y="0"/>
                  </a:moveTo>
                  <a:lnTo>
                    <a:pt x="91" y="0"/>
                  </a:lnTo>
                  <a:cubicBezTo>
                    <a:pt x="23" y="23"/>
                    <a:pt x="0" y="68"/>
                    <a:pt x="23" y="114"/>
                  </a:cubicBezTo>
                  <a:cubicBezTo>
                    <a:pt x="68" y="91"/>
                    <a:pt x="68" y="23"/>
                    <a:pt x="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2"/>
            <p:cNvSpPr/>
            <p:nvPr/>
          </p:nvSpPr>
          <p:spPr>
            <a:xfrm rot="-2172959" flipH="1">
              <a:off x="8225203" y="5299588"/>
              <a:ext cx="31" cy="752"/>
            </a:xfrm>
            <a:custGeom>
              <a:avLst/>
              <a:gdLst/>
              <a:ahLst/>
              <a:cxnLst/>
              <a:rect l="l" t="t" r="r" b="b"/>
              <a:pathLst>
                <a:path w="1" h="24" extrusionOk="0">
                  <a:moveTo>
                    <a:pt x="0" y="0"/>
                  </a:moveTo>
                  <a:lnTo>
                    <a:pt x="0" y="0"/>
                  </a:lnTo>
                  <a:lnTo>
                    <a:pt x="0" y="23"/>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2"/>
            <p:cNvSpPr/>
            <p:nvPr/>
          </p:nvSpPr>
          <p:spPr>
            <a:xfrm rot="-2172959" flipH="1">
              <a:off x="8134230" y="5026927"/>
              <a:ext cx="752" cy="752"/>
            </a:xfrm>
            <a:custGeom>
              <a:avLst/>
              <a:gdLst/>
              <a:ahLst/>
              <a:cxnLst/>
              <a:rect l="l" t="t" r="r" b="b"/>
              <a:pathLst>
                <a:path w="24" h="24" extrusionOk="0">
                  <a:moveTo>
                    <a:pt x="0" y="0"/>
                  </a:moveTo>
                  <a:lnTo>
                    <a:pt x="23" y="23"/>
                  </a:lnTo>
                  <a:lnTo>
                    <a:pt x="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2"/>
            <p:cNvSpPr/>
            <p:nvPr/>
          </p:nvSpPr>
          <p:spPr>
            <a:xfrm rot="-2172959" flipH="1">
              <a:off x="8132283" y="5025191"/>
              <a:ext cx="96198" cy="281138"/>
            </a:xfrm>
            <a:custGeom>
              <a:avLst/>
              <a:gdLst/>
              <a:ahLst/>
              <a:cxnLst/>
              <a:rect l="l" t="t" r="r" b="b"/>
              <a:pathLst>
                <a:path w="3071" h="8975" extrusionOk="0">
                  <a:moveTo>
                    <a:pt x="182" y="1"/>
                  </a:moveTo>
                  <a:lnTo>
                    <a:pt x="160" y="69"/>
                  </a:lnTo>
                  <a:cubicBezTo>
                    <a:pt x="162" y="69"/>
                    <a:pt x="165" y="69"/>
                    <a:pt x="169" y="69"/>
                  </a:cubicBezTo>
                  <a:lnTo>
                    <a:pt x="169" y="69"/>
                  </a:lnTo>
                  <a:lnTo>
                    <a:pt x="182" y="1"/>
                  </a:lnTo>
                  <a:close/>
                  <a:moveTo>
                    <a:pt x="2388" y="2616"/>
                  </a:moveTo>
                  <a:lnTo>
                    <a:pt x="2516" y="2644"/>
                  </a:lnTo>
                  <a:lnTo>
                    <a:pt x="2516" y="2644"/>
                  </a:lnTo>
                  <a:lnTo>
                    <a:pt x="2456" y="2684"/>
                  </a:lnTo>
                  <a:lnTo>
                    <a:pt x="2388" y="2616"/>
                  </a:lnTo>
                  <a:close/>
                  <a:moveTo>
                    <a:pt x="2843" y="8710"/>
                  </a:moveTo>
                  <a:lnTo>
                    <a:pt x="2825" y="8766"/>
                  </a:lnTo>
                  <a:lnTo>
                    <a:pt x="2825" y="8766"/>
                  </a:lnTo>
                  <a:cubicBezTo>
                    <a:pt x="2831" y="8729"/>
                    <a:pt x="2782" y="8710"/>
                    <a:pt x="2843" y="8710"/>
                  </a:cubicBezTo>
                  <a:close/>
                  <a:moveTo>
                    <a:pt x="114" y="69"/>
                  </a:moveTo>
                  <a:cubicBezTo>
                    <a:pt x="91" y="137"/>
                    <a:pt x="46" y="183"/>
                    <a:pt x="114" y="206"/>
                  </a:cubicBezTo>
                  <a:cubicBezTo>
                    <a:pt x="103" y="228"/>
                    <a:pt x="86" y="228"/>
                    <a:pt x="69" y="228"/>
                  </a:cubicBezTo>
                  <a:cubicBezTo>
                    <a:pt x="52" y="228"/>
                    <a:pt x="35" y="228"/>
                    <a:pt x="23" y="251"/>
                  </a:cubicBezTo>
                  <a:cubicBezTo>
                    <a:pt x="46" y="296"/>
                    <a:pt x="91" y="342"/>
                    <a:pt x="69" y="387"/>
                  </a:cubicBezTo>
                  <a:lnTo>
                    <a:pt x="46" y="387"/>
                  </a:lnTo>
                  <a:cubicBezTo>
                    <a:pt x="1" y="501"/>
                    <a:pt x="160" y="569"/>
                    <a:pt x="91" y="660"/>
                  </a:cubicBezTo>
                  <a:lnTo>
                    <a:pt x="69" y="660"/>
                  </a:lnTo>
                  <a:cubicBezTo>
                    <a:pt x="46" y="706"/>
                    <a:pt x="91" y="774"/>
                    <a:pt x="46" y="842"/>
                  </a:cubicBezTo>
                  <a:cubicBezTo>
                    <a:pt x="59" y="829"/>
                    <a:pt x="80" y="816"/>
                    <a:pt x="95" y="816"/>
                  </a:cubicBezTo>
                  <a:cubicBezTo>
                    <a:pt x="106" y="816"/>
                    <a:pt x="114" y="823"/>
                    <a:pt x="114" y="842"/>
                  </a:cubicBezTo>
                  <a:cubicBezTo>
                    <a:pt x="69" y="910"/>
                    <a:pt x="114" y="956"/>
                    <a:pt x="69" y="1024"/>
                  </a:cubicBezTo>
                  <a:lnTo>
                    <a:pt x="137" y="1070"/>
                  </a:lnTo>
                  <a:cubicBezTo>
                    <a:pt x="114" y="1343"/>
                    <a:pt x="228" y="2366"/>
                    <a:pt x="251" y="2639"/>
                  </a:cubicBezTo>
                  <a:lnTo>
                    <a:pt x="228" y="2639"/>
                  </a:lnTo>
                  <a:cubicBezTo>
                    <a:pt x="273" y="3025"/>
                    <a:pt x="296" y="3867"/>
                    <a:pt x="387" y="4276"/>
                  </a:cubicBezTo>
                  <a:cubicBezTo>
                    <a:pt x="319" y="4344"/>
                    <a:pt x="342" y="4435"/>
                    <a:pt x="319" y="4503"/>
                  </a:cubicBezTo>
                  <a:cubicBezTo>
                    <a:pt x="328" y="4484"/>
                    <a:pt x="342" y="4477"/>
                    <a:pt x="355" y="4477"/>
                  </a:cubicBezTo>
                  <a:cubicBezTo>
                    <a:pt x="372" y="4477"/>
                    <a:pt x="387" y="4490"/>
                    <a:pt x="387" y="4503"/>
                  </a:cubicBezTo>
                  <a:cubicBezTo>
                    <a:pt x="387" y="4708"/>
                    <a:pt x="433" y="4503"/>
                    <a:pt x="455" y="4731"/>
                  </a:cubicBezTo>
                  <a:cubicBezTo>
                    <a:pt x="524" y="4958"/>
                    <a:pt x="478" y="5868"/>
                    <a:pt x="433" y="6095"/>
                  </a:cubicBezTo>
                  <a:cubicBezTo>
                    <a:pt x="524" y="6186"/>
                    <a:pt x="455" y="6345"/>
                    <a:pt x="524" y="6459"/>
                  </a:cubicBezTo>
                  <a:lnTo>
                    <a:pt x="501" y="6436"/>
                  </a:lnTo>
                  <a:lnTo>
                    <a:pt x="501" y="6436"/>
                  </a:lnTo>
                  <a:cubicBezTo>
                    <a:pt x="524" y="6550"/>
                    <a:pt x="455" y="7232"/>
                    <a:pt x="501" y="7369"/>
                  </a:cubicBezTo>
                  <a:cubicBezTo>
                    <a:pt x="569" y="7482"/>
                    <a:pt x="455" y="7460"/>
                    <a:pt x="433" y="7551"/>
                  </a:cubicBezTo>
                  <a:cubicBezTo>
                    <a:pt x="546" y="7551"/>
                    <a:pt x="592" y="7641"/>
                    <a:pt x="592" y="7687"/>
                  </a:cubicBezTo>
                  <a:cubicBezTo>
                    <a:pt x="592" y="7755"/>
                    <a:pt x="683" y="7869"/>
                    <a:pt x="705" y="7983"/>
                  </a:cubicBezTo>
                  <a:lnTo>
                    <a:pt x="637" y="7983"/>
                  </a:lnTo>
                  <a:cubicBezTo>
                    <a:pt x="705" y="8051"/>
                    <a:pt x="683" y="8210"/>
                    <a:pt x="705" y="8278"/>
                  </a:cubicBezTo>
                  <a:cubicBezTo>
                    <a:pt x="683" y="8415"/>
                    <a:pt x="592" y="8619"/>
                    <a:pt x="660" y="8801"/>
                  </a:cubicBezTo>
                  <a:lnTo>
                    <a:pt x="501" y="8915"/>
                  </a:lnTo>
                  <a:lnTo>
                    <a:pt x="524" y="8938"/>
                  </a:lnTo>
                  <a:cubicBezTo>
                    <a:pt x="524" y="8938"/>
                    <a:pt x="1031" y="8975"/>
                    <a:pt x="1572" y="8975"/>
                  </a:cubicBezTo>
                  <a:cubicBezTo>
                    <a:pt x="2067" y="8975"/>
                    <a:pt x="2590" y="8944"/>
                    <a:pt x="2775" y="8824"/>
                  </a:cubicBezTo>
                  <a:lnTo>
                    <a:pt x="2820" y="8824"/>
                  </a:lnTo>
                  <a:lnTo>
                    <a:pt x="2820" y="8778"/>
                  </a:lnTo>
                  <a:cubicBezTo>
                    <a:pt x="2828" y="8763"/>
                    <a:pt x="2835" y="8758"/>
                    <a:pt x="2844" y="8758"/>
                  </a:cubicBezTo>
                  <a:cubicBezTo>
                    <a:pt x="2861" y="8758"/>
                    <a:pt x="2881" y="8778"/>
                    <a:pt x="2911" y="8778"/>
                  </a:cubicBezTo>
                  <a:lnTo>
                    <a:pt x="2934" y="8710"/>
                  </a:lnTo>
                  <a:lnTo>
                    <a:pt x="2888" y="8733"/>
                  </a:lnTo>
                  <a:cubicBezTo>
                    <a:pt x="2888" y="8710"/>
                    <a:pt x="2820" y="8665"/>
                    <a:pt x="2843" y="8619"/>
                  </a:cubicBezTo>
                  <a:cubicBezTo>
                    <a:pt x="2866" y="8574"/>
                    <a:pt x="2934" y="8619"/>
                    <a:pt x="2934" y="8551"/>
                  </a:cubicBezTo>
                  <a:cubicBezTo>
                    <a:pt x="2979" y="8187"/>
                    <a:pt x="3025" y="7846"/>
                    <a:pt x="3002" y="7482"/>
                  </a:cubicBezTo>
                  <a:lnTo>
                    <a:pt x="3002" y="7482"/>
                  </a:lnTo>
                  <a:lnTo>
                    <a:pt x="3048" y="7505"/>
                  </a:lnTo>
                  <a:cubicBezTo>
                    <a:pt x="3025" y="7391"/>
                    <a:pt x="3025" y="7300"/>
                    <a:pt x="3002" y="7187"/>
                  </a:cubicBezTo>
                  <a:lnTo>
                    <a:pt x="3070" y="7141"/>
                  </a:lnTo>
                  <a:lnTo>
                    <a:pt x="3070" y="7141"/>
                  </a:lnTo>
                  <a:cubicBezTo>
                    <a:pt x="3070" y="7142"/>
                    <a:pt x="3069" y="7142"/>
                    <a:pt x="3068" y="7142"/>
                  </a:cubicBezTo>
                  <a:cubicBezTo>
                    <a:pt x="3025" y="7142"/>
                    <a:pt x="3025" y="6595"/>
                    <a:pt x="3025" y="6595"/>
                  </a:cubicBezTo>
                  <a:lnTo>
                    <a:pt x="2934" y="6573"/>
                  </a:lnTo>
                  <a:cubicBezTo>
                    <a:pt x="2934" y="6482"/>
                    <a:pt x="3048" y="6550"/>
                    <a:pt x="3025" y="6459"/>
                  </a:cubicBezTo>
                  <a:cubicBezTo>
                    <a:pt x="2888" y="6414"/>
                    <a:pt x="3025" y="6277"/>
                    <a:pt x="2957" y="6254"/>
                  </a:cubicBezTo>
                  <a:cubicBezTo>
                    <a:pt x="2957" y="6254"/>
                    <a:pt x="2957" y="6209"/>
                    <a:pt x="3002" y="6209"/>
                  </a:cubicBezTo>
                  <a:cubicBezTo>
                    <a:pt x="2934" y="6186"/>
                    <a:pt x="3002" y="6163"/>
                    <a:pt x="2979" y="6118"/>
                  </a:cubicBezTo>
                  <a:lnTo>
                    <a:pt x="2979" y="6118"/>
                  </a:lnTo>
                  <a:lnTo>
                    <a:pt x="2934" y="6141"/>
                  </a:lnTo>
                  <a:lnTo>
                    <a:pt x="2911" y="6072"/>
                  </a:lnTo>
                  <a:lnTo>
                    <a:pt x="2979" y="6072"/>
                  </a:lnTo>
                  <a:cubicBezTo>
                    <a:pt x="3002" y="5891"/>
                    <a:pt x="3048" y="5004"/>
                    <a:pt x="3002" y="4799"/>
                  </a:cubicBezTo>
                  <a:lnTo>
                    <a:pt x="3002" y="4799"/>
                  </a:lnTo>
                  <a:cubicBezTo>
                    <a:pt x="2957" y="4822"/>
                    <a:pt x="3002" y="4890"/>
                    <a:pt x="2911" y="4913"/>
                  </a:cubicBezTo>
                  <a:cubicBezTo>
                    <a:pt x="2866" y="4867"/>
                    <a:pt x="2934" y="4844"/>
                    <a:pt x="2866" y="4822"/>
                  </a:cubicBezTo>
                  <a:cubicBezTo>
                    <a:pt x="3002" y="4799"/>
                    <a:pt x="2888" y="4685"/>
                    <a:pt x="3025" y="4663"/>
                  </a:cubicBezTo>
                  <a:lnTo>
                    <a:pt x="2957" y="4640"/>
                  </a:lnTo>
                  <a:lnTo>
                    <a:pt x="3002" y="4617"/>
                  </a:lnTo>
                  <a:cubicBezTo>
                    <a:pt x="2911" y="4390"/>
                    <a:pt x="2957" y="4572"/>
                    <a:pt x="2979" y="4367"/>
                  </a:cubicBezTo>
                  <a:cubicBezTo>
                    <a:pt x="2957" y="4230"/>
                    <a:pt x="2866" y="4185"/>
                    <a:pt x="2888" y="4117"/>
                  </a:cubicBezTo>
                  <a:lnTo>
                    <a:pt x="2820" y="4117"/>
                  </a:lnTo>
                  <a:cubicBezTo>
                    <a:pt x="2888" y="4117"/>
                    <a:pt x="2775" y="4049"/>
                    <a:pt x="2843" y="4026"/>
                  </a:cubicBezTo>
                  <a:cubicBezTo>
                    <a:pt x="2843" y="4007"/>
                    <a:pt x="2843" y="3924"/>
                    <a:pt x="2790" y="3924"/>
                  </a:cubicBezTo>
                  <a:cubicBezTo>
                    <a:pt x="2779" y="3924"/>
                    <a:pt x="2767" y="3927"/>
                    <a:pt x="2752" y="3935"/>
                  </a:cubicBezTo>
                  <a:cubicBezTo>
                    <a:pt x="2786" y="3918"/>
                    <a:pt x="2807" y="3864"/>
                    <a:pt x="2834" y="3864"/>
                  </a:cubicBezTo>
                  <a:cubicBezTo>
                    <a:pt x="2843" y="3864"/>
                    <a:pt x="2854" y="3871"/>
                    <a:pt x="2866" y="3889"/>
                  </a:cubicBezTo>
                  <a:lnTo>
                    <a:pt x="2843" y="3798"/>
                  </a:lnTo>
                  <a:lnTo>
                    <a:pt x="2820" y="3844"/>
                  </a:lnTo>
                  <a:cubicBezTo>
                    <a:pt x="2820" y="3753"/>
                    <a:pt x="2888" y="3685"/>
                    <a:pt x="2798" y="3617"/>
                  </a:cubicBezTo>
                  <a:lnTo>
                    <a:pt x="2752" y="3662"/>
                  </a:lnTo>
                  <a:cubicBezTo>
                    <a:pt x="2752" y="3594"/>
                    <a:pt x="2752" y="3548"/>
                    <a:pt x="2843" y="3526"/>
                  </a:cubicBezTo>
                  <a:lnTo>
                    <a:pt x="2866" y="3594"/>
                  </a:lnTo>
                  <a:cubicBezTo>
                    <a:pt x="2866" y="3480"/>
                    <a:pt x="2843" y="3435"/>
                    <a:pt x="2798" y="3344"/>
                  </a:cubicBezTo>
                  <a:lnTo>
                    <a:pt x="2798" y="3389"/>
                  </a:lnTo>
                  <a:cubicBezTo>
                    <a:pt x="2709" y="3279"/>
                    <a:pt x="2643" y="2764"/>
                    <a:pt x="2535" y="2649"/>
                  </a:cubicBezTo>
                  <a:lnTo>
                    <a:pt x="2535" y="2649"/>
                  </a:lnTo>
                  <a:lnTo>
                    <a:pt x="2593" y="2661"/>
                  </a:lnTo>
                  <a:cubicBezTo>
                    <a:pt x="2570" y="2480"/>
                    <a:pt x="2502" y="1547"/>
                    <a:pt x="2547" y="1388"/>
                  </a:cubicBezTo>
                  <a:cubicBezTo>
                    <a:pt x="2563" y="1365"/>
                    <a:pt x="2580" y="1358"/>
                    <a:pt x="2597" y="1358"/>
                  </a:cubicBezTo>
                  <a:cubicBezTo>
                    <a:pt x="2631" y="1358"/>
                    <a:pt x="2661" y="1388"/>
                    <a:pt x="2661" y="1388"/>
                  </a:cubicBezTo>
                  <a:cubicBezTo>
                    <a:pt x="2638" y="1297"/>
                    <a:pt x="2593" y="1343"/>
                    <a:pt x="2593" y="1274"/>
                  </a:cubicBezTo>
                  <a:lnTo>
                    <a:pt x="2593" y="1274"/>
                  </a:lnTo>
                  <a:lnTo>
                    <a:pt x="2661" y="1297"/>
                  </a:lnTo>
                  <a:lnTo>
                    <a:pt x="2638" y="1229"/>
                  </a:lnTo>
                  <a:cubicBezTo>
                    <a:pt x="2616" y="1274"/>
                    <a:pt x="2547" y="1252"/>
                    <a:pt x="2479" y="1274"/>
                  </a:cubicBezTo>
                  <a:lnTo>
                    <a:pt x="2479" y="1183"/>
                  </a:lnTo>
                  <a:lnTo>
                    <a:pt x="2547" y="1183"/>
                  </a:lnTo>
                  <a:cubicBezTo>
                    <a:pt x="2547" y="1161"/>
                    <a:pt x="2388" y="1138"/>
                    <a:pt x="2411" y="1047"/>
                  </a:cubicBezTo>
                  <a:cubicBezTo>
                    <a:pt x="2434" y="910"/>
                    <a:pt x="2411" y="751"/>
                    <a:pt x="2434" y="615"/>
                  </a:cubicBezTo>
                  <a:lnTo>
                    <a:pt x="2502" y="660"/>
                  </a:lnTo>
                  <a:lnTo>
                    <a:pt x="2525" y="592"/>
                  </a:lnTo>
                  <a:lnTo>
                    <a:pt x="2525" y="592"/>
                  </a:lnTo>
                  <a:cubicBezTo>
                    <a:pt x="2511" y="601"/>
                    <a:pt x="2500" y="605"/>
                    <a:pt x="2493" y="605"/>
                  </a:cubicBezTo>
                  <a:cubicBezTo>
                    <a:pt x="2468" y="605"/>
                    <a:pt x="2472" y="566"/>
                    <a:pt x="2463" y="566"/>
                  </a:cubicBezTo>
                  <a:cubicBezTo>
                    <a:pt x="2461" y="566"/>
                    <a:pt x="2459" y="567"/>
                    <a:pt x="2456" y="569"/>
                  </a:cubicBezTo>
                  <a:cubicBezTo>
                    <a:pt x="2320" y="456"/>
                    <a:pt x="2434" y="319"/>
                    <a:pt x="2343" y="228"/>
                  </a:cubicBezTo>
                  <a:cubicBezTo>
                    <a:pt x="2231" y="228"/>
                    <a:pt x="365" y="75"/>
                    <a:pt x="169" y="69"/>
                  </a:cubicBezTo>
                  <a:lnTo>
                    <a:pt x="169" y="69"/>
                  </a:lnTo>
                  <a:lnTo>
                    <a:pt x="160" y="115"/>
                  </a:lnTo>
                  <a:lnTo>
                    <a:pt x="228" y="115"/>
                  </a:lnTo>
                  <a:cubicBezTo>
                    <a:pt x="239" y="149"/>
                    <a:pt x="228" y="149"/>
                    <a:pt x="214" y="149"/>
                  </a:cubicBezTo>
                  <a:cubicBezTo>
                    <a:pt x="199" y="149"/>
                    <a:pt x="182" y="149"/>
                    <a:pt x="182" y="183"/>
                  </a:cubicBezTo>
                  <a:cubicBezTo>
                    <a:pt x="176" y="186"/>
                    <a:pt x="171" y="187"/>
                    <a:pt x="165" y="187"/>
                  </a:cubicBezTo>
                  <a:cubicBezTo>
                    <a:pt x="131" y="187"/>
                    <a:pt x="114" y="128"/>
                    <a:pt x="114" y="6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9" name="Google Shape;549;p32"/>
          <p:cNvSpPr/>
          <p:nvPr/>
        </p:nvSpPr>
        <p:spPr>
          <a:xfrm rot="-8805893" flipH="1">
            <a:off x="8570579" y="36287"/>
            <a:ext cx="532227" cy="532227"/>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2"/>
          <p:cNvSpPr/>
          <p:nvPr/>
        </p:nvSpPr>
        <p:spPr>
          <a:xfrm rot="-8805945" flipH="1">
            <a:off x="8990136" y="599378"/>
            <a:ext cx="311395" cy="311395"/>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2"/>
          <p:cNvSpPr/>
          <p:nvPr/>
        </p:nvSpPr>
        <p:spPr>
          <a:xfrm rot="-8805913" flipH="1">
            <a:off x="8296788" y="92668"/>
            <a:ext cx="205066" cy="205066"/>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2"/>
          <p:cNvSpPr txBox="1"/>
          <p:nvPr/>
        </p:nvSpPr>
        <p:spPr>
          <a:xfrm>
            <a:off x="1346150" y="337150"/>
            <a:ext cx="4279500" cy="631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900" b="1">
                <a:latin typeface="Margarine"/>
                <a:ea typeface="Margarine"/>
                <a:cs typeface="Margarine"/>
                <a:sym typeface="Margarine"/>
              </a:rPr>
              <a:t>Datos de la portada:</a:t>
            </a:r>
            <a:endParaRPr sz="2900" b="1">
              <a:latin typeface="Margarine"/>
              <a:ea typeface="Margarine"/>
              <a:cs typeface="Margarine"/>
              <a:sym typeface="Margarine"/>
            </a:endParaRPr>
          </a:p>
        </p:txBody>
      </p:sp>
      <p:sp>
        <p:nvSpPr>
          <p:cNvPr id="553" name="Google Shape;553;p32"/>
          <p:cNvSpPr txBox="1"/>
          <p:nvPr/>
        </p:nvSpPr>
        <p:spPr>
          <a:xfrm>
            <a:off x="1117200" y="1462675"/>
            <a:ext cx="6909600" cy="2124000"/>
          </a:xfrm>
          <a:prstGeom prst="rect">
            <a:avLst/>
          </a:prstGeom>
          <a:noFill/>
          <a:ln>
            <a:noFill/>
          </a:ln>
        </p:spPr>
        <p:txBody>
          <a:bodyPr spcFirstLastPara="1" wrap="square" lIns="91425" tIns="91425" rIns="91425" bIns="91425" anchor="t" anchorCtr="0">
            <a:spAutoFit/>
          </a:bodyPr>
          <a:lstStyle/>
          <a:p>
            <a:pPr marL="457200" lvl="0" indent="-342900" algn="l" rtl="0">
              <a:spcBef>
                <a:spcPts val="0"/>
              </a:spcBef>
              <a:spcAft>
                <a:spcPts val="0"/>
              </a:spcAft>
              <a:buSzPts val="1800"/>
              <a:buFont typeface="Kulim Park"/>
              <a:buChar char="★"/>
            </a:pPr>
            <a:r>
              <a:rPr lang="en" sz="1800">
                <a:latin typeface="Kulim Park"/>
                <a:ea typeface="Kulim Park"/>
                <a:cs typeface="Kulim Park"/>
                <a:sym typeface="Kulim Park"/>
              </a:rPr>
              <a:t>Nombre de la escuela.</a:t>
            </a:r>
            <a:endParaRPr sz="1800">
              <a:latin typeface="Kulim Park"/>
              <a:ea typeface="Kulim Park"/>
              <a:cs typeface="Kulim Park"/>
              <a:sym typeface="Kulim Park"/>
            </a:endParaRPr>
          </a:p>
          <a:p>
            <a:pPr marL="457200" lvl="0" indent="-342900" algn="l" rtl="0">
              <a:spcBef>
                <a:spcPts val="0"/>
              </a:spcBef>
              <a:spcAft>
                <a:spcPts val="0"/>
              </a:spcAft>
              <a:buSzPts val="1800"/>
              <a:buFont typeface="Kulim Park"/>
              <a:buChar char="★"/>
            </a:pPr>
            <a:r>
              <a:rPr lang="en" sz="1800">
                <a:latin typeface="Kulim Park"/>
                <a:ea typeface="Kulim Park"/>
                <a:cs typeface="Kulim Park"/>
                <a:sym typeface="Kulim Park"/>
              </a:rPr>
              <a:t>Escudo 4 cm ancho x 6cm largo.</a:t>
            </a:r>
            <a:endParaRPr sz="1800">
              <a:latin typeface="Kulim Park"/>
              <a:ea typeface="Kulim Park"/>
              <a:cs typeface="Kulim Park"/>
              <a:sym typeface="Kulim Park"/>
            </a:endParaRPr>
          </a:p>
          <a:p>
            <a:pPr marL="457200" lvl="0" indent="-342900" algn="l" rtl="0">
              <a:spcBef>
                <a:spcPts val="0"/>
              </a:spcBef>
              <a:spcAft>
                <a:spcPts val="0"/>
              </a:spcAft>
              <a:buSzPts val="1800"/>
              <a:buFont typeface="Kulim Park"/>
              <a:buChar char="★"/>
            </a:pPr>
            <a:r>
              <a:rPr lang="en" sz="1800">
                <a:latin typeface="Kulim Park"/>
                <a:ea typeface="Kulim Park"/>
                <a:cs typeface="Kulim Park"/>
                <a:sym typeface="Kulim Park"/>
              </a:rPr>
              <a:t>Nombre de la alumna.</a:t>
            </a:r>
            <a:endParaRPr sz="1800">
              <a:latin typeface="Kulim Park"/>
              <a:ea typeface="Kulim Park"/>
              <a:cs typeface="Kulim Park"/>
              <a:sym typeface="Kulim Park"/>
            </a:endParaRPr>
          </a:p>
          <a:p>
            <a:pPr marL="457200" lvl="0" indent="-342900" algn="l" rtl="0">
              <a:spcBef>
                <a:spcPts val="0"/>
              </a:spcBef>
              <a:spcAft>
                <a:spcPts val="0"/>
              </a:spcAft>
              <a:buSzPts val="1800"/>
              <a:buFont typeface="Kulim Park"/>
              <a:buChar char="★"/>
            </a:pPr>
            <a:r>
              <a:rPr lang="en" sz="1800">
                <a:latin typeface="Kulim Park"/>
                <a:ea typeface="Kulim Park"/>
                <a:cs typeface="Kulim Park"/>
                <a:sym typeface="Kulim Park"/>
              </a:rPr>
              <a:t>Grado y seccion.</a:t>
            </a:r>
            <a:endParaRPr sz="1800">
              <a:latin typeface="Kulim Park"/>
              <a:ea typeface="Kulim Park"/>
              <a:cs typeface="Kulim Park"/>
              <a:sym typeface="Kulim Park"/>
            </a:endParaRPr>
          </a:p>
          <a:p>
            <a:pPr marL="457200" lvl="0" indent="-342900" algn="l" rtl="0">
              <a:spcBef>
                <a:spcPts val="0"/>
              </a:spcBef>
              <a:spcAft>
                <a:spcPts val="0"/>
              </a:spcAft>
              <a:buSzPts val="1800"/>
              <a:buFont typeface="Kulim Park"/>
              <a:buChar char="★"/>
            </a:pPr>
            <a:r>
              <a:rPr lang="en" sz="1800">
                <a:latin typeface="Kulim Park"/>
                <a:ea typeface="Kulim Park"/>
                <a:cs typeface="Kulim Park"/>
                <a:sym typeface="Kulim Park"/>
              </a:rPr>
              <a:t>Numero de lista.</a:t>
            </a:r>
            <a:endParaRPr sz="1800">
              <a:latin typeface="Kulim Park"/>
              <a:ea typeface="Kulim Park"/>
              <a:cs typeface="Kulim Park"/>
              <a:sym typeface="Kulim Park"/>
            </a:endParaRPr>
          </a:p>
          <a:p>
            <a:pPr marL="457200" lvl="0" indent="-342900" algn="l" rtl="0">
              <a:spcBef>
                <a:spcPts val="0"/>
              </a:spcBef>
              <a:spcAft>
                <a:spcPts val="0"/>
              </a:spcAft>
              <a:buSzPts val="1800"/>
              <a:buFont typeface="Kulim Park"/>
              <a:buChar char="★"/>
            </a:pPr>
            <a:r>
              <a:rPr lang="en" sz="1800">
                <a:latin typeface="Kulim Park"/>
                <a:ea typeface="Kulim Park"/>
                <a:cs typeface="Kulim Park"/>
                <a:sym typeface="Kulim Park"/>
              </a:rPr>
              <a:t>Título del trabajo.</a:t>
            </a:r>
            <a:endParaRPr sz="1800">
              <a:latin typeface="Kulim Park"/>
              <a:ea typeface="Kulim Park"/>
              <a:cs typeface="Kulim Park"/>
              <a:sym typeface="Kulim Park"/>
            </a:endParaRPr>
          </a:p>
          <a:p>
            <a:pPr marL="457200" lvl="0" indent="-342900" algn="l" rtl="0">
              <a:spcBef>
                <a:spcPts val="0"/>
              </a:spcBef>
              <a:spcAft>
                <a:spcPts val="0"/>
              </a:spcAft>
              <a:buSzPts val="1800"/>
              <a:buFont typeface="Kulim Park"/>
              <a:buChar char="★"/>
            </a:pPr>
            <a:r>
              <a:rPr lang="en" sz="1800">
                <a:latin typeface="Kulim Park"/>
                <a:ea typeface="Kulim Park"/>
                <a:cs typeface="Kulim Park"/>
                <a:sym typeface="Kulim Park"/>
              </a:rPr>
              <a:t>Fecha y lugar.</a:t>
            </a:r>
            <a:endParaRPr sz="1800">
              <a:latin typeface="Kulim Park"/>
              <a:ea typeface="Kulim Park"/>
              <a:cs typeface="Kulim Park"/>
              <a:sym typeface="Kulim Par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sp>
        <p:nvSpPr>
          <p:cNvPr id="558" name="Google Shape;558;p33"/>
          <p:cNvSpPr/>
          <p:nvPr/>
        </p:nvSpPr>
        <p:spPr>
          <a:xfrm rot="-9949836" flipH="1">
            <a:off x="1846360" y="1017991"/>
            <a:ext cx="2176034" cy="1495376"/>
          </a:xfrm>
          <a:custGeom>
            <a:avLst/>
            <a:gdLst/>
            <a:ahLst/>
            <a:cxnLst/>
            <a:rect l="l" t="t" r="r" b="b"/>
            <a:pathLst>
              <a:path w="52454" h="34308" extrusionOk="0">
                <a:moveTo>
                  <a:pt x="12076" y="6506"/>
                </a:moveTo>
                <a:cubicBezTo>
                  <a:pt x="13582" y="6483"/>
                  <a:pt x="15043" y="6711"/>
                  <a:pt x="16390" y="7168"/>
                </a:cubicBezTo>
                <a:cubicBezTo>
                  <a:pt x="18581" y="7921"/>
                  <a:pt x="21000" y="7282"/>
                  <a:pt x="22552" y="5570"/>
                </a:cubicBezTo>
                <a:cubicBezTo>
                  <a:pt x="25702" y="2146"/>
                  <a:pt x="30199" y="1"/>
                  <a:pt x="35220" y="1"/>
                </a:cubicBezTo>
                <a:cubicBezTo>
                  <a:pt x="44670" y="1"/>
                  <a:pt x="52317" y="7556"/>
                  <a:pt x="52385" y="17005"/>
                </a:cubicBezTo>
                <a:cubicBezTo>
                  <a:pt x="52454" y="26546"/>
                  <a:pt x="44761" y="34307"/>
                  <a:pt x="35220" y="34307"/>
                </a:cubicBezTo>
                <a:cubicBezTo>
                  <a:pt x="30747" y="34307"/>
                  <a:pt x="26661" y="32595"/>
                  <a:pt x="23602" y="29765"/>
                </a:cubicBezTo>
                <a:cubicBezTo>
                  <a:pt x="22256" y="28532"/>
                  <a:pt x="20247" y="28304"/>
                  <a:pt x="18672" y="29263"/>
                </a:cubicBezTo>
                <a:cubicBezTo>
                  <a:pt x="16846" y="30358"/>
                  <a:pt x="14700" y="30975"/>
                  <a:pt x="12395" y="30975"/>
                </a:cubicBezTo>
                <a:cubicBezTo>
                  <a:pt x="5547" y="30975"/>
                  <a:pt x="1" y="25360"/>
                  <a:pt x="161" y="18466"/>
                </a:cubicBezTo>
                <a:cubicBezTo>
                  <a:pt x="320" y="11984"/>
                  <a:pt x="5593" y="6688"/>
                  <a:pt x="12076" y="6506"/>
                </a:cubicBezTo>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3"/>
          <p:cNvSpPr txBox="1">
            <a:spLocks noGrp="1"/>
          </p:cNvSpPr>
          <p:nvPr>
            <p:ph type="title"/>
          </p:nvPr>
        </p:nvSpPr>
        <p:spPr>
          <a:xfrm>
            <a:off x="2674600" y="2549275"/>
            <a:ext cx="5020200" cy="66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Introducción</a:t>
            </a:r>
            <a:endParaRPr/>
          </a:p>
        </p:txBody>
      </p:sp>
      <p:sp>
        <p:nvSpPr>
          <p:cNvPr id="560" name="Google Shape;560;p33"/>
          <p:cNvSpPr txBox="1">
            <a:spLocks noGrp="1"/>
          </p:cNvSpPr>
          <p:nvPr>
            <p:ph type="title" idx="2"/>
          </p:nvPr>
        </p:nvSpPr>
        <p:spPr>
          <a:xfrm>
            <a:off x="2499788" y="1394660"/>
            <a:ext cx="1480200" cy="898200"/>
          </a:xfrm>
          <a:prstGeom prst="rect">
            <a:avLst/>
          </a:prstGeom>
        </p:spPr>
        <p:txBody>
          <a:bodyPr spcFirstLastPara="1" wrap="square" lIns="85725" tIns="91425" rIns="91425" bIns="91425" anchor="ctr" anchorCtr="0">
            <a:noAutofit/>
          </a:bodyPr>
          <a:lstStyle/>
          <a:p>
            <a:pPr marL="0" lvl="0" indent="0" algn="ctr" rtl="0">
              <a:spcBef>
                <a:spcPts val="0"/>
              </a:spcBef>
              <a:spcAft>
                <a:spcPts val="0"/>
              </a:spcAft>
              <a:buNone/>
            </a:pPr>
            <a:r>
              <a:rPr lang="en"/>
              <a:t>02</a:t>
            </a:r>
            <a:endParaRPr/>
          </a:p>
        </p:txBody>
      </p:sp>
      <p:sp>
        <p:nvSpPr>
          <p:cNvPr id="561" name="Google Shape;561;p33"/>
          <p:cNvSpPr/>
          <p:nvPr/>
        </p:nvSpPr>
        <p:spPr>
          <a:xfrm rot="3405976">
            <a:off x="7467642" y="1382016"/>
            <a:ext cx="623758" cy="623758"/>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3"/>
          <p:cNvSpPr/>
          <p:nvPr/>
        </p:nvSpPr>
        <p:spPr>
          <a:xfrm rot="3405881">
            <a:off x="7014090" y="1573712"/>
            <a:ext cx="240359" cy="240359"/>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3" name="Google Shape;563;p33"/>
          <p:cNvGrpSpPr/>
          <p:nvPr/>
        </p:nvGrpSpPr>
        <p:grpSpPr>
          <a:xfrm>
            <a:off x="7467468" y="3910875"/>
            <a:ext cx="1787058" cy="1928262"/>
            <a:chOff x="7467468" y="3910875"/>
            <a:chExt cx="1787058" cy="1928262"/>
          </a:xfrm>
        </p:grpSpPr>
        <p:sp>
          <p:nvSpPr>
            <p:cNvPr id="564" name="Google Shape;564;p33"/>
            <p:cNvSpPr/>
            <p:nvPr/>
          </p:nvSpPr>
          <p:spPr>
            <a:xfrm rot="2879632">
              <a:off x="7839525" y="4685906"/>
              <a:ext cx="2251" cy="4503"/>
            </a:xfrm>
            <a:custGeom>
              <a:avLst/>
              <a:gdLst/>
              <a:ahLst/>
              <a:cxnLst/>
              <a:rect l="l" t="t" r="r" b="b"/>
              <a:pathLst>
                <a:path w="69" h="138" extrusionOk="0">
                  <a:moveTo>
                    <a:pt x="68" y="1"/>
                  </a:moveTo>
                  <a:lnTo>
                    <a:pt x="68" y="1"/>
                  </a:lnTo>
                  <a:cubicBezTo>
                    <a:pt x="23" y="46"/>
                    <a:pt x="0" y="69"/>
                    <a:pt x="23" y="137"/>
                  </a:cubicBezTo>
                  <a:cubicBezTo>
                    <a:pt x="68" y="92"/>
                    <a:pt x="68" y="46"/>
                    <a:pt x="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3"/>
            <p:cNvSpPr/>
            <p:nvPr/>
          </p:nvSpPr>
          <p:spPr>
            <a:xfrm rot="2879632">
              <a:off x="7843037" y="4687469"/>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3"/>
            <p:cNvSpPr/>
            <p:nvPr/>
          </p:nvSpPr>
          <p:spPr>
            <a:xfrm rot="2879632">
              <a:off x="7993609" y="4429312"/>
              <a:ext cx="33" cy="1534"/>
            </a:xfrm>
            <a:custGeom>
              <a:avLst/>
              <a:gdLst/>
              <a:ahLst/>
              <a:cxnLst/>
              <a:rect l="l" t="t" r="r" b="b"/>
              <a:pathLst>
                <a:path w="1" h="47" extrusionOk="0">
                  <a:moveTo>
                    <a:pt x="0" y="1"/>
                  </a:moveTo>
                  <a:lnTo>
                    <a:pt x="0" y="46"/>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3"/>
            <p:cNvSpPr/>
            <p:nvPr/>
          </p:nvSpPr>
          <p:spPr>
            <a:xfrm rot="2879632">
              <a:off x="7864542" y="4412418"/>
              <a:ext cx="97231" cy="299036"/>
            </a:xfrm>
            <a:custGeom>
              <a:avLst/>
              <a:gdLst/>
              <a:ahLst/>
              <a:cxnLst/>
              <a:rect l="l" t="t" r="r" b="b"/>
              <a:pathLst>
                <a:path w="2980" h="9165" extrusionOk="0">
                  <a:moveTo>
                    <a:pt x="56" y="823"/>
                  </a:moveTo>
                  <a:cubicBezTo>
                    <a:pt x="50" y="828"/>
                    <a:pt x="46" y="835"/>
                    <a:pt x="46" y="841"/>
                  </a:cubicBezTo>
                  <a:cubicBezTo>
                    <a:pt x="50" y="836"/>
                    <a:pt x="53" y="829"/>
                    <a:pt x="56" y="823"/>
                  </a:cubicBezTo>
                  <a:close/>
                  <a:moveTo>
                    <a:pt x="2275" y="2752"/>
                  </a:moveTo>
                  <a:lnTo>
                    <a:pt x="2402" y="2780"/>
                  </a:lnTo>
                  <a:lnTo>
                    <a:pt x="2402" y="2780"/>
                  </a:lnTo>
                  <a:lnTo>
                    <a:pt x="2343" y="2820"/>
                  </a:lnTo>
                  <a:lnTo>
                    <a:pt x="2275" y="2752"/>
                  </a:lnTo>
                  <a:close/>
                  <a:moveTo>
                    <a:pt x="2843" y="8687"/>
                  </a:moveTo>
                  <a:lnTo>
                    <a:pt x="2843" y="8717"/>
                  </a:lnTo>
                  <a:lnTo>
                    <a:pt x="2843" y="8717"/>
                  </a:lnTo>
                  <a:cubicBezTo>
                    <a:pt x="2833" y="8697"/>
                    <a:pt x="2813" y="8687"/>
                    <a:pt x="2843" y="8687"/>
                  </a:cubicBezTo>
                  <a:close/>
                  <a:moveTo>
                    <a:pt x="228" y="0"/>
                  </a:moveTo>
                  <a:lnTo>
                    <a:pt x="182" y="91"/>
                  </a:lnTo>
                  <a:lnTo>
                    <a:pt x="251" y="114"/>
                  </a:lnTo>
                  <a:cubicBezTo>
                    <a:pt x="273" y="148"/>
                    <a:pt x="262" y="148"/>
                    <a:pt x="248" y="148"/>
                  </a:cubicBezTo>
                  <a:cubicBezTo>
                    <a:pt x="234" y="148"/>
                    <a:pt x="217" y="148"/>
                    <a:pt x="228" y="182"/>
                  </a:cubicBezTo>
                  <a:cubicBezTo>
                    <a:pt x="160" y="182"/>
                    <a:pt x="137" y="114"/>
                    <a:pt x="137" y="68"/>
                  </a:cubicBezTo>
                  <a:lnTo>
                    <a:pt x="137" y="68"/>
                  </a:lnTo>
                  <a:cubicBezTo>
                    <a:pt x="137" y="114"/>
                    <a:pt x="92" y="159"/>
                    <a:pt x="160" y="182"/>
                  </a:cubicBezTo>
                  <a:cubicBezTo>
                    <a:pt x="137" y="205"/>
                    <a:pt x="114" y="205"/>
                    <a:pt x="94" y="205"/>
                  </a:cubicBezTo>
                  <a:cubicBezTo>
                    <a:pt x="74" y="205"/>
                    <a:pt x="57" y="205"/>
                    <a:pt x="46" y="227"/>
                  </a:cubicBezTo>
                  <a:cubicBezTo>
                    <a:pt x="69" y="273"/>
                    <a:pt x="114" y="341"/>
                    <a:pt x="92" y="387"/>
                  </a:cubicBezTo>
                  <a:lnTo>
                    <a:pt x="69" y="387"/>
                  </a:lnTo>
                  <a:cubicBezTo>
                    <a:pt x="1" y="500"/>
                    <a:pt x="160" y="569"/>
                    <a:pt x="92" y="659"/>
                  </a:cubicBezTo>
                  <a:lnTo>
                    <a:pt x="69" y="659"/>
                  </a:lnTo>
                  <a:cubicBezTo>
                    <a:pt x="48" y="680"/>
                    <a:pt x="84" y="758"/>
                    <a:pt x="56" y="823"/>
                  </a:cubicBezTo>
                  <a:lnTo>
                    <a:pt x="56" y="823"/>
                  </a:lnTo>
                  <a:cubicBezTo>
                    <a:pt x="62" y="818"/>
                    <a:pt x="70" y="815"/>
                    <a:pt x="78" y="815"/>
                  </a:cubicBezTo>
                  <a:cubicBezTo>
                    <a:pt x="91" y="815"/>
                    <a:pt x="105" y="822"/>
                    <a:pt x="114" y="841"/>
                  </a:cubicBezTo>
                  <a:cubicBezTo>
                    <a:pt x="69" y="910"/>
                    <a:pt x="92" y="978"/>
                    <a:pt x="46" y="1023"/>
                  </a:cubicBezTo>
                  <a:lnTo>
                    <a:pt x="114" y="1092"/>
                  </a:lnTo>
                  <a:cubicBezTo>
                    <a:pt x="92" y="1342"/>
                    <a:pt x="114" y="2410"/>
                    <a:pt x="137" y="2683"/>
                  </a:cubicBezTo>
                  <a:cubicBezTo>
                    <a:pt x="160" y="3093"/>
                    <a:pt x="160" y="3934"/>
                    <a:pt x="228" y="4366"/>
                  </a:cubicBezTo>
                  <a:cubicBezTo>
                    <a:pt x="182" y="4434"/>
                    <a:pt x="182" y="4525"/>
                    <a:pt x="160" y="4593"/>
                  </a:cubicBezTo>
                  <a:cubicBezTo>
                    <a:pt x="179" y="4574"/>
                    <a:pt x="194" y="4567"/>
                    <a:pt x="205" y="4567"/>
                  </a:cubicBezTo>
                  <a:cubicBezTo>
                    <a:pt x="220" y="4567"/>
                    <a:pt x="228" y="4580"/>
                    <a:pt x="228" y="4593"/>
                  </a:cubicBezTo>
                  <a:cubicBezTo>
                    <a:pt x="228" y="4798"/>
                    <a:pt x="273" y="4616"/>
                    <a:pt x="296" y="4821"/>
                  </a:cubicBezTo>
                  <a:cubicBezTo>
                    <a:pt x="364" y="5071"/>
                    <a:pt x="342" y="6003"/>
                    <a:pt x="296" y="6208"/>
                  </a:cubicBezTo>
                  <a:cubicBezTo>
                    <a:pt x="387" y="6322"/>
                    <a:pt x="319" y="6481"/>
                    <a:pt x="387" y="6595"/>
                  </a:cubicBezTo>
                  <a:lnTo>
                    <a:pt x="364" y="6572"/>
                  </a:lnTo>
                  <a:lnTo>
                    <a:pt x="364" y="6572"/>
                  </a:lnTo>
                  <a:cubicBezTo>
                    <a:pt x="387" y="6640"/>
                    <a:pt x="387" y="6845"/>
                    <a:pt x="387" y="7049"/>
                  </a:cubicBezTo>
                  <a:cubicBezTo>
                    <a:pt x="387" y="7254"/>
                    <a:pt x="387" y="7481"/>
                    <a:pt x="410" y="7550"/>
                  </a:cubicBezTo>
                  <a:lnTo>
                    <a:pt x="433" y="7527"/>
                  </a:lnTo>
                  <a:lnTo>
                    <a:pt x="433" y="7527"/>
                  </a:lnTo>
                  <a:cubicBezTo>
                    <a:pt x="501" y="7641"/>
                    <a:pt x="387" y="7641"/>
                    <a:pt x="364" y="7732"/>
                  </a:cubicBezTo>
                  <a:cubicBezTo>
                    <a:pt x="375" y="7730"/>
                    <a:pt x="384" y="7729"/>
                    <a:pt x="394" y="7729"/>
                  </a:cubicBezTo>
                  <a:cubicBezTo>
                    <a:pt x="490" y="7729"/>
                    <a:pt x="546" y="7827"/>
                    <a:pt x="546" y="7868"/>
                  </a:cubicBezTo>
                  <a:lnTo>
                    <a:pt x="524" y="7868"/>
                  </a:lnTo>
                  <a:cubicBezTo>
                    <a:pt x="546" y="7914"/>
                    <a:pt x="637" y="8050"/>
                    <a:pt x="660" y="8164"/>
                  </a:cubicBezTo>
                  <a:lnTo>
                    <a:pt x="615" y="8164"/>
                  </a:lnTo>
                  <a:cubicBezTo>
                    <a:pt x="683" y="8232"/>
                    <a:pt x="683" y="8391"/>
                    <a:pt x="683" y="8459"/>
                  </a:cubicBezTo>
                  <a:cubicBezTo>
                    <a:pt x="683" y="8596"/>
                    <a:pt x="592" y="8823"/>
                    <a:pt x="683" y="9005"/>
                  </a:cubicBezTo>
                  <a:lnTo>
                    <a:pt x="546" y="9141"/>
                  </a:lnTo>
                  <a:lnTo>
                    <a:pt x="569" y="9164"/>
                  </a:lnTo>
                  <a:cubicBezTo>
                    <a:pt x="569" y="9164"/>
                    <a:pt x="2434" y="9096"/>
                    <a:pt x="2798" y="8800"/>
                  </a:cubicBezTo>
                  <a:lnTo>
                    <a:pt x="2843" y="8800"/>
                  </a:lnTo>
                  <a:lnTo>
                    <a:pt x="2843" y="8755"/>
                  </a:lnTo>
                  <a:cubicBezTo>
                    <a:pt x="2853" y="8736"/>
                    <a:pt x="2862" y="8729"/>
                    <a:pt x="2872" y="8729"/>
                  </a:cubicBezTo>
                  <a:cubicBezTo>
                    <a:pt x="2885" y="8729"/>
                    <a:pt x="2898" y="8742"/>
                    <a:pt x="2911" y="8755"/>
                  </a:cubicBezTo>
                  <a:lnTo>
                    <a:pt x="2934" y="8687"/>
                  </a:lnTo>
                  <a:lnTo>
                    <a:pt x="2911" y="8709"/>
                  </a:lnTo>
                  <a:cubicBezTo>
                    <a:pt x="2889" y="8687"/>
                    <a:pt x="2843" y="8641"/>
                    <a:pt x="2866" y="8618"/>
                  </a:cubicBezTo>
                  <a:cubicBezTo>
                    <a:pt x="2866" y="8550"/>
                    <a:pt x="2934" y="8596"/>
                    <a:pt x="2934" y="8528"/>
                  </a:cubicBezTo>
                  <a:cubicBezTo>
                    <a:pt x="2957" y="8186"/>
                    <a:pt x="2980" y="7845"/>
                    <a:pt x="2934" y="7504"/>
                  </a:cubicBezTo>
                  <a:lnTo>
                    <a:pt x="2980" y="7504"/>
                  </a:lnTo>
                  <a:cubicBezTo>
                    <a:pt x="2934" y="7413"/>
                    <a:pt x="2934" y="7322"/>
                    <a:pt x="2911" y="7231"/>
                  </a:cubicBezTo>
                  <a:lnTo>
                    <a:pt x="2980" y="7186"/>
                  </a:lnTo>
                  <a:lnTo>
                    <a:pt x="2980" y="7186"/>
                  </a:lnTo>
                  <a:cubicBezTo>
                    <a:pt x="2979" y="7186"/>
                    <a:pt x="2978" y="7187"/>
                    <a:pt x="2977" y="7187"/>
                  </a:cubicBezTo>
                  <a:cubicBezTo>
                    <a:pt x="2932" y="7187"/>
                    <a:pt x="2889" y="6662"/>
                    <a:pt x="2911" y="6640"/>
                  </a:cubicBezTo>
                  <a:lnTo>
                    <a:pt x="2820" y="6640"/>
                  </a:lnTo>
                  <a:cubicBezTo>
                    <a:pt x="2798" y="6526"/>
                    <a:pt x="2911" y="6617"/>
                    <a:pt x="2889" y="6504"/>
                  </a:cubicBezTo>
                  <a:cubicBezTo>
                    <a:pt x="2752" y="6481"/>
                    <a:pt x="2889" y="6344"/>
                    <a:pt x="2820" y="6322"/>
                  </a:cubicBezTo>
                  <a:cubicBezTo>
                    <a:pt x="2843" y="6322"/>
                    <a:pt x="2843" y="6276"/>
                    <a:pt x="2889" y="6276"/>
                  </a:cubicBezTo>
                  <a:cubicBezTo>
                    <a:pt x="2798" y="6254"/>
                    <a:pt x="2866" y="6231"/>
                    <a:pt x="2843" y="6185"/>
                  </a:cubicBezTo>
                  <a:lnTo>
                    <a:pt x="2843" y="6185"/>
                  </a:lnTo>
                  <a:lnTo>
                    <a:pt x="2798" y="6208"/>
                  </a:lnTo>
                  <a:lnTo>
                    <a:pt x="2775" y="6140"/>
                  </a:lnTo>
                  <a:lnTo>
                    <a:pt x="2843" y="6140"/>
                  </a:lnTo>
                  <a:cubicBezTo>
                    <a:pt x="2866" y="5958"/>
                    <a:pt x="2911" y="5094"/>
                    <a:pt x="2866" y="4912"/>
                  </a:cubicBezTo>
                  <a:lnTo>
                    <a:pt x="2866" y="4912"/>
                  </a:lnTo>
                  <a:cubicBezTo>
                    <a:pt x="2798" y="4935"/>
                    <a:pt x="2843" y="5003"/>
                    <a:pt x="2752" y="5026"/>
                  </a:cubicBezTo>
                  <a:cubicBezTo>
                    <a:pt x="2707" y="4957"/>
                    <a:pt x="2775" y="4935"/>
                    <a:pt x="2707" y="4912"/>
                  </a:cubicBezTo>
                  <a:cubicBezTo>
                    <a:pt x="2843" y="4889"/>
                    <a:pt x="2752" y="4798"/>
                    <a:pt x="2866" y="4775"/>
                  </a:cubicBezTo>
                  <a:lnTo>
                    <a:pt x="2798" y="4753"/>
                  </a:lnTo>
                  <a:lnTo>
                    <a:pt x="2843" y="4730"/>
                  </a:lnTo>
                  <a:cubicBezTo>
                    <a:pt x="2775" y="4503"/>
                    <a:pt x="2798" y="4684"/>
                    <a:pt x="2820" y="4480"/>
                  </a:cubicBezTo>
                  <a:cubicBezTo>
                    <a:pt x="2820" y="4366"/>
                    <a:pt x="2707" y="4298"/>
                    <a:pt x="2752" y="4230"/>
                  </a:cubicBezTo>
                  <a:lnTo>
                    <a:pt x="2752" y="4230"/>
                  </a:lnTo>
                  <a:lnTo>
                    <a:pt x="2684" y="4252"/>
                  </a:lnTo>
                  <a:cubicBezTo>
                    <a:pt x="2752" y="4230"/>
                    <a:pt x="2638" y="4161"/>
                    <a:pt x="2707" y="4161"/>
                  </a:cubicBezTo>
                  <a:cubicBezTo>
                    <a:pt x="2707" y="4125"/>
                    <a:pt x="2707" y="4058"/>
                    <a:pt x="2658" y="4058"/>
                  </a:cubicBezTo>
                  <a:cubicBezTo>
                    <a:pt x="2647" y="4058"/>
                    <a:pt x="2633" y="4062"/>
                    <a:pt x="2616" y="4070"/>
                  </a:cubicBezTo>
                  <a:cubicBezTo>
                    <a:pt x="2652" y="4052"/>
                    <a:pt x="2674" y="3990"/>
                    <a:pt x="2693" y="3990"/>
                  </a:cubicBezTo>
                  <a:cubicBezTo>
                    <a:pt x="2698" y="3990"/>
                    <a:pt x="2702" y="3993"/>
                    <a:pt x="2707" y="4002"/>
                  </a:cubicBezTo>
                  <a:lnTo>
                    <a:pt x="2707" y="3934"/>
                  </a:lnTo>
                  <a:lnTo>
                    <a:pt x="2684" y="3957"/>
                  </a:lnTo>
                  <a:cubicBezTo>
                    <a:pt x="2684" y="3866"/>
                    <a:pt x="2752" y="3820"/>
                    <a:pt x="2661" y="3752"/>
                  </a:cubicBezTo>
                  <a:lnTo>
                    <a:pt x="2638" y="3798"/>
                  </a:lnTo>
                  <a:cubicBezTo>
                    <a:pt x="2616" y="3729"/>
                    <a:pt x="2616" y="3684"/>
                    <a:pt x="2707" y="3661"/>
                  </a:cubicBezTo>
                  <a:lnTo>
                    <a:pt x="2729" y="3729"/>
                  </a:lnTo>
                  <a:cubicBezTo>
                    <a:pt x="2729" y="3616"/>
                    <a:pt x="2729" y="3570"/>
                    <a:pt x="2684" y="3479"/>
                  </a:cubicBezTo>
                  <a:lnTo>
                    <a:pt x="2684" y="3525"/>
                  </a:lnTo>
                  <a:cubicBezTo>
                    <a:pt x="2595" y="3414"/>
                    <a:pt x="2528" y="2914"/>
                    <a:pt x="2420" y="2784"/>
                  </a:cubicBezTo>
                  <a:lnTo>
                    <a:pt x="2420" y="2784"/>
                  </a:lnTo>
                  <a:lnTo>
                    <a:pt x="2479" y="2797"/>
                  </a:lnTo>
                  <a:cubicBezTo>
                    <a:pt x="2456" y="2615"/>
                    <a:pt x="2456" y="1706"/>
                    <a:pt x="2502" y="1546"/>
                  </a:cubicBezTo>
                  <a:cubicBezTo>
                    <a:pt x="2517" y="1531"/>
                    <a:pt x="2535" y="1526"/>
                    <a:pt x="2552" y="1526"/>
                  </a:cubicBezTo>
                  <a:cubicBezTo>
                    <a:pt x="2585" y="1526"/>
                    <a:pt x="2616" y="1546"/>
                    <a:pt x="2616" y="1546"/>
                  </a:cubicBezTo>
                  <a:cubicBezTo>
                    <a:pt x="2593" y="1478"/>
                    <a:pt x="2547" y="1501"/>
                    <a:pt x="2547" y="1433"/>
                  </a:cubicBezTo>
                  <a:lnTo>
                    <a:pt x="2547" y="1433"/>
                  </a:lnTo>
                  <a:lnTo>
                    <a:pt x="2616" y="1455"/>
                  </a:lnTo>
                  <a:lnTo>
                    <a:pt x="2616" y="1410"/>
                  </a:lnTo>
                  <a:cubicBezTo>
                    <a:pt x="2593" y="1421"/>
                    <a:pt x="2565" y="1421"/>
                    <a:pt x="2533" y="1421"/>
                  </a:cubicBezTo>
                  <a:cubicBezTo>
                    <a:pt x="2502" y="1421"/>
                    <a:pt x="2468" y="1421"/>
                    <a:pt x="2434" y="1433"/>
                  </a:cubicBezTo>
                  <a:lnTo>
                    <a:pt x="2456" y="1342"/>
                  </a:lnTo>
                  <a:lnTo>
                    <a:pt x="2502" y="1342"/>
                  </a:lnTo>
                  <a:cubicBezTo>
                    <a:pt x="2502" y="1342"/>
                    <a:pt x="2366" y="1296"/>
                    <a:pt x="2388" y="1205"/>
                  </a:cubicBezTo>
                  <a:cubicBezTo>
                    <a:pt x="2411" y="1069"/>
                    <a:pt x="2411" y="910"/>
                    <a:pt x="2434" y="773"/>
                  </a:cubicBezTo>
                  <a:lnTo>
                    <a:pt x="2502" y="841"/>
                  </a:lnTo>
                  <a:lnTo>
                    <a:pt x="2525" y="773"/>
                  </a:lnTo>
                  <a:lnTo>
                    <a:pt x="2525" y="773"/>
                  </a:lnTo>
                  <a:cubicBezTo>
                    <a:pt x="2517" y="776"/>
                    <a:pt x="2510" y="777"/>
                    <a:pt x="2505" y="777"/>
                  </a:cubicBezTo>
                  <a:cubicBezTo>
                    <a:pt x="2467" y="777"/>
                    <a:pt x="2474" y="724"/>
                    <a:pt x="2463" y="724"/>
                  </a:cubicBezTo>
                  <a:cubicBezTo>
                    <a:pt x="2461" y="724"/>
                    <a:pt x="2459" y="725"/>
                    <a:pt x="2456" y="728"/>
                  </a:cubicBezTo>
                  <a:cubicBezTo>
                    <a:pt x="2320" y="614"/>
                    <a:pt x="2456" y="500"/>
                    <a:pt x="2366" y="387"/>
                  </a:cubicBezTo>
                  <a:cubicBezTo>
                    <a:pt x="2252" y="387"/>
                    <a:pt x="342" y="68"/>
                    <a:pt x="205" y="68"/>
                  </a:cubicBezTo>
                  <a:lnTo>
                    <a:pt x="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3"/>
            <p:cNvSpPr/>
            <p:nvPr/>
          </p:nvSpPr>
          <p:spPr>
            <a:xfrm rot="2879632">
              <a:off x="8673457" y="4237571"/>
              <a:ext cx="3002" cy="4470"/>
            </a:xfrm>
            <a:custGeom>
              <a:avLst/>
              <a:gdLst/>
              <a:ahLst/>
              <a:cxnLst/>
              <a:rect l="l" t="t" r="r" b="b"/>
              <a:pathLst>
                <a:path w="92" h="137" extrusionOk="0">
                  <a:moveTo>
                    <a:pt x="91" y="0"/>
                  </a:moveTo>
                  <a:lnTo>
                    <a:pt x="91" y="0"/>
                  </a:lnTo>
                  <a:cubicBezTo>
                    <a:pt x="23" y="46"/>
                    <a:pt x="0" y="91"/>
                    <a:pt x="23" y="137"/>
                  </a:cubicBezTo>
                  <a:cubicBezTo>
                    <a:pt x="68" y="91"/>
                    <a:pt x="68" y="46"/>
                    <a:pt x="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3"/>
            <p:cNvSpPr/>
            <p:nvPr/>
          </p:nvSpPr>
          <p:spPr>
            <a:xfrm rot="2879632">
              <a:off x="8677584" y="4239408"/>
              <a:ext cx="33" cy="33"/>
            </a:xfrm>
            <a:custGeom>
              <a:avLst/>
              <a:gdLst/>
              <a:ahLst/>
              <a:cxnLst/>
              <a:rect l="l" t="t" r="r" b="b"/>
              <a:pathLst>
                <a:path w="1" h="1" extrusionOk="0">
                  <a:moveTo>
                    <a:pt x="0" y="0"/>
                  </a:moveTo>
                  <a:lnTo>
                    <a:pt x="0" y="0"/>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3"/>
            <p:cNvSpPr/>
            <p:nvPr/>
          </p:nvSpPr>
          <p:spPr>
            <a:xfrm rot="2879632">
              <a:off x="8827387" y="3981325"/>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3"/>
            <p:cNvSpPr/>
            <p:nvPr/>
          </p:nvSpPr>
          <p:spPr>
            <a:xfrm rot="2879632">
              <a:off x="8698611" y="3963778"/>
              <a:ext cx="97231" cy="299036"/>
            </a:xfrm>
            <a:custGeom>
              <a:avLst/>
              <a:gdLst/>
              <a:ahLst/>
              <a:cxnLst/>
              <a:rect l="l" t="t" r="r" b="b"/>
              <a:pathLst>
                <a:path w="2980" h="9165" extrusionOk="0">
                  <a:moveTo>
                    <a:pt x="54" y="829"/>
                  </a:moveTo>
                  <a:lnTo>
                    <a:pt x="54" y="829"/>
                  </a:lnTo>
                  <a:cubicBezTo>
                    <a:pt x="49" y="832"/>
                    <a:pt x="46" y="836"/>
                    <a:pt x="46" y="842"/>
                  </a:cubicBezTo>
                  <a:cubicBezTo>
                    <a:pt x="49" y="838"/>
                    <a:pt x="52" y="833"/>
                    <a:pt x="54" y="829"/>
                  </a:cubicBezTo>
                  <a:close/>
                  <a:moveTo>
                    <a:pt x="2843" y="8687"/>
                  </a:moveTo>
                  <a:lnTo>
                    <a:pt x="2843" y="8724"/>
                  </a:lnTo>
                  <a:lnTo>
                    <a:pt x="2843" y="8724"/>
                  </a:lnTo>
                  <a:cubicBezTo>
                    <a:pt x="2833" y="8697"/>
                    <a:pt x="2813" y="8687"/>
                    <a:pt x="2843" y="8687"/>
                  </a:cubicBezTo>
                  <a:close/>
                  <a:moveTo>
                    <a:pt x="228" y="1"/>
                  </a:moveTo>
                  <a:lnTo>
                    <a:pt x="183" y="114"/>
                  </a:lnTo>
                  <a:lnTo>
                    <a:pt x="274" y="114"/>
                  </a:lnTo>
                  <a:cubicBezTo>
                    <a:pt x="296" y="182"/>
                    <a:pt x="228" y="137"/>
                    <a:pt x="228" y="205"/>
                  </a:cubicBezTo>
                  <a:cubicBezTo>
                    <a:pt x="160" y="205"/>
                    <a:pt x="160" y="137"/>
                    <a:pt x="137" y="69"/>
                  </a:cubicBezTo>
                  <a:lnTo>
                    <a:pt x="137" y="69"/>
                  </a:lnTo>
                  <a:cubicBezTo>
                    <a:pt x="137" y="137"/>
                    <a:pt x="92" y="182"/>
                    <a:pt x="160" y="205"/>
                  </a:cubicBezTo>
                  <a:cubicBezTo>
                    <a:pt x="153" y="219"/>
                    <a:pt x="142" y="222"/>
                    <a:pt x="130" y="222"/>
                  </a:cubicBezTo>
                  <a:cubicBezTo>
                    <a:pt x="117" y="222"/>
                    <a:pt x="102" y="218"/>
                    <a:pt x="88" y="218"/>
                  </a:cubicBezTo>
                  <a:cubicBezTo>
                    <a:pt x="71" y="218"/>
                    <a:pt x="55" y="224"/>
                    <a:pt x="46" y="251"/>
                  </a:cubicBezTo>
                  <a:cubicBezTo>
                    <a:pt x="69" y="296"/>
                    <a:pt x="137" y="342"/>
                    <a:pt x="92" y="387"/>
                  </a:cubicBezTo>
                  <a:lnTo>
                    <a:pt x="69" y="387"/>
                  </a:lnTo>
                  <a:cubicBezTo>
                    <a:pt x="1" y="501"/>
                    <a:pt x="160" y="569"/>
                    <a:pt x="92" y="683"/>
                  </a:cubicBezTo>
                  <a:lnTo>
                    <a:pt x="69" y="660"/>
                  </a:lnTo>
                  <a:lnTo>
                    <a:pt x="69" y="660"/>
                  </a:lnTo>
                  <a:cubicBezTo>
                    <a:pt x="48" y="703"/>
                    <a:pt x="86" y="765"/>
                    <a:pt x="54" y="829"/>
                  </a:cubicBezTo>
                  <a:lnTo>
                    <a:pt x="54" y="829"/>
                  </a:lnTo>
                  <a:cubicBezTo>
                    <a:pt x="58" y="826"/>
                    <a:pt x="65" y="825"/>
                    <a:pt x="72" y="825"/>
                  </a:cubicBezTo>
                  <a:cubicBezTo>
                    <a:pt x="86" y="825"/>
                    <a:pt x="103" y="831"/>
                    <a:pt x="114" y="842"/>
                  </a:cubicBezTo>
                  <a:cubicBezTo>
                    <a:pt x="69" y="933"/>
                    <a:pt x="92" y="978"/>
                    <a:pt x="46" y="1024"/>
                  </a:cubicBezTo>
                  <a:lnTo>
                    <a:pt x="114" y="1092"/>
                  </a:lnTo>
                  <a:cubicBezTo>
                    <a:pt x="92" y="1365"/>
                    <a:pt x="114" y="2434"/>
                    <a:pt x="137" y="2707"/>
                  </a:cubicBezTo>
                  <a:lnTo>
                    <a:pt x="137" y="2684"/>
                  </a:lnTo>
                  <a:cubicBezTo>
                    <a:pt x="160" y="3093"/>
                    <a:pt x="160" y="3957"/>
                    <a:pt x="228" y="4367"/>
                  </a:cubicBezTo>
                  <a:cubicBezTo>
                    <a:pt x="183" y="4435"/>
                    <a:pt x="183" y="4526"/>
                    <a:pt x="183" y="4594"/>
                  </a:cubicBezTo>
                  <a:cubicBezTo>
                    <a:pt x="192" y="4575"/>
                    <a:pt x="202" y="4568"/>
                    <a:pt x="210" y="4568"/>
                  </a:cubicBezTo>
                  <a:cubicBezTo>
                    <a:pt x="221" y="4568"/>
                    <a:pt x="228" y="4581"/>
                    <a:pt x="228" y="4594"/>
                  </a:cubicBezTo>
                  <a:cubicBezTo>
                    <a:pt x="228" y="4821"/>
                    <a:pt x="274" y="4617"/>
                    <a:pt x="296" y="4821"/>
                  </a:cubicBezTo>
                  <a:cubicBezTo>
                    <a:pt x="365" y="5072"/>
                    <a:pt x="342" y="6004"/>
                    <a:pt x="296" y="6231"/>
                  </a:cubicBezTo>
                  <a:cubicBezTo>
                    <a:pt x="387" y="6345"/>
                    <a:pt x="342" y="6481"/>
                    <a:pt x="387" y="6595"/>
                  </a:cubicBezTo>
                  <a:lnTo>
                    <a:pt x="365" y="6595"/>
                  </a:lnTo>
                  <a:cubicBezTo>
                    <a:pt x="387" y="6641"/>
                    <a:pt x="387" y="6845"/>
                    <a:pt x="387" y="7050"/>
                  </a:cubicBezTo>
                  <a:cubicBezTo>
                    <a:pt x="387" y="7277"/>
                    <a:pt x="387" y="7482"/>
                    <a:pt x="410" y="7550"/>
                  </a:cubicBezTo>
                  <a:lnTo>
                    <a:pt x="433" y="7527"/>
                  </a:lnTo>
                  <a:lnTo>
                    <a:pt x="433" y="7527"/>
                  </a:lnTo>
                  <a:cubicBezTo>
                    <a:pt x="501" y="7664"/>
                    <a:pt x="387" y="7641"/>
                    <a:pt x="365" y="7755"/>
                  </a:cubicBezTo>
                  <a:cubicBezTo>
                    <a:pt x="377" y="7752"/>
                    <a:pt x="389" y="7751"/>
                    <a:pt x="400" y="7751"/>
                  </a:cubicBezTo>
                  <a:cubicBezTo>
                    <a:pt x="492" y="7751"/>
                    <a:pt x="547" y="7828"/>
                    <a:pt x="547" y="7869"/>
                  </a:cubicBezTo>
                  <a:lnTo>
                    <a:pt x="524" y="7869"/>
                  </a:lnTo>
                  <a:cubicBezTo>
                    <a:pt x="547" y="7937"/>
                    <a:pt x="637" y="8050"/>
                    <a:pt x="683" y="8164"/>
                  </a:cubicBezTo>
                  <a:lnTo>
                    <a:pt x="615" y="8164"/>
                  </a:lnTo>
                  <a:cubicBezTo>
                    <a:pt x="683" y="8232"/>
                    <a:pt x="683" y="8414"/>
                    <a:pt x="683" y="8460"/>
                  </a:cubicBezTo>
                  <a:cubicBezTo>
                    <a:pt x="683" y="8596"/>
                    <a:pt x="615" y="8824"/>
                    <a:pt x="706" y="9006"/>
                  </a:cubicBezTo>
                  <a:lnTo>
                    <a:pt x="547" y="9165"/>
                  </a:lnTo>
                  <a:lnTo>
                    <a:pt x="569" y="9165"/>
                  </a:lnTo>
                  <a:cubicBezTo>
                    <a:pt x="569" y="9165"/>
                    <a:pt x="2434" y="9097"/>
                    <a:pt x="2798" y="8824"/>
                  </a:cubicBezTo>
                  <a:lnTo>
                    <a:pt x="2843" y="8824"/>
                  </a:lnTo>
                  <a:lnTo>
                    <a:pt x="2843" y="8778"/>
                  </a:lnTo>
                  <a:cubicBezTo>
                    <a:pt x="2853" y="8749"/>
                    <a:pt x="2863" y="8741"/>
                    <a:pt x="2874" y="8741"/>
                  </a:cubicBezTo>
                  <a:cubicBezTo>
                    <a:pt x="2890" y="8741"/>
                    <a:pt x="2908" y="8755"/>
                    <a:pt x="2934" y="8755"/>
                  </a:cubicBezTo>
                  <a:lnTo>
                    <a:pt x="2957" y="8687"/>
                  </a:lnTo>
                  <a:lnTo>
                    <a:pt x="2911" y="8710"/>
                  </a:lnTo>
                  <a:cubicBezTo>
                    <a:pt x="2889" y="8687"/>
                    <a:pt x="2843" y="8664"/>
                    <a:pt x="2866" y="8619"/>
                  </a:cubicBezTo>
                  <a:cubicBezTo>
                    <a:pt x="2866" y="8551"/>
                    <a:pt x="2957" y="8596"/>
                    <a:pt x="2957" y="8528"/>
                  </a:cubicBezTo>
                  <a:cubicBezTo>
                    <a:pt x="2957" y="8187"/>
                    <a:pt x="2980" y="7846"/>
                    <a:pt x="2934" y="7505"/>
                  </a:cubicBezTo>
                  <a:lnTo>
                    <a:pt x="2934" y="7505"/>
                  </a:lnTo>
                  <a:lnTo>
                    <a:pt x="2980" y="7527"/>
                  </a:lnTo>
                  <a:cubicBezTo>
                    <a:pt x="2934" y="7414"/>
                    <a:pt x="2934" y="7323"/>
                    <a:pt x="2911" y="7232"/>
                  </a:cubicBezTo>
                  <a:lnTo>
                    <a:pt x="2980" y="7186"/>
                  </a:lnTo>
                  <a:lnTo>
                    <a:pt x="2980" y="7186"/>
                  </a:lnTo>
                  <a:cubicBezTo>
                    <a:pt x="2979" y="7187"/>
                    <a:pt x="2978" y="7187"/>
                    <a:pt x="2977" y="7187"/>
                  </a:cubicBezTo>
                  <a:cubicBezTo>
                    <a:pt x="2932" y="7187"/>
                    <a:pt x="2889" y="6663"/>
                    <a:pt x="2911" y="6663"/>
                  </a:cubicBezTo>
                  <a:lnTo>
                    <a:pt x="2821" y="6663"/>
                  </a:lnTo>
                  <a:cubicBezTo>
                    <a:pt x="2798" y="6550"/>
                    <a:pt x="2911" y="6618"/>
                    <a:pt x="2889" y="6527"/>
                  </a:cubicBezTo>
                  <a:cubicBezTo>
                    <a:pt x="2752" y="6481"/>
                    <a:pt x="2911" y="6368"/>
                    <a:pt x="2821" y="6322"/>
                  </a:cubicBezTo>
                  <a:cubicBezTo>
                    <a:pt x="2843" y="6322"/>
                    <a:pt x="2843" y="6277"/>
                    <a:pt x="2889" y="6277"/>
                  </a:cubicBezTo>
                  <a:cubicBezTo>
                    <a:pt x="2798" y="6277"/>
                    <a:pt x="2866" y="6231"/>
                    <a:pt x="2843" y="6209"/>
                  </a:cubicBezTo>
                  <a:lnTo>
                    <a:pt x="2843" y="6209"/>
                  </a:lnTo>
                  <a:lnTo>
                    <a:pt x="2798" y="6231"/>
                  </a:lnTo>
                  <a:lnTo>
                    <a:pt x="2775" y="6163"/>
                  </a:lnTo>
                  <a:lnTo>
                    <a:pt x="2843" y="6140"/>
                  </a:lnTo>
                  <a:cubicBezTo>
                    <a:pt x="2866" y="5958"/>
                    <a:pt x="2911" y="5117"/>
                    <a:pt x="2866" y="4912"/>
                  </a:cubicBezTo>
                  <a:lnTo>
                    <a:pt x="2866" y="4912"/>
                  </a:lnTo>
                  <a:cubicBezTo>
                    <a:pt x="2798" y="4935"/>
                    <a:pt x="2843" y="5003"/>
                    <a:pt x="2752" y="5026"/>
                  </a:cubicBezTo>
                  <a:cubicBezTo>
                    <a:pt x="2707" y="4981"/>
                    <a:pt x="2775" y="4958"/>
                    <a:pt x="2730" y="4935"/>
                  </a:cubicBezTo>
                  <a:cubicBezTo>
                    <a:pt x="2843" y="4912"/>
                    <a:pt x="2752" y="4821"/>
                    <a:pt x="2889" y="4776"/>
                  </a:cubicBezTo>
                  <a:lnTo>
                    <a:pt x="2798" y="4753"/>
                  </a:lnTo>
                  <a:lnTo>
                    <a:pt x="2843" y="4730"/>
                  </a:lnTo>
                  <a:cubicBezTo>
                    <a:pt x="2775" y="4503"/>
                    <a:pt x="2821" y="4685"/>
                    <a:pt x="2821" y="4480"/>
                  </a:cubicBezTo>
                  <a:cubicBezTo>
                    <a:pt x="2821" y="4367"/>
                    <a:pt x="2707" y="4321"/>
                    <a:pt x="2752" y="4253"/>
                  </a:cubicBezTo>
                  <a:lnTo>
                    <a:pt x="2684" y="4253"/>
                  </a:lnTo>
                  <a:cubicBezTo>
                    <a:pt x="2752" y="4253"/>
                    <a:pt x="2639" y="4185"/>
                    <a:pt x="2707" y="4162"/>
                  </a:cubicBezTo>
                  <a:cubicBezTo>
                    <a:pt x="2707" y="4143"/>
                    <a:pt x="2707" y="4060"/>
                    <a:pt x="2654" y="4060"/>
                  </a:cubicBezTo>
                  <a:cubicBezTo>
                    <a:pt x="2643" y="4060"/>
                    <a:pt x="2631" y="4064"/>
                    <a:pt x="2616" y="4071"/>
                  </a:cubicBezTo>
                  <a:cubicBezTo>
                    <a:pt x="2649" y="4054"/>
                    <a:pt x="2670" y="4001"/>
                    <a:pt x="2697" y="4001"/>
                  </a:cubicBezTo>
                  <a:cubicBezTo>
                    <a:pt x="2707" y="4001"/>
                    <a:pt x="2718" y="4007"/>
                    <a:pt x="2730" y="4026"/>
                  </a:cubicBezTo>
                  <a:lnTo>
                    <a:pt x="2707" y="3935"/>
                  </a:lnTo>
                  <a:lnTo>
                    <a:pt x="2684" y="3980"/>
                  </a:lnTo>
                  <a:cubicBezTo>
                    <a:pt x="2684" y="3889"/>
                    <a:pt x="2752" y="3821"/>
                    <a:pt x="2661" y="3775"/>
                  </a:cubicBezTo>
                  <a:lnTo>
                    <a:pt x="2639" y="3798"/>
                  </a:lnTo>
                  <a:cubicBezTo>
                    <a:pt x="2616" y="3753"/>
                    <a:pt x="2616" y="3684"/>
                    <a:pt x="2707" y="3662"/>
                  </a:cubicBezTo>
                  <a:lnTo>
                    <a:pt x="2730" y="3730"/>
                  </a:lnTo>
                  <a:cubicBezTo>
                    <a:pt x="2730" y="3639"/>
                    <a:pt x="2730" y="3571"/>
                    <a:pt x="2684" y="3502"/>
                  </a:cubicBezTo>
                  <a:lnTo>
                    <a:pt x="2684" y="3525"/>
                  </a:lnTo>
                  <a:cubicBezTo>
                    <a:pt x="2593" y="3434"/>
                    <a:pt x="2525" y="2889"/>
                    <a:pt x="2411" y="2798"/>
                  </a:cubicBezTo>
                  <a:lnTo>
                    <a:pt x="2343" y="2843"/>
                  </a:lnTo>
                  <a:lnTo>
                    <a:pt x="2275" y="2752"/>
                  </a:lnTo>
                  <a:lnTo>
                    <a:pt x="2479" y="2798"/>
                  </a:lnTo>
                  <a:cubicBezTo>
                    <a:pt x="2457" y="2638"/>
                    <a:pt x="2457" y="1729"/>
                    <a:pt x="2502" y="1570"/>
                  </a:cubicBezTo>
                  <a:cubicBezTo>
                    <a:pt x="2522" y="1540"/>
                    <a:pt x="2545" y="1532"/>
                    <a:pt x="2566" y="1532"/>
                  </a:cubicBezTo>
                  <a:cubicBezTo>
                    <a:pt x="2594" y="1532"/>
                    <a:pt x="2616" y="1547"/>
                    <a:pt x="2616" y="1547"/>
                  </a:cubicBezTo>
                  <a:cubicBezTo>
                    <a:pt x="2593" y="1479"/>
                    <a:pt x="2548" y="1524"/>
                    <a:pt x="2570" y="1456"/>
                  </a:cubicBezTo>
                  <a:lnTo>
                    <a:pt x="2570" y="1456"/>
                  </a:lnTo>
                  <a:lnTo>
                    <a:pt x="2616" y="1479"/>
                  </a:lnTo>
                  <a:lnTo>
                    <a:pt x="2616" y="1410"/>
                  </a:lnTo>
                  <a:cubicBezTo>
                    <a:pt x="2605" y="1433"/>
                    <a:pt x="2576" y="1439"/>
                    <a:pt x="2542" y="1439"/>
                  </a:cubicBezTo>
                  <a:cubicBezTo>
                    <a:pt x="2508" y="1439"/>
                    <a:pt x="2468" y="1433"/>
                    <a:pt x="2434" y="1433"/>
                  </a:cubicBezTo>
                  <a:lnTo>
                    <a:pt x="2457" y="1365"/>
                  </a:lnTo>
                  <a:lnTo>
                    <a:pt x="2502" y="1365"/>
                  </a:lnTo>
                  <a:cubicBezTo>
                    <a:pt x="2502" y="1342"/>
                    <a:pt x="2366" y="1297"/>
                    <a:pt x="2388" y="1229"/>
                  </a:cubicBezTo>
                  <a:cubicBezTo>
                    <a:pt x="2434" y="1069"/>
                    <a:pt x="2411" y="933"/>
                    <a:pt x="2434" y="774"/>
                  </a:cubicBezTo>
                  <a:lnTo>
                    <a:pt x="2502" y="842"/>
                  </a:lnTo>
                  <a:lnTo>
                    <a:pt x="2525" y="774"/>
                  </a:lnTo>
                  <a:lnTo>
                    <a:pt x="2525" y="774"/>
                  </a:lnTo>
                  <a:cubicBezTo>
                    <a:pt x="2511" y="783"/>
                    <a:pt x="2501" y="787"/>
                    <a:pt x="2493" y="787"/>
                  </a:cubicBezTo>
                  <a:cubicBezTo>
                    <a:pt x="2468" y="787"/>
                    <a:pt x="2473" y="747"/>
                    <a:pt x="2463" y="747"/>
                  </a:cubicBezTo>
                  <a:cubicBezTo>
                    <a:pt x="2461" y="747"/>
                    <a:pt x="2459" y="748"/>
                    <a:pt x="2457" y="751"/>
                  </a:cubicBezTo>
                  <a:cubicBezTo>
                    <a:pt x="2320" y="637"/>
                    <a:pt x="2457" y="501"/>
                    <a:pt x="2366" y="410"/>
                  </a:cubicBezTo>
                  <a:cubicBezTo>
                    <a:pt x="2252" y="387"/>
                    <a:pt x="342" y="92"/>
                    <a:pt x="205" y="69"/>
                  </a:cubicBezTo>
                  <a:lnTo>
                    <a:pt x="22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3"/>
            <p:cNvSpPr/>
            <p:nvPr/>
          </p:nvSpPr>
          <p:spPr>
            <a:xfrm rot="2879632">
              <a:off x="7829138" y="4998327"/>
              <a:ext cx="3002" cy="3752"/>
            </a:xfrm>
            <a:custGeom>
              <a:avLst/>
              <a:gdLst/>
              <a:ahLst/>
              <a:cxnLst/>
              <a:rect l="l" t="t" r="r" b="b"/>
              <a:pathLst>
                <a:path w="92" h="115" extrusionOk="0">
                  <a:moveTo>
                    <a:pt x="91" y="1"/>
                  </a:moveTo>
                  <a:lnTo>
                    <a:pt x="91" y="1"/>
                  </a:lnTo>
                  <a:cubicBezTo>
                    <a:pt x="23" y="24"/>
                    <a:pt x="0" y="69"/>
                    <a:pt x="0" y="115"/>
                  </a:cubicBezTo>
                  <a:cubicBezTo>
                    <a:pt x="68" y="92"/>
                    <a:pt x="68"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3"/>
            <p:cNvSpPr/>
            <p:nvPr/>
          </p:nvSpPr>
          <p:spPr>
            <a:xfrm rot="2879632">
              <a:off x="7832998" y="5000046"/>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3"/>
            <p:cNvSpPr/>
            <p:nvPr/>
          </p:nvSpPr>
          <p:spPr>
            <a:xfrm rot="2879632">
              <a:off x="7974082" y="4767774"/>
              <a:ext cx="33" cy="750"/>
            </a:xfrm>
            <a:custGeom>
              <a:avLst/>
              <a:gdLst/>
              <a:ahLst/>
              <a:cxnLst/>
              <a:rect l="l" t="t" r="r" b="b"/>
              <a:pathLst>
                <a:path w="1" h="23" extrusionOk="0">
                  <a:moveTo>
                    <a:pt x="1" y="0"/>
                  </a:moveTo>
                  <a:lnTo>
                    <a:pt x="1" y="23"/>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3"/>
            <p:cNvSpPr/>
            <p:nvPr/>
          </p:nvSpPr>
          <p:spPr>
            <a:xfrm rot="2879632">
              <a:off x="7858420" y="4754839"/>
              <a:ext cx="92761" cy="264287"/>
            </a:xfrm>
            <a:custGeom>
              <a:avLst/>
              <a:gdLst/>
              <a:ahLst/>
              <a:cxnLst/>
              <a:rect l="l" t="t" r="r" b="b"/>
              <a:pathLst>
                <a:path w="2843" h="8100" extrusionOk="0">
                  <a:moveTo>
                    <a:pt x="57" y="714"/>
                  </a:moveTo>
                  <a:cubicBezTo>
                    <a:pt x="50" y="716"/>
                    <a:pt x="46" y="721"/>
                    <a:pt x="46" y="728"/>
                  </a:cubicBezTo>
                  <a:cubicBezTo>
                    <a:pt x="50" y="724"/>
                    <a:pt x="54" y="719"/>
                    <a:pt x="57" y="714"/>
                  </a:cubicBezTo>
                  <a:close/>
                  <a:moveTo>
                    <a:pt x="2431" y="7931"/>
                  </a:moveTo>
                  <a:cubicBezTo>
                    <a:pt x="2436" y="7931"/>
                    <a:pt x="2443" y="7933"/>
                    <a:pt x="2456" y="7937"/>
                  </a:cubicBezTo>
                  <a:lnTo>
                    <a:pt x="2437" y="7993"/>
                  </a:lnTo>
                  <a:lnTo>
                    <a:pt x="2437" y="7993"/>
                  </a:lnTo>
                  <a:cubicBezTo>
                    <a:pt x="2443" y="7960"/>
                    <a:pt x="2412" y="7931"/>
                    <a:pt x="2431" y="7931"/>
                  </a:cubicBezTo>
                  <a:close/>
                  <a:moveTo>
                    <a:pt x="205" y="1"/>
                  </a:moveTo>
                  <a:lnTo>
                    <a:pt x="182" y="91"/>
                  </a:lnTo>
                  <a:lnTo>
                    <a:pt x="250" y="91"/>
                  </a:lnTo>
                  <a:cubicBezTo>
                    <a:pt x="273" y="160"/>
                    <a:pt x="205" y="114"/>
                    <a:pt x="205" y="160"/>
                  </a:cubicBezTo>
                  <a:cubicBezTo>
                    <a:pt x="159" y="160"/>
                    <a:pt x="137" y="114"/>
                    <a:pt x="137" y="46"/>
                  </a:cubicBezTo>
                  <a:lnTo>
                    <a:pt x="137" y="46"/>
                  </a:lnTo>
                  <a:cubicBezTo>
                    <a:pt x="137" y="91"/>
                    <a:pt x="91" y="137"/>
                    <a:pt x="159" y="160"/>
                  </a:cubicBezTo>
                  <a:cubicBezTo>
                    <a:pt x="137" y="182"/>
                    <a:pt x="114" y="182"/>
                    <a:pt x="94" y="182"/>
                  </a:cubicBezTo>
                  <a:cubicBezTo>
                    <a:pt x="74" y="182"/>
                    <a:pt x="57" y="182"/>
                    <a:pt x="46" y="205"/>
                  </a:cubicBezTo>
                  <a:cubicBezTo>
                    <a:pt x="68" y="251"/>
                    <a:pt x="114" y="296"/>
                    <a:pt x="91" y="342"/>
                  </a:cubicBezTo>
                  <a:lnTo>
                    <a:pt x="68" y="342"/>
                  </a:lnTo>
                  <a:cubicBezTo>
                    <a:pt x="0" y="433"/>
                    <a:pt x="159" y="501"/>
                    <a:pt x="91" y="592"/>
                  </a:cubicBezTo>
                  <a:lnTo>
                    <a:pt x="68" y="569"/>
                  </a:lnTo>
                  <a:lnTo>
                    <a:pt x="68" y="569"/>
                  </a:lnTo>
                  <a:cubicBezTo>
                    <a:pt x="48" y="610"/>
                    <a:pt x="82" y="669"/>
                    <a:pt x="57" y="714"/>
                  </a:cubicBezTo>
                  <a:lnTo>
                    <a:pt x="57" y="714"/>
                  </a:lnTo>
                  <a:cubicBezTo>
                    <a:pt x="61" y="712"/>
                    <a:pt x="66" y="711"/>
                    <a:pt x="71" y="711"/>
                  </a:cubicBezTo>
                  <a:cubicBezTo>
                    <a:pt x="85" y="711"/>
                    <a:pt x="102" y="717"/>
                    <a:pt x="114" y="728"/>
                  </a:cubicBezTo>
                  <a:cubicBezTo>
                    <a:pt x="68" y="796"/>
                    <a:pt x="114" y="842"/>
                    <a:pt x="46" y="887"/>
                  </a:cubicBezTo>
                  <a:lnTo>
                    <a:pt x="114" y="956"/>
                  </a:lnTo>
                  <a:cubicBezTo>
                    <a:pt x="91" y="1183"/>
                    <a:pt x="159" y="2138"/>
                    <a:pt x="159" y="2365"/>
                  </a:cubicBezTo>
                  <a:lnTo>
                    <a:pt x="137" y="2365"/>
                  </a:lnTo>
                  <a:cubicBezTo>
                    <a:pt x="159" y="2729"/>
                    <a:pt x="137" y="3457"/>
                    <a:pt x="205" y="3844"/>
                  </a:cubicBezTo>
                  <a:cubicBezTo>
                    <a:pt x="137" y="3889"/>
                    <a:pt x="159" y="3980"/>
                    <a:pt x="137" y="4048"/>
                  </a:cubicBezTo>
                  <a:lnTo>
                    <a:pt x="205" y="4048"/>
                  </a:lnTo>
                  <a:cubicBezTo>
                    <a:pt x="182" y="4230"/>
                    <a:pt x="227" y="4048"/>
                    <a:pt x="250" y="4253"/>
                  </a:cubicBezTo>
                  <a:cubicBezTo>
                    <a:pt x="296" y="4458"/>
                    <a:pt x="227" y="5253"/>
                    <a:pt x="159" y="5435"/>
                  </a:cubicBezTo>
                  <a:cubicBezTo>
                    <a:pt x="250" y="5549"/>
                    <a:pt x="182" y="5663"/>
                    <a:pt x="227" y="5776"/>
                  </a:cubicBezTo>
                  <a:lnTo>
                    <a:pt x="205" y="5754"/>
                  </a:lnTo>
                  <a:lnTo>
                    <a:pt x="205" y="5754"/>
                  </a:lnTo>
                  <a:cubicBezTo>
                    <a:pt x="250" y="5867"/>
                    <a:pt x="137" y="6459"/>
                    <a:pt x="182" y="6572"/>
                  </a:cubicBezTo>
                  <a:cubicBezTo>
                    <a:pt x="227" y="6663"/>
                    <a:pt x="137" y="6663"/>
                    <a:pt x="114" y="6732"/>
                  </a:cubicBezTo>
                  <a:cubicBezTo>
                    <a:pt x="205" y="6732"/>
                    <a:pt x="273" y="6822"/>
                    <a:pt x="273" y="6868"/>
                  </a:cubicBezTo>
                  <a:lnTo>
                    <a:pt x="250" y="6868"/>
                  </a:lnTo>
                  <a:cubicBezTo>
                    <a:pt x="273" y="6913"/>
                    <a:pt x="341" y="7027"/>
                    <a:pt x="364" y="7118"/>
                  </a:cubicBezTo>
                  <a:lnTo>
                    <a:pt x="296" y="7118"/>
                  </a:lnTo>
                  <a:cubicBezTo>
                    <a:pt x="364" y="7186"/>
                    <a:pt x="341" y="7323"/>
                    <a:pt x="341" y="7368"/>
                  </a:cubicBezTo>
                  <a:cubicBezTo>
                    <a:pt x="318" y="7505"/>
                    <a:pt x="205" y="7664"/>
                    <a:pt x="273" y="7846"/>
                  </a:cubicBezTo>
                  <a:lnTo>
                    <a:pt x="114" y="7937"/>
                  </a:lnTo>
                  <a:lnTo>
                    <a:pt x="137" y="7937"/>
                  </a:lnTo>
                  <a:cubicBezTo>
                    <a:pt x="137" y="7937"/>
                    <a:pt x="1153" y="8100"/>
                    <a:pt x="1844" y="8100"/>
                  </a:cubicBezTo>
                  <a:cubicBezTo>
                    <a:pt x="2083" y="8100"/>
                    <a:pt x="2283" y="8080"/>
                    <a:pt x="2388" y="8028"/>
                  </a:cubicBezTo>
                  <a:lnTo>
                    <a:pt x="2433" y="8050"/>
                  </a:lnTo>
                  <a:lnTo>
                    <a:pt x="2433" y="8005"/>
                  </a:lnTo>
                  <a:cubicBezTo>
                    <a:pt x="2443" y="7986"/>
                    <a:pt x="2452" y="7979"/>
                    <a:pt x="2464" y="7979"/>
                  </a:cubicBezTo>
                  <a:cubicBezTo>
                    <a:pt x="2479" y="7979"/>
                    <a:pt x="2498" y="7992"/>
                    <a:pt x="2524" y="8005"/>
                  </a:cubicBezTo>
                  <a:lnTo>
                    <a:pt x="2547" y="7959"/>
                  </a:lnTo>
                  <a:lnTo>
                    <a:pt x="2524" y="7959"/>
                  </a:lnTo>
                  <a:lnTo>
                    <a:pt x="2479" y="7869"/>
                  </a:lnTo>
                  <a:cubicBezTo>
                    <a:pt x="2479" y="7834"/>
                    <a:pt x="2501" y="7834"/>
                    <a:pt x="2524" y="7834"/>
                  </a:cubicBezTo>
                  <a:cubicBezTo>
                    <a:pt x="2547" y="7834"/>
                    <a:pt x="2570" y="7834"/>
                    <a:pt x="2570" y="7800"/>
                  </a:cubicBezTo>
                  <a:cubicBezTo>
                    <a:pt x="2615" y="7482"/>
                    <a:pt x="2683" y="7164"/>
                    <a:pt x="2683" y="6845"/>
                  </a:cubicBezTo>
                  <a:lnTo>
                    <a:pt x="2706" y="6845"/>
                  </a:lnTo>
                  <a:cubicBezTo>
                    <a:pt x="2706" y="6754"/>
                    <a:pt x="2706" y="6663"/>
                    <a:pt x="2683" y="6572"/>
                  </a:cubicBezTo>
                  <a:lnTo>
                    <a:pt x="2774" y="6550"/>
                  </a:lnTo>
                  <a:cubicBezTo>
                    <a:pt x="2729" y="6550"/>
                    <a:pt x="2729" y="6049"/>
                    <a:pt x="2752" y="6027"/>
                  </a:cubicBezTo>
                  <a:lnTo>
                    <a:pt x="2638" y="6027"/>
                  </a:lnTo>
                  <a:cubicBezTo>
                    <a:pt x="2638" y="5936"/>
                    <a:pt x="2752" y="6004"/>
                    <a:pt x="2729" y="5913"/>
                  </a:cubicBezTo>
                  <a:cubicBezTo>
                    <a:pt x="2592" y="5867"/>
                    <a:pt x="2752" y="5754"/>
                    <a:pt x="2683" y="5731"/>
                  </a:cubicBezTo>
                  <a:cubicBezTo>
                    <a:pt x="2683" y="5731"/>
                    <a:pt x="2706" y="5685"/>
                    <a:pt x="2752" y="5685"/>
                  </a:cubicBezTo>
                  <a:cubicBezTo>
                    <a:pt x="2661" y="5663"/>
                    <a:pt x="2729" y="5640"/>
                    <a:pt x="2706" y="5617"/>
                  </a:cubicBezTo>
                  <a:lnTo>
                    <a:pt x="2661" y="5617"/>
                  </a:lnTo>
                  <a:lnTo>
                    <a:pt x="2638" y="5572"/>
                  </a:lnTo>
                  <a:lnTo>
                    <a:pt x="2706" y="5572"/>
                  </a:lnTo>
                  <a:cubicBezTo>
                    <a:pt x="2752" y="5390"/>
                    <a:pt x="2843" y="4594"/>
                    <a:pt x="2797" y="4412"/>
                  </a:cubicBezTo>
                  <a:lnTo>
                    <a:pt x="2797" y="4412"/>
                  </a:lnTo>
                  <a:cubicBezTo>
                    <a:pt x="2752" y="4435"/>
                    <a:pt x="2774" y="4503"/>
                    <a:pt x="2683" y="4526"/>
                  </a:cubicBezTo>
                  <a:cubicBezTo>
                    <a:pt x="2638" y="4458"/>
                    <a:pt x="2706" y="4458"/>
                    <a:pt x="2661" y="4435"/>
                  </a:cubicBezTo>
                  <a:cubicBezTo>
                    <a:pt x="2797" y="4412"/>
                    <a:pt x="2706" y="4321"/>
                    <a:pt x="2843" y="4298"/>
                  </a:cubicBezTo>
                  <a:lnTo>
                    <a:pt x="2752" y="4276"/>
                  </a:lnTo>
                  <a:lnTo>
                    <a:pt x="2797" y="4253"/>
                  </a:lnTo>
                  <a:cubicBezTo>
                    <a:pt x="2729" y="4048"/>
                    <a:pt x="2774" y="4207"/>
                    <a:pt x="2797" y="4025"/>
                  </a:cubicBezTo>
                  <a:cubicBezTo>
                    <a:pt x="2774" y="3935"/>
                    <a:pt x="2683" y="3866"/>
                    <a:pt x="2729" y="3821"/>
                  </a:cubicBezTo>
                  <a:lnTo>
                    <a:pt x="2661" y="3821"/>
                  </a:lnTo>
                  <a:cubicBezTo>
                    <a:pt x="2729" y="3821"/>
                    <a:pt x="2615" y="3753"/>
                    <a:pt x="2683" y="3730"/>
                  </a:cubicBezTo>
                  <a:cubicBezTo>
                    <a:pt x="2665" y="3712"/>
                    <a:pt x="2676" y="3649"/>
                    <a:pt x="2634" y="3649"/>
                  </a:cubicBezTo>
                  <a:cubicBezTo>
                    <a:pt x="2624" y="3649"/>
                    <a:pt x="2610" y="3653"/>
                    <a:pt x="2592" y="3662"/>
                  </a:cubicBezTo>
                  <a:cubicBezTo>
                    <a:pt x="2627" y="3644"/>
                    <a:pt x="2648" y="3601"/>
                    <a:pt x="2667" y="3601"/>
                  </a:cubicBezTo>
                  <a:cubicBezTo>
                    <a:pt x="2672" y="3601"/>
                    <a:pt x="2678" y="3605"/>
                    <a:pt x="2683" y="3616"/>
                  </a:cubicBezTo>
                  <a:lnTo>
                    <a:pt x="2683" y="3548"/>
                  </a:lnTo>
                  <a:lnTo>
                    <a:pt x="2661" y="3571"/>
                  </a:lnTo>
                  <a:cubicBezTo>
                    <a:pt x="2661" y="3480"/>
                    <a:pt x="2729" y="3434"/>
                    <a:pt x="2638" y="3389"/>
                  </a:cubicBezTo>
                  <a:lnTo>
                    <a:pt x="2615" y="3411"/>
                  </a:lnTo>
                  <a:cubicBezTo>
                    <a:pt x="2615" y="3366"/>
                    <a:pt x="2592" y="3321"/>
                    <a:pt x="2683" y="3298"/>
                  </a:cubicBezTo>
                  <a:lnTo>
                    <a:pt x="2706" y="3343"/>
                  </a:lnTo>
                  <a:cubicBezTo>
                    <a:pt x="2706" y="3275"/>
                    <a:pt x="2706" y="3207"/>
                    <a:pt x="2661" y="3139"/>
                  </a:cubicBezTo>
                  <a:lnTo>
                    <a:pt x="2661" y="3161"/>
                  </a:lnTo>
                  <a:cubicBezTo>
                    <a:pt x="2570" y="3070"/>
                    <a:pt x="2524" y="2593"/>
                    <a:pt x="2411" y="2502"/>
                  </a:cubicBezTo>
                  <a:lnTo>
                    <a:pt x="2342" y="2547"/>
                  </a:lnTo>
                  <a:lnTo>
                    <a:pt x="2297" y="2456"/>
                  </a:lnTo>
                  <a:lnTo>
                    <a:pt x="2297" y="2456"/>
                  </a:lnTo>
                  <a:lnTo>
                    <a:pt x="2479" y="2525"/>
                  </a:lnTo>
                  <a:cubicBezTo>
                    <a:pt x="2479" y="2365"/>
                    <a:pt x="2456" y="1547"/>
                    <a:pt x="2501" y="1410"/>
                  </a:cubicBezTo>
                  <a:cubicBezTo>
                    <a:pt x="2517" y="1388"/>
                    <a:pt x="2534" y="1380"/>
                    <a:pt x="2552" y="1380"/>
                  </a:cubicBezTo>
                  <a:cubicBezTo>
                    <a:pt x="2587" y="1380"/>
                    <a:pt x="2623" y="1410"/>
                    <a:pt x="2638" y="1410"/>
                  </a:cubicBezTo>
                  <a:cubicBezTo>
                    <a:pt x="2615" y="1319"/>
                    <a:pt x="2570" y="1365"/>
                    <a:pt x="2570" y="1297"/>
                  </a:cubicBezTo>
                  <a:lnTo>
                    <a:pt x="2570" y="1297"/>
                  </a:lnTo>
                  <a:lnTo>
                    <a:pt x="2638" y="1319"/>
                  </a:lnTo>
                  <a:lnTo>
                    <a:pt x="2615" y="1274"/>
                  </a:lnTo>
                  <a:cubicBezTo>
                    <a:pt x="2604" y="1285"/>
                    <a:pt x="2575" y="1285"/>
                    <a:pt x="2544" y="1285"/>
                  </a:cubicBezTo>
                  <a:cubicBezTo>
                    <a:pt x="2513" y="1285"/>
                    <a:pt x="2479" y="1285"/>
                    <a:pt x="2456" y="1297"/>
                  </a:cubicBezTo>
                  <a:lnTo>
                    <a:pt x="2456" y="1228"/>
                  </a:lnTo>
                  <a:lnTo>
                    <a:pt x="2501" y="1228"/>
                  </a:lnTo>
                  <a:cubicBezTo>
                    <a:pt x="2524" y="1206"/>
                    <a:pt x="2365" y="1183"/>
                    <a:pt x="2388" y="1092"/>
                  </a:cubicBezTo>
                  <a:cubicBezTo>
                    <a:pt x="2433" y="978"/>
                    <a:pt x="2411" y="842"/>
                    <a:pt x="2433" y="705"/>
                  </a:cubicBezTo>
                  <a:lnTo>
                    <a:pt x="2501" y="774"/>
                  </a:lnTo>
                  <a:lnTo>
                    <a:pt x="2524" y="705"/>
                  </a:lnTo>
                  <a:lnTo>
                    <a:pt x="2524" y="705"/>
                  </a:lnTo>
                  <a:cubicBezTo>
                    <a:pt x="2514" y="709"/>
                    <a:pt x="2507" y="710"/>
                    <a:pt x="2500" y="710"/>
                  </a:cubicBezTo>
                  <a:cubicBezTo>
                    <a:pt x="2462" y="710"/>
                    <a:pt x="2476" y="660"/>
                    <a:pt x="2456" y="660"/>
                  </a:cubicBezTo>
                  <a:cubicBezTo>
                    <a:pt x="2320" y="569"/>
                    <a:pt x="2456" y="455"/>
                    <a:pt x="2365" y="364"/>
                  </a:cubicBezTo>
                  <a:cubicBezTo>
                    <a:pt x="2251" y="364"/>
                    <a:pt x="341" y="69"/>
                    <a:pt x="205" y="69"/>
                  </a:cubicBezTo>
                  <a:lnTo>
                    <a:pt x="20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3"/>
            <p:cNvSpPr/>
            <p:nvPr/>
          </p:nvSpPr>
          <p:spPr>
            <a:xfrm rot="2879632">
              <a:off x="8068212" y="5208352"/>
              <a:ext cx="3002" cy="3752"/>
            </a:xfrm>
            <a:custGeom>
              <a:avLst/>
              <a:gdLst/>
              <a:ahLst/>
              <a:cxnLst/>
              <a:rect l="l" t="t" r="r" b="b"/>
              <a:pathLst>
                <a:path w="92" h="115" extrusionOk="0">
                  <a:moveTo>
                    <a:pt x="91" y="1"/>
                  </a:moveTo>
                  <a:lnTo>
                    <a:pt x="91" y="1"/>
                  </a:lnTo>
                  <a:cubicBezTo>
                    <a:pt x="23" y="46"/>
                    <a:pt x="0" y="69"/>
                    <a:pt x="0" y="115"/>
                  </a:cubicBezTo>
                  <a:cubicBezTo>
                    <a:pt x="69" y="92"/>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3"/>
            <p:cNvSpPr/>
            <p:nvPr/>
          </p:nvSpPr>
          <p:spPr>
            <a:xfrm rot="2879632">
              <a:off x="8072072" y="5210070"/>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3"/>
            <p:cNvSpPr/>
            <p:nvPr/>
          </p:nvSpPr>
          <p:spPr>
            <a:xfrm rot="2879632">
              <a:off x="8201099" y="4987674"/>
              <a:ext cx="33" cy="783"/>
            </a:xfrm>
            <a:custGeom>
              <a:avLst/>
              <a:gdLst/>
              <a:ahLst/>
              <a:cxnLst/>
              <a:rect l="l" t="t" r="r" b="b"/>
              <a:pathLst>
                <a:path w="1" h="24" extrusionOk="0">
                  <a:moveTo>
                    <a:pt x="0" y="1"/>
                  </a:moveTo>
                  <a:lnTo>
                    <a:pt x="0" y="24"/>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3"/>
            <p:cNvSpPr/>
            <p:nvPr/>
          </p:nvSpPr>
          <p:spPr>
            <a:xfrm rot="2879632">
              <a:off x="8091183" y="4977650"/>
              <a:ext cx="93512" cy="248397"/>
            </a:xfrm>
            <a:custGeom>
              <a:avLst/>
              <a:gdLst/>
              <a:ahLst/>
              <a:cxnLst/>
              <a:rect l="l" t="t" r="r" b="b"/>
              <a:pathLst>
                <a:path w="2866" h="7613" extrusionOk="0">
                  <a:moveTo>
                    <a:pt x="205" y="0"/>
                  </a:moveTo>
                  <a:lnTo>
                    <a:pt x="182" y="46"/>
                  </a:lnTo>
                  <a:cubicBezTo>
                    <a:pt x="185" y="46"/>
                    <a:pt x="187" y="46"/>
                    <a:pt x="190" y="47"/>
                  </a:cubicBezTo>
                  <a:lnTo>
                    <a:pt x="190" y="47"/>
                  </a:lnTo>
                  <a:lnTo>
                    <a:pt x="205" y="0"/>
                  </a:lnTo>
                  <a:close/>
                  <a:moveTo>
                    <a:pt x="2479" y="7459"/>
                  </a:moveTo>
                  <a:lnTo>
                    <a:pt x="2461" y="7514"/>
                  </a:lnTo>
                  <a:lnTo>
                    <a:pt x="2461" y="7514"/>
                  </a:lnTo>
                  <a:cubicBezTo>
                    <a:pt x="2467" y="7477"/>
                    <a:pt x="2418" y="7459"/>
                    <a:pt x="2479" y="7459"/>
                  </a:cubicBezTo>
                  <a:close/>
                  <a:moveTo>
                    <a:pt x="137" y="46"/>
                  </a:moveTo>
                  <a:cubicBezTo>
                    <a:pt x="114" y="91"/>
                    <a:pt x="69" y="136"/>
                    <a:pt x="137" y="159"/>
                  </a:cubicBezTo>
                  <a:cubicBezTo>
                    <a:pt x="126" y="182"/>
                    <a:pt x="109" y="182"/>
                    <a:pt x="92" y="182"/>
                  </a:cubicBezTo>
                  <a:cubicBezTo>
                    <a:pt x="74" y="182"/>
                    <a:pt x="57" y="182"/>
                    <a:pt x="46" y="205"/>
                  </a:cubicBezTo>
                  <a:cubicBezTo>
                    <a:pt x="46" y="227"/>
                    <a:pt x="114" y="273"/>
                    <a:pt x="69" y="318"/>
                  </a:cubicBezTo>
                  <a:cubicBezTo>
                    <a:pt x="1" y="409"/>
                    <a:pt x="160" y="478"/>
                    <a:pt x="92" y="546"/>
                  </a:cubicBezTo>
                  <a:lnTo>
                    <a:pt x="69" y="546"/>
                  </a:lnTo>
                  <a:cubicBezTo>
                    <a:pt x="23" y="569"/>
                    <a:pt x="69" y="637"/>
                    <a:pt x="46" y="682"/>
                  </a:cubicBezTo>
                  <a:lnTo>
                    <a:pt x="114" y="705"/>
                  </a:lnTo>
                  <a:cubicBezTo>
                    <a:pt x="69" y="750"/>
                    <a:pt x="92" y="796"/>
                    <a:pt x="46" y="841"/>
                  </a:cubicBezTo>
                  <a:lnTo>
                    <a:pt x="114" y="910"/>
                  </a:lnTo>
                  <a:cubicBezTo>
                    <a:pt x="92" y="1114"/>
                    <a:pt x="160" y="2001"/>
                    <a:pt x="160" y="2229"/>
                  </a:cubicBezTo>
                  <a:lnTo>
                    <a:pt x="137" y="2229"/>
                  </a:lnTo>
                  <a:cubicBezTo>
                    <a:pt x="160" y="2570"/>
                    <a:pt x="137" y="3275"/>
                    <a:pt x="228" y="3616"/>
                  </a:cubicBezTo>
                  <a:cubicBezTo>
                    <a:pt x="160" y="3684"/>
                    <a:pt x="160" y="3752"/>
                    <a:pt x="160" y="3820"/>
                  </a:cubicBezTo>
                  <a:lnTo>
                    <a:pt x="205" y="3820"/>
                  </a:lnTo>
                  <a:cubicBezTo>
                    <a:pt x="205" y="3980"/>
                    <a:pt x="251" y="3820"/>
                    <a:pt x="273" y="4002"/>
                  </a:cubicBezTo>
                  <a:cubicBezTo>
                    <a:pt x="319" y="4207"/>
                    <a:pt x="251" y="4957"/>
                    <a:pt x="182" y="5117"/>
                  </a:cubicBezTo>
                  <a:cubicBezTo>
                    <a:pt x="273" y="5207"/>
                    <a:pt x="205" y="5344"/>
                    <a:pt x="251" y="5435"/>
                  </a:cubicBezTo>
                  <a:lnTo>
                    <a:pt x="228" y="5412"/>
                  </a:lnTo>
                  <a:lnTo>
                    <a:pt x="228" y="5412"/>
                  </a:lnTo>
                  <a:cubicBezTo>
                    <a:pt x="273" y="5526"/>
                    <a:pt x="160" y="6072"/>
                    <a:pt x="205" y="6185"/>
                  </a:cubicBezTo>
                  <a:lnTo>
                    <a:pt x="205" y="6163"/>
                  </a:lnTo>
                  <a:lnTo>
                    <a:pt x="205" y="6163"/>
                  </a:lnTo>
                  <a:cubicBezTo>
                    <a:pt x="251" y="6276"/>
                    <a:pt x="160" y="6254"/>
                    <a:pt x="137" y="6344"/>
                  </a:cubicBezTo>
                  <a:cubicBezTo>
                    <a:pt x="147" y="6342"/>
                    <a:pt x="156" y="6341"/>
                    <a:pt x="165" y="6341"/>
                  </a:cubicBezTo>
                  <a:cubicBezTo>
                    <a:pt x="238" y="6341"/>
                    <a:pt x="276" y="6418"/>
                    <a:pt x="296" y="6458"/>
                  </a:cubicBezTo>
                  <a:lnTo>
                    <a:pt x="273" y="6458"/>
                  </a:lnTo>
                  <a:cubicBezTo>
                    <a:pt x="273" y="6504"/>
                    <a:pt x="364" y="6617"/>
                    <a:pt x="387" y="6686"/>
                  </a:cubicBezTo>
                  <a:lnTo>
                    <a:pt x="319" y="6686"/>
                  </a:lnTo>
                  <a:cubicBezTo>
                    <a:pt x="387" y="6754"/>
                    <a:pt x="342" y="6890"/>
                    <a:pt x="364" y="6936"/>
                  </a:cubicBezTo>
                  <a:cubicBezTo>
                    <a:pt x="342" y="7049"/>
                    <a:pt x="228" y="7209"/>
                    <a:pt x="296" y="7368"/>
                  </a:cubicBezTo>
                  <a:lnTo>
                    <a:pt x="137" y="7459"/>
                  </a:lnTo>
                  <a:lnTo>
                    <a:pt x="160" y="7459"/>
                  </a:lnTo>
                  <a:cubicBezTo>
                    <a:pt x="160" y="7459"/>
                    <a:pt x="1196" y="7612"/>
                    <a:pt x="1887" y="7612"/>
                  </a:cubicBezTo>
                  <a:cubicBezTo>
                    <a:pt x="2117" y="7612"/>
                    <a:pt x="2309" y="7595"/>
                    <a:pt x="2411" y="7550"/>
                  </a:cubicBezTo>
                  <a:lnTo>
                    <a:pt x="2456" y="7572"/>
                  </a:lnTo>
                  <a:lnTo>
                    <a:pt x="2456" y="7527"/>
                  </a:lnTo>
                  <a:cubicBezTo>
                    <a:pt x="2466" y="7508"/>
                    <a:pt x="2476" y="7501"/>
                    <a:pt x="2487" y="7501"/>
                  </a:cubicBezTo>
                  <a:cubicBezTo>
                    <a:pt x="2503" y="7501"/>
                    <a:pt x="2521" y="7514"/>
                    <a:pt x="2547" y="7527"/>
                  </a:cubicBezTo>
                  <a:lnTo>
                    <a:pt x="2570" y="7481"/>
                  </a:lnTo>
                  <a:lnTo>
                    <a:pt x="2525" y="7504"/>
                  </a:lnTo>
                  <a:lnTo>
                    <a:pt x="2502" y="7391"/>
                  </a:lnTo>
                  <a:cubicBezTo>
                    <a:pt x="2502" y="7368"/>
                    <a:pt x="2519" y="7368"/>
                    <a:pt x="2539" y="7368"/>
                  </a:cubicBezTo>
                  <a:cubicBezTo>
                    <a:pt x="2559" y="7368"/>
                    <a:pt x="2582" y="7368"/>
                    <a:pt x="2593" y="7345"/>
                  </a:cubicBezTo>
                  <a:cubicBezTo>
                    <a:pt x="2638" y="7049"/>
                    <a:pt x="2707" y="6754"/>
                    <a:pt x="2707" y="6435"/>
                  </a:cubicBezTo>
                  <a:lnTo>
                    <a:pt x="2729" y="6458"/>
                  </a:lnTo>
                  <a:cubicBezTo>
                    <a:pt x="2707" y="6344"/>
                    <a:pt x="2729" y="6276"/>
                    <a:pt x="2707" y="6185"/>
                  </a:cubicBezTo>
                  <a:lnTo>
                    <a:pt x="2775" y="6163"/>
                  </a:lnTo>
                  <a:cubicBezTo>
                    <a:pt x="2729" y="6163"/>
                    <a:pt x="2752" y="5685"/>
                    <a:pt x="2752" y="5685"/>
                  </a:cubicBezTo>
                  <a:lnTo>
                    <a:pt x="2661" y="5662"/>
                  </a:lnTo>
                  <a:cubicBezTo>
                    <a:pt x="2661" y="5571"/>
                    <a:pt x="2775" y="5640"/>
                    <a:pt x="2752" y="5549"/>
                  </a:cubicBezTo>
                  <a:cubicBezTo>
                    <a:pt x="2616" y="5526"/>
                    <a:pt x="2775" y="5412"/>
                    <a:pt x="2707" y="5389"/>
                  </a:cubicBezTo>
                  <a:cubicBezTo>
                    <a:pt x="2707" y="5389"/>
                    <a:pt x="2707" y="5344"/>
                    <a:pt x="2752" y="5344"/>
                  </a:cubicBezTo>
                  <a:cubicBezTo>
                    <a:pt x="2684" y="5344"/>
                    <a:pt x="2752" y="5298"/>
                    <a:pt x="2729" y="5276"/>
                  </a:cubicBezTo>
                  <a:lnTo>
                    <a:pt x="2729" y="5276"/>
                  </a:lnTo>
                  <a:lnTo>
                    <a:pt x="2684" y="5298"/>
                  </a:lnTo>
                  <a:lnTo>
                    <a:pt x="2661" y="5230"/>
                  </a:lnTo>
                  <a:lnTo>
                    <a:pt x="2729" y="5230"/>
                  </a:lnTo>
                  <a:cubicBezTo>
                    <a:pt x="2752" y="5071"/>
                    <a:pt x="2866" y="4321"/>
                    <a:pt x="2820" y="4161"/>
                  </a:cubicBezTo>
                  <a:lnTo>
                    <a:pt x="2820" y="4161"/>
                  </a:lnTo>
                  <a:cubicBezTo>
                    <a:pt x="2775" y="4184"/>
                    <a:pt x="2798" y="4230"/>
                    <a:pt x="2707" y="4252"/>
                  </a:cubicBezTo>
                  <a:cubicBezTo>
                    <a:pt x="2661" y="4207"/>
                    <a:pt x="2729" y="4184"/>
                    <a:pt x="2684" y="4161"/>
                  </a:cubicBezTo>
                  <a:cubicBezTo>
                    <a:pt x="2820" y="4139"/>
                    <a:pt x="2707" y="4070"/>
                    <a:pt x="2843" y="4025"/>
                  </a:cubicBezTo>
                  <a:lnTo>
                    <a:pt x="2775" y="4025"/>
                  </a:lnTo>
                  <a:lnTo>
                    <a:pt x="2820" y="4002"/>
                  </a:lnTo>
                  <a:cubicBezTo>
                    <a:pt x="2752" y="3798"/>
                    <a:pt x="2775" y="3957"/>
                    <a:pt x="2798" y="3775"/>
                  </a:cubicBezTo>
                  <a:cubicBezTo>
                    <a:pt x="2798" y="3684"/>
                    <a:pt x="2707" y="3638"/>
                    <a:pt x="2729" y="3593"/>
                  </a:cubicBezTo>
                  <a:lnTo>
                    <a:pt x="2661" y="3593"/>
                  </a:lnTo>
                  <a:cubicBezTo>
                    <a:pt x="2729" y="3593"/>
                    <a:pt x="2616" y="3525"/>
                    <a:pt x="2684" y="3502"/>
                  </a:cubicBezTo>
                  <a:cubicBezTo>
                    <a:pt x="2684" y="3482"/>
                    <a:pt x="2701" y="3429"/>
                    <a:pt x="2647" y="3429"/>
                  </a:cubicBezTo>
                  <a:cubicBezTo>
                    <a:pt x="2639" y="3429"/>
                    <a:pt x="2628" y="3431"/>
                    <a:pt x="2616" y="3434"/>
                  </a:cubicBezTo>
                  <a:cubicBezTo>
                    <a:pt x="2650" y="3417"/>
                    <a:pt x="2659" y="3373"/>
                    <a:pt x="2680" y="3373"/>
                  </a:cubicBezTo>
                  <a:cubicBezTo>
                    <a:pt x="2687" y="3373"/>
                    <a:pt x="2696" y="3377"/>
                    <a:pt x="2707" y="3388"/>
                  </a:cubicBezTo>
                  <a:lnTo>
                    <a:pt x="2707" y="3320"/>
                  </a:lnTo>
                  <a:lnTo>
                    <a:pt x="2684" y="3343"/>
                  </a:lnTo>
                  <a:cubicBezTo>
                    <a:pt x="2661" y="3275"/>
                    <a:pt x="2729" y="3229"/>
                    <a:pt x="2661" y="3184"/>
                  </a:cubicBezTo>
                  <a:lnTo>
                    <a:pt x="2616" y="3206"/>
                  </a:lnTo>
                  <a:cubicBezTo>
                    <a:pt x="2616" y="3161"/>
                    <a:pt x="2616" y="3115"/>
                    <a:pt x="2707" y="3093"/>
                  </a:cubicBezTo>
                  <a:lnTo>
                    <a:pt x="2729" y="3138"/>
                  </a:lnTo>
                  <a:cubicBezTo>
                    <a:pt x="2729" y="3070"/>
                    <a:pt x="2729" y="3024"/>
                    <a:pt x="2684" y="2956"/>
                  </a:cubicBezTo>
                  <a:lnTo>
                    <a:pt x="2684" y="2979"/>
                  </a:lnTo>
                  <a:cubicBezTo>
                    <a:pt x="2593" y="2888"/>
                    <a:pt x="2525" y="2433"/>
                    <a:pt x="2411" y="2365"/>
                  </a:cubicBezTo>
                  <a:lnTo>
                    <a:pt x="2343" y="2388"/>
                  </a:lnTo>
                  <a:lnTo>
                    <a:pt x="2297" y="2320"/>
                  </a:lnTo>
                  <a:lnTo>
                    <a:pt x="2502" y="2365"/>
                  </a:lnTo>
                  <a:cubicBezTo>
                    <a:pt x="2502" y="2229"/>
                    <a:pt x="2456" y="1455"/>
                    <a:pt x="2502" y="1319"/>
                  </a:cubicBezTo>
                  <a:cubicBezTo>
                    <a:pt x="2517" y="1304"/>
                    <a:pt x="2535" y="1299"/>
                    <a:pt x="2552" y="1299"/>
                  </a:cubicBezTo>
                  <a:cubicBezTo>
                    <a:pt x="2588" y="1299"/>
                    <a:pt x="2623" y="1319"/>
                    <a:pt x="2638" y="1319"/>
                  </a:cubicBezTo>
                  <a:cubicBezTo>
                    <a:pt x="2616" y="1251"/>
                    <a:pt x="2570" y="1296"/>
                    <a:pt x="2570" y="1228"/>
                  </a:cubicBezTo>
                  <a:lnTo>
                    <a:pt x="2570" y="1228"/>
                  </a:lnTo>
                  <a:lnTo>
                    <a:pt x="2638" y="1251"/>
                  </a:lnTo>
                  <a:lnTo>
                    <a:pt x="2616" y="1205"/>
                  </a:lnTo>
                  <a:cubicBezTo>
                    <a:pt x="2604" y="1217"/>
                    <a:pt x="2576" y="1217"/>
                    <a:pt x="2545" y="1217"/>
                  </a:cubicBezTo>
                  <a:cubicBezTo>
                    <a:pt x="2513" y="1217"/>
                    <a:pt x="2479" y="1217"/>
                    <a:pt x="2456" y="1228"/>
                  </a:cubicBezTo>
                  <a:lnTo>
                    <a:pt x="2456" y="1160"/>
                  </a:lnTo>
                  <a:lnTo>
                    <a:pt x="2502" y="1160"/>
                  </a:lnTo>
                  <a:cubicBezTo>
                    <a:pt x="2525" y="1137"/>
                    <a:pt x="2366" y="1114"/>
                    <a:pt x="2388" y="1046"/>
                  </a:cubicBezTo>
                  <a:cubicBezTo>
                    <a:pt x="2434" y="910"/>
                    <a:pt x="2411" y="796"/>
                    <a:pt x="2434" y="660"/>
                  </a:cubicBezTo>
                  <a:lnTo>
                    <a:pt x="2502" y="728"/>
                  </a:lnTo>
                  <a:lnTo>
                    <a:pt x="2502" y="682"/>
                  </a:lnTo>
                  <a:cubicBezTo>
                    <a:pt x="2497" y="685"/>
                    <a:pt x="2493" y="686"/>
                    <a:pt x="2489" y="686"/>
                  </a:cubicBezTo>
                  <a:cubicBezTo>
                    <a:pt x="2465" y="686"/>
                    <a:pt x="2473" y="633"/>
                    <a:pt x="2463" y="633"/>
                  </a:cubicBezTo>
                  <a:cubicBezTo>
                    <a:pt x="2461" y="633"/>
                    <a:pt x="2459" y="634"/>
                    <a:pt x="2456" y="637"/>
                  </a:cubicBezTo>
                  <a:cubicBezTo>
                    <a:pt x="2320" y="546"/>
                    <a:pt x="2434" y="432"/>
                    <a:pt x="2366" y="364"/>
                  </a:cubicBezTo>
                  <a:cubicBezTo>
                    <a:pt x="2231" y="341"/>
                    <a:pt x="375" y="76"/>
                    <a:pt x="190" y="47"/>
                  </a:cubicBezTo>
                  <a:lnTo>
                    <a:pt x="190" y="47"/>
                  </a:lnTo>
                  <a:lnTo>
                    <a:pt x="182" y="68"/>
                  </a:lnTo>
                  <a:lnTo>
                    <a:pt x="251" y="91"/>
                  </a:lnTo>
                  <a:cubicBezTo>
                    <a:pt x="262" y="125"/>
                    <a:pt x="251" y="125"/>
                    <a:pt x="236" y="125"/>
                  </a:cubicBezTo>
                  <a:cubicBezTo>
                    <a:pt x="222" y="125"/>
                    <a:pt x="205" y="125"/>
                    <a:pt x="205" y="159"/>
                  </a:cubicBezTo>
                  <a:cubicBezTo>
                    <a:pt x="137" y="159"/>
                    <a:pt x="137" y="114"/>
                    <a:pt x="137"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3"/>
            <p:cNvSpPr/>
            <p:nvPr/>
          </p:nvSpPr>
          <p:spPr>
            <a:xfrm rot="2879632">
              <a:off x="7654195" y="4485766"/>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3"/>
            <p:cNvSpPr/>
            <p:nvPr/>
          </p:nvSpPr>
          <p:spPr>
            <a:xfrm rot="2879632">
              <a:off x="7544291" y="4475713"/>
              <a:ext cx="93512" cy="248397"/>
            </a:xfrm>
            <a:custGeom>
              <a:avLst/>
              <a:gdLst/>
              <a:ahLst/>
              <a:cxnLst/>
              <a:rect l="l" t="t" r="r" b="b"/>
              <a:pathLst>
                <a:path w="2866" h="7613" extrusionOk="0">
                  <a:moveTo>
                    <a:pt x="228" y="0"/>
                  </a:moveTo>
                  <a:lnTo>
                    <a:pt x="183" y="69"/>
                  </a:lnTo>
                  <a:lnTo>
                    <a:pt x="251" y="69"/>
                  </a:lnTo>
                  <a:cubicBezTo>
                    <a:pt x="296" y="137"/>
                    <a:pt x="205" y="91"/>
                    <a:pt x="228" y="137"/>
                  </a:cubicBezTo>
                  <a:cubicBezTo>
                    <a:pt x="160" y="137"/>
                    <a:pt x="137" y="91"/>
                    <a:pt x="137" y="46"/>
                  </a:cubicBezTo>
                  <a:lnTo>
                    <a:pt x="137" y="46"/>
                  </a:lnTo>
                  <a:cubicBezTo>
                    <a:pt x="137" y="91"/>
                    <a:pt x="92" y="137"/>
                    <a:pt x="160" y="137"/>
                  </a:cubicBezTo>
                  <a:cubicBezTo>
                    <a:pt x="148" y="160"/>
                    <a:pt x="126" y="160"/>
                    <a:pt x="103" y="160"/>
                  </a:cubicBezTo>
                  <a:cubicBezTo>
                    <a:pt x="80" y="160"/>
                    <a:pt x="57" y="160"/>
                    <a:pt x="46" y="182"/>
                  </a:cubicBezTo>
                  <a:cubicBezTo>
                    <a:pt x="69" y="228"/>
                    <a:pt x="137" y="273"/>
                    <a:pt x="92" y="319"/>
                  </a:cubicBezTo>
                  <a:lnTo>
                    <a:pt x="69" y="296"/>
                  </a:lnTo>
                  <a:lnTo>
                    <a:pt x="69" y="296"/>
                  </a:lnTo>
                  <a:cubicBezTo>
                    <a:pt x="1" y="410"/>
                    <a:pt x="160" y="455"/>
                    <a:pt x="92" y="546"/>
                  </a:cubicBezTo>
                  <a:lnTo>
                    <a:pt x="92" y="523"/>
                  </a:lnTo>
                  <a:cubicBezTo>
                    <a:pt x="46" y="569"/>
                    <a:pt x="92" y="614"/>
                    <a:pt x="46" y="683"/>
                  </a:cubicBezTo>
                  <a:lnTo>
                    <a:pt x="114" y="683"/>
                  </a:lnTo>
                  <a:cubicBezTo>
                    <a:pt x="69" y="751"/>
                    <a:pt x="114" y="796"/>
                    <a:pt x="69" y="842"/>
                  </a:cubicBezTo>
                  <a:lnTo>
                    <a:pt x="114" y="887"/>
                  </a:lnTo>
                  <a:cubicBezTo>
                    <a:pt x="114" y="1115"/>
                    <a:pt x="160" y="2001"/>
                    <a:pt x="160" y="2229"/>
                  </a:cubicBezTo>
                  <a:lnTo>
                    <a:pt x="160" y="2206"/>
                  </a:lnTo>
                  <a:cubicBezTo>
                    <a:pt x="183" y="2547"/>
                    <a:pt x="160" y="3252"/>
                    <a:pt x="228" y="3616"/>
                  </a:cubicBezTo>
                  <a:cubicBezTo>
                    <a:pt x="160" y="3661"/>
                    <a:pt x="183" y="3752"/>
                    <a:pt x="160" y="3798"/>
                  </a:cubicBezTo>
                  <a:lnTo>
                    <a:pt x="228" y="3798"/>
                  </a:lnTo>
                  <a:cubicBezTo>
                    <a:pt x="205" y="3980"/>
                    <a:pt x="273" y="3821"/>
                    <a:pt x="296" y="3980"/>
                  </a:cubicBezTo>
                  <a:cubicBezTo>
                    <a:pt x="342" y="4184"/>
                    <a:pt x="251" y="4935"/>
                    <a:pt x="205" y="5117"/>
                  </a:cubicBezTo>
                  <a:cubicBezTo>
                    <a:pt x="273" y="5208"/>
                    <a:pt x="205" y="5321"/>
                    <a:pt x="273" y="5412"/>
                  </a:cubicBezTo>
                  <a:lnTo>
                    <a:pt x="251" y="5412"/>
                  </a:lnTo>
                  <a:cubicBezTo>
                    <a:pt x="273" y="5503"/>
                    <a:pt x="183" y="6072"/>
                    <a:pt x="205" y="6186"/>
                  </a:cubicBezTo>
                  <a:lnTo>
                    <a:pt x="228" y="6163"/>
                  </a:lnTo>
                  <a:lnTo>
                    <a:pt x="228" y="6163"/>
                  </a:lnTo>
                  <a:cubicBezTo>
                    <a:pt x="273" y="6254"/>
                    <a:pt x="183" y="6254"/>
                    <a:pt x="137" y="6322"/>
                  </a:cubicBezTo>
                  <a:cubicBezTo>
                    <a:pt x="251" y="6322"/>
                    <a:pt x="296" y="6413"/>
                    <a:pt x="296" y="6436"/>
                  </a:cubicBezTo>
                  <a:lnTo>
                    <a:pt x="273" y="6436"/>
                  </a:lnTo>
                  <a:cubicBezTo>
                    <a:pt x="296" y="6481"/>
                    <a:pt x="387" y="6595"/>
                    <a:pt x="387" y="6686"/>
                  </a:cubicBezTo>
                  <a:lnTo>
                    <a:pt x="342" y="6686"/>
                  </a:lnTo>
                  <a:cubicBezTo>
                    <a:pt x="387" y="6754"/>
                    <a:pt x="364" y="6868"/>
                    <a:pt x="364" y="6936"/>
                  </a:cubicBezTo>
                  <a:cubicBezTo>
                    <a:pt x="342" y="7027"/>
                    <a:pt x="251" y="7209"/>
                    <a:pt x="319" y="7345"/>
                  </a:cubicBezTo>
                  <a:lnTo>
                    <a:pt x="160" y="7436"/>
                  </a:lnTo>
                  <a:lnTo>
                    <a:pt x="160" y="7459"/>
                  </a:lnTo>
                  <a:cubicBezTo>
                    <a:pt x="160" y="7459"/>
                    <a:pt x="1209" y="7613"/>
                    <a:pt x="1896" y="7613"/>
                  </a:cubicBezTo>
                  <a:cubicBezTo>
                    <a:pt x="2125" y="7613"/>
                    <a:pt x="2314" y="7595"/>
                    <a:pt x="2411" y="7550"/>
                  </a:cubicBezTo>
                  <a:lnTo>
                    <a:pt x="2479" y="7550"/>
                  </a:lnTo>
                  <a:lnTo>
                    <a:pt x="2457" y="7505"/>
                  </a:lnTo>
                  <a:cubicBezTo>
                    <a:pt x="2490" y="7471"/>
                    <a:pt x="2462" y="7450"/>
                    <a:pt x="2463" y="7450"/>
                  </a:cubicBezTo>
                  <a:lnTo>
                    <a:pt x="2463" y="7450"/>
                  </a:lnTo>
                  <a:cubicBezTo>
                    <a:pt x="2463" y="7450"/>
                    <a:pt x="2467" y="7453"/>
                    <a:pt x="2479" y="7459"/>
                  </a:cubicBezTo>
                  <a:lnTo>
                    <a:pt x="2479" y="7505"/>
                  </a:lnTo>
                  <a:cubicBezTo>
                    <a:pt x="2486" y="7490"/>
                    <a:pt x="2493" y="7485"/>
                    <a:pt x="2500" y="7485"/>
                  </a:cubicBezTo>
                  <a:cubicBezTo>
                    <a:pt x="2516" y="7485"/>
                    <a:pt x="2532" y="7512"/>
                    <a:pt x="2547" y="7527"/>
                  </a:cubicBezTo>
                  <a:lnTo>
                    <a:pt x="2570" y="7459"/>
                  </a:lnTo>
                  <a:lnTo>
                    <a:pt x="2547" y="7482"/>
                  </a:lnTo>
                  <a:lnTo>
                    <a:pt x="2502" y="7391"/>
                  </a:lnTo>
                  <a:cubicBezTo>
                    <a:pt x="2502" y="7345"/>
                    <a:pt x="2593" y="7391"/>
                    <a:pt x="2593" y="7323"/>
                  </a:cubicBezTo>
                  <a:cubicBezTo>
                    <a:pt x="2638" y="7027"/>
                    <a:pt x="2729" y="6731"/>
                    <a:pt x="2707" y="6436"/>
                  </a:cubicBezTo>
                  <a:lnTo>
                    <a:pt x="2752" y="6436"/>
                  </a:lnTo>
                  <a:cubicBezTo>
                    <a:pt x="2729" y="6345"/>
                    <a:pt x="2729" y="6254"/>
                    <a:pt x="2707" y="6186"/>
                  </a:cubicBezTo>
                  <a:lnTo>
                    <a:pt x="2798" y="6140"/>
                  </a:lnTo>
                  <a:lnTo>
                    <a:pt x="2798" y="6140"/>
                  </a:lnTo>
                  <a:cubicBezTo>
                    <a:pt x="2797" y="6141"/>
                    <a:pt x="2796" y="6141"/>
                    <a:pt x="2795" y="6141"/>
                  </a:cubicBezTo>
                  <a:cubicBezTo>
                    <a:pt x="2752" y="6141"/>
                    <a:pt x="2753" y="5663"/>
                    <a:pt x="2775" y="5663"/>
                  </a:cubicBezTo>
                  <a:lnTo>
                    <a:pt x="2684" y="5663"/>
                  </a:lnTo>
                  <a:cubicBezTo>
                    <a:pt x="2684" y="5572"/>
                    <a:pt x="2798" y="5640"/>
                    <a:pt x="2775" y="5549"/>
                  </a:cubicBezTo>
                  <a:cubicBezTo>
                    <a:pt x="2638" y="5503"/>
                    <a:pt x="2775" y="5412"/>
                    <a:pt x="2707" y="5367"/>
                  </a:cubicBezTo>
                  <a:cubicBezTo>
                    <a:pt x="2729" y="5367"/>
                    <a:pt x="2729" y="5344"/>
                    <a:pt x="2775" y="5344"/>
                  </a:cubicBezTo>
                  <a:cubicBezTo>
                    <a:pt x="2707" y="5321"/>
                    <a:pt x="2752" y="5299"/>
                    <a:pt x="2729" y="5276"/>
                  </a:cubicBezTo>
                  <a:lnTo>
                    <a:pt x="2684" y="5276"/>
                  </a:lnTo>
                  <a:lnTo>
                    <a:pt x="2661" y="5231"/>
                  </a:lnTo>
                  <a:lnTo>
                    <a:pt x="2752" y="5231"/>
                  </a:lnTo>
                  <a:cubicBezTo>
                    <a:pt x="2775" y="5071"/>
                    <a:pt x="2866" y="4321"/>
                    <a:pt x="2843" y="4139"/>
                  </a:cubicBezTo>
                  <a:lnTo>
                    <a:pt x="2843" y="4139"/>
                  </a:lnTo>
                  <a:cubicBezTo>
                    <a:pt x="2775" y="4162"/>
                    <a:pt x="2820" y="4207"/>
                    <a:pt x="2729" y="4230"/>
                  </a:cubicBezTo>
                  <a:cubicBezTo>
                    <a:pt x="2684" y="4184"/>
                    <a:pt x="2752" y="4162"/>
                    <a:pt x="2684" y="4162"/>
                  </a:cubicBezTo>
                  <a:cubicBezTo>
                    <a:pt x="2820" y="4139"/>
                    <a:pt x="2729" y="4048"/>
                    <a:pt x="2866" y="4025"/>
                  </a:cubicBezTo>
                  <a:lnTo>
                    <a:pt x="2798" y="4003"/>
                  </a:lnTo>
                  <a:lnTo>
                    <a:pt x="2843" y="3980"/>
                  </a:lnTo>
                  <a:cubicBezTo>
                    <a:pt x="2752" y="3798"/>
                    <a:pt x="2798" y="3934"/>
                    <a:pt x="2820" y="3775"/>
                  </a:cubicBezTo>
                  <a:cubicBezTo>
                    <a:pt x="2820" y="3684"/>
                    <a:pt x="2707" y="3616"/>
                    <a:pt x="2752" y="3571"/>
                  </a:cubicBezTo>
                  <a:lnTo>
                    <a:pt x="2684" y="3571"/>
                  </a:lnTo>
                  <a:cubicBezTo>
                    <a:pt x="2752" y="3571"/>
                    <a:pt x="2638" y="3502"/>
                    <a:pt x="2707" y="3502"/>
                  </a:cubicBezTo>
                  <a:cubicBezTo>
                    <a:pt x="2707" y="3482"/>
                    <a:pt x="2707" y="3408"/>
                    <a:pt x="2642" y="3408"/>
                  </a:cubicBezTo>
                  <a:cubicBezTo>
                    <a:pt x="2639" y="3408"/>
                    <a:pt x="2636" y="3408"/>
                    <a:pt x="2632" y="3408"/>
                  </a:cubicBezTo>
                  <a:lnTo>
                    <a:pt x="2632" y="3408"/>
                  </a:lnTo>
                  <a:cubicBezTo>
                    <a:pt x="2662" y="3397"/>
                    <a:pt x="2682" y="3361"/>
                    <a:pt x="2711" y="3361"/>
                  </a:cubicBezTo>
                  <a:cubicBezTo>
                    <a:pt x="2717" y="3361"/>
                    <a:pt x="2723" y="3363"/>
                    <a:pt x="2729" y="3366"/>
                  </a:cubicBezTo>
                  <a:lnTo>
                    <a:pt x="2707" y="3320"/>
                  </a:lnTo>
                  <a:lnTo>
                    <a:pt x="2684" y="3343"/>
                  </a:lnTo>
                  <a:cubicBezTo>
                    <a:pt x="2684" y="3252"/>
                    <a:pt x="2752" y="3229"/>
                    <a:pt x="2661" y="3161"/>
                  </a:cubicBezTo>
                  <a:lnTo>
                    <a:pt x="2638" y="3184"/>
                  </a:lnTo>
                  <a:cubicBezTo>
                    <a:pt x="2638" y="3138"/>
                    <a:pt x="2616" y="3093"/>
                    <a:pt x="2707" y="3093"/>
                  </a:cubicBezTo>
                  <a:lnTo>
                    <a:pt x="2729" y="3138"/>
                  </a:lnTo>
                  <a:cubicBezTo>
                    <a:pt x="2752" y="3047"/>
                    <a:pt x="2729" y="3002"/>
                    <a:pt x="2684" y="2934"/>
                  </a:cubicBezTo>
                  <a:lnTo>
                    <a:pt x="2684" y="2957"/>
                  </a:lnTo>
                  <a:cubicBezTo>
                    <a:pt x="2593" y="2866"/>
                    <a:pt x="2547" y="2434"/>
                    <a:pt x="2434" y="2343"/>
                  </a:cubicBezTo>
                  <a:lnTo>
                    <a:pt x="2366" y="2388"/>
                  </a:lnTo>
                  <a:lnTo>
                    <a:pt x="2297" y="2297"/>
                  </a:lnTo>
                  <a:lnTo>
                    <a:pt x="2502" y="2343"/>
                  </a:lnTo>
                  <a:cubicBezTo>
                    <a:pt x="2502" y="2206"/>
                    <a:pt x="2479" y="1456"/>
                    <a:pt x="2525" y="1319"/>
                  </a:cubicBezTo>
                  <a:cubicBezTo>
                    <a:pt x="2540" y="1297"/>
                    <a:pt x="2558" y="1289"/>
                    <a:pt x="2574" y="1289"/>
                  </a:cubicBezTo>
                  <a:cubicBezTo>
                    <a:pt x="2608" y="1289"/>
                    <a:pt x="2638" y="1319"/>
                    <a:pt x="2638" y="1319"/>
                  </a:cubicBezTo>
                  <a:cubicBezTo>
                    <a:pt x="2616" y="1251"/>
                    <a:pt x="2570" y="1274"/>
                    <a:pt x="2570" y="1228"/>
                  </a:cubicBezTo>
                  <a:lnTo>
                    <a:pt x="2638" y="1228"/>
                  </a:lnTo>
                  <a:lnTo>
                    <a:pt x="2616" y="1183"/>
                  </a:lnTo>
                  <a:cubicBezTo>
                    <a:pt x="2604" y="1206"/>
                    <a:pt x="2582" y="1211"/>
                    <a:pt x="2553" y="1211"/>
                  </a:cubicBezTo>
                  <a:cubicBezTo>
                    <a:pt x="2525" y="1211"/>
                    <a:pt x="2491" y="1206"/>
                    <a:pt x="2457" y="1206"/>
                  </a:cubicBezTo>
                  <a:lnTo>
                    <a:pt x="2479" y="1137"/>
                  </a:lnTo>
                  <a:lnTo>
                    <a:pt x="2525" y="1137"/>
                  </a:lnTo>
                  <a:cubicBezTo>
                    <a:pt x="2525" y="1137"/>
                    <a:pt x="2366" y="1092"/>
                    <a:pt x="2411" y="1024"/>
                  </a:cubicBezTo>
                  <a:cubicBezTo>
                    <a:pt x="2434" y="910"/>
                    <a:pt x="2411" y="773"/>
                    <a:pt x="2434" y="660"/>
                  </a:cubicBezTo>
                  <a:lnTo>
                    <a:pt x="2502" y="705"/>
                  </a:lnTo>
                  <a:lnTo>
                    <a:pt x="2525" y="660"/>
                  </a:lnTo>
                  <a:lnTo>
                    <a:pt x="2525" y="660"/>
                  </a:lnTo>
                  <a:cubicBezTo>
                    <a:pt x="2515" y="663"/>
                    <a:pt x="2507" y="665"/>
                    <a:pt x="2500" y="665"/>
                  </a:cubicBezTo>
                  <a:cubicBezTo>
                    <a:pt x="2469" y="665"/>
                    <a:pt x="2473" y="632"/>
                    <a:pt x="2464" y="632"/>
                  </a:cubicBezTo>
                  <a:cubicBezTo>
                    <a:pt x="2462" y="632"/>
                    <a:pt x="2460" y="634"/>
                    <a:pt x="2457" y="637"/>
                  </a:cubicBezTo>
                  <a:cubicBezTo>
                    <a:pt x="2320" y="523"/>
                    <a:pt x="2457" y="432"/>
                    <a:pt x="2366" y="341"/>
                  </a:cubicBezTo>
                  <a:cubicBezTo>
                    <a:pt x="2252" y="319"/>
                    <a:pt x="342" y="69"/>
                    <a:pt x="205" y="46"/>
                  </a:cubicBezTo>
                  <a:lnTo>
                    <a:pt x="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3"/>
            <p:cNvSpPr/>
            <p:nvPr/>
          </p:nvSpPr>
          <p:spPr>
            <a:xfrm rot="2879632">
              <a:off x="8903053" y="4619632"/>
              <a:ext cx="3002" cy="3002"/>
            </a:xfrm>
            <a:custGeom>
              <a:avLst/>
              <a:gdLst/>
              <a:ahLst/>
              <a:cxnLst/>
              <a:rect l="l" t="t" r="r" b="b"/>
              <a:pathLst>
                <a:path w="92" h="92" extrusionOk="0">
                  <a:moveTo>
                    <a:pt x="91" y="1"/>
                  </a:moveTo>
                  <a:lnTo>
                    <a:pt x="91" y="1"/>
                  </a:lnTo>
                  <a:cubicBezTo>
                    <a:pt x="23" y="23"/>
                    <a:pt x="0" y="46"/>
                    <a:pt x="0" y="91"/>
                  </a:cubicBezTo>
                  <a:cubicBezTo>
                    <a:pt x="68" y="69"/>
                    <a:pt x="68"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3"/>
            <p:cNvSpPr/>
            <p:nvPr/>
          </p:nvSpPr>
          <p:spPr>
            <a:xfrm rot="2879632">
              <a:off x="8906635" y="4621226"/>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3"/>
            <p:cNvSpPr/>
            <p:nvPr/>
          </p:nvSpPr>
          <p:spPr>
            <a:xfrm rot="2879632">
              <a:off x="9035013" y="4398527"/>
              <a:ext cx="783" cy="783"/>
            </a:xfrm>
            <a:custGeom>
              <a:avLst/>
              <a:gdLst/>
              <a:ahLst/>
              <a:cxnLst/>
              <a:rect l="l" t="t" r="r" b="b"/>
              <a:pathLst>
                <a:path w="24" h="24" extrusionOk="0">
                  <a:moveTo>
                    <a:pt x="1" y="0"/>
                  </a:moveTo>
                  <a:lnTo>
                    <a:pt x="24" y="23"/>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3"/>
            <p:cNvSpPr/>
            <p:nvPr/>
          </p:nvSpPr>
          <p:spPr>
            <a:xfrm rot="2879632">
              <a:off x="8925893" y="4388505"/>
              <a:ext cx="92761" cy="248397"/>
            </a:xfrm>
            <a:custGeom>
              <a:avLst/>
              <a:gdLst/>
              <a:ahLst/>
              <a:cxnLst/>
              <a:rect l="l" t="t" r="r" b="b"/>
              <a:pathLst>
                <a:path w="2843" h="7613" extrusionOk="0">
                  <a:moveTo>
                    <a:pt x="205" y="1"/>
                  </a:moveTo>
                  <a:lnTo>
                    <a:pt x="182" y="46"/>
                  </a:lnTo>
                  <a:cubicBezTo>
                    <a:pt x="184" y="46"/>
                    <a:pt x="187" y="47"/>
                    <a:pt x="189" y="47"/>
                  </a:cubicBezTo>
                  <a:lnTo>
                    <a:pt x="189" y="47"/>
                  </a:lnTo>
                  <a:lnTo>
                    <a:pt x="205" y="1"/>
                  </a:lnTo>
                  <a:close/>
                  <a:moveTo>
                    <a:pt x="2454" y="7453"/>
                  </a:moveTo>
                  <a:cubicBezTo>
                    <a:pt x="2458" y="7453"/>
                    <a:pt x="2466" y="7455"/>
                    <a:pt x="2479" y="7459"/>
                  </a:cubicBezTo>
                  <a:lnTo>
                    <a:pt x="2460" y="7515"/>
                  </a:lnTo>
                  <a:lnTo>
                    <a:pt x="2460" y="7515"/>
                  </a:lnTo>
                  <a:cubicBezTo>
                    <a:pt x="2466" y="7483"/>
                    <a:pt x="2435" y="7453"/>
                    <a:pt x="2454" y="7453"/>
                  </a:cubicBezTo>
                  <a:close/>
                  <a:moveTo>
                    <a:pt x="137" y="46"/>
                  </a:moveTo>
                  <a:cubicBezTo>
                    <a:pt x="114" y="92"/>
                    <a:pt x="68" y="137"/>
                    <a:pt x="137" y="160"/>
                  </a:cubicBezTo>
                  <a:cubicBezTo>
                    <a:pt x="131" y="165"/>
                    <a:pt x="125" y="167"/>
                    <a:pt x="118" y="167"/>
                  </a:cubicBezTo>
                  <a:cubicBezTo>
                    <a:pt x="106" y="167"/>
                    <a:pt x="91" y="161"/>
                    <a:pt x="78" y="161"/>
                  </a:cubicBezTo>
                  <a:cubicBezTo>
                    <a:pt x="66" y="161"/>
                    <a:pt x="54" y="166"/>
                    <a:pt x="46" y="183"/>
                  </a:cubicBezTo>
                  <a:cubicBezTo>
                    <a:pt x="46" y="228"/>
                    <a:pt x="114" y="273"/>
                    <a:pt x="68" y="319"/>
                  </a:cubicBezTo>
                  <a:cubicBezTo>
                    <a:pt x="0" y="410"/>
                    <a:pt x="159" y="455"/>
                    <a:pt x="91" y="546"/>
                  </a:cubicBezTo>
                  <a:lnTo>
                    <a:pt x="68" y="524"/>
                  </a:lnTo>
                  <a:cubicBezTo>
                    <a:pt x="23" y="569"/>
                    <a:pt x="68" y="637"/>
                    <a:pt x="46" y="683"/>
                  </a:cubicBezTo>
                  <a:lnTo>
                    <a:pt x="91" y="683"/>
                  </a:lnTo>
                  <a:cubicBezTo>
                    <a:pt x="68" y="751"/>
                    <a:pt x="91" y="796"/>
                    <a:pt x="46" y="842"/>
                  </a:cubicBezTo>
                  <a:lnTo>
                    <a:pt x="114" y="887"/>
                  </a:lnTo>
                  <a:cubicBezTo>
                    <a:pt x="91" y="1115"/>
                    <a:pt x="159" y="2002"/>
                    <a:pt x="159" y="2229"/>
                  </a:cubicBezTo>
                  <a:lnTo>
                    <a:pt x="137" y="2206"/>
                  </a:lnTo>
                  <a:lnTo>
                    <a:pt x="137" y="2206"/>
                  </a:lnTo>
                  <a:cubicBezTo>
                    <a:pt x="159" y="2570"/>
                    <a:pt x="137" y="3252"/>
                    <a:pt x="205" y="3616"/>
                  </a:cubicBezTo>
                  <a:cubicBezTo>
                    <a:pt x="159" y="3662"/>
                    <a:pt x="159" y="3753"/>
                    <a:pt x="137" y="3798"/>
                  </a:cubicBezTo>
                  <a:lnTo>
                    <a:pt x="205" y="3798"/>
                  </a:lnTo>
                  <a:cubicBezTo>
                    <a:pt x="205" y="3980"/>
                    <a:pt x="250" y="3821"/>
                    <a:pt x="273" y="3980"/>
                  </a:cubicBezTo>
                  <a:cubicBezTo>
                    <a:pt x="319" y="4185"/>
                    <a:pt x="228" y="4935"/>
                    <a:pt x="182" y="5117"/>
                  </a:cubicBezTo>
                  <a:cubicBezTo>
                    <a:pt x="273" y="5208"/>
                    <a:pt x="205" y="5322"/>
                    <a:pt x="250" y="5413"/>
                  </a:cubicBezTo>
                  <a:lnTo>
                    <a:pt x="228" y="5413"/>
                  </a:lnTo>
                  <a:cubicBezTo>
                    <a:pt x="250" y="5504"/>
                    <a:pt x="159" y="6072"/>
                    <a:pt x="182" y="6186"/>
                  </a:cubicBezTo>
                  <a:lnTo>
                    <a:pt x="205" y="6163"/>
                  </a:lnTo>
                  <a:lnTo>
                    <a:pt x="205" y="6163"/>
                  </a:lnTo>
                  <a:cubicBezTo>
                    <a:pt x="250" y="6254"/>
                    <a:pt x="159" y="6254"/>
                    <a:pt x="137" y="6322"/>
                  </a:cubicBezTo>
                  <a:cubicBezTo>
                    <a:pt x="228" y="6322"/>
                    <a:pt x="273" y="6413"/>
                    <a:pt x="296" y="6436"/>
                  </a:cubicBezTo>
                  <a:lnTo>
                    <a:pt x="273" y="6436"/>
                  </a:lnTo>
                  <a:cubicBezTo>
                    <a:pt x="273" y="6481"/>
                    <a:pt x="364" y="6595"/>
                    <a:pt x="364" y="6686"/>
                  </a:cubicBezTo>
                  <a:lnTo>
                    <a:pt x="319" y="6686"/>
                  </a:lnTo>
                  <a:cubicBezTo>
                    <a:pt x="387" y="6754"/>
                    <a:pt x="341" y="6868"/>
                    <a:pt x="364" y="6936"/>
                  </a:cubicBezTo>
                  <a:cubicBezTo>
                    <a:pt x="319" y="7027"/>
                    <a:pt x="228" y="7209"/>
                    <a:pt x="296" y="7368"/>
                  </a:cubicBezTo>
                  <a:lnTo>
                    <a:pt x="137" y="7437"/>
                  </a:lnTo>
                  <a:lnTo>
                    <a:pt x="159" y="7459"/>
                  </a:lnTo>
                  <a:cubicBezTo>
                    <a:pt x="159" y="7459"/>
                    <a:pt x="1195" y="7613"/>
                    <a:pt x="1886" y="7613"/>
                  </a:cubicBezTo>
                  <a:cubicBezTo>
                    <a:pt x="2116" y="7613"/>
                    <a:pt x="2308" y="7596"/>
                    <a:pt x="2411" y="7550"/>
                  </a:cubicBezTo>
                  <a:lnTo>
                    <a:pt x="2456" y="7550"/>
                  </a:lnTo>
                  <a:lnTo>
                    <a:pt x="2456" y="7528"/>
                  </a:lnTo>
                  <a:cubicBezTo>
                    <a:pt x="2458" y="7524"/>
                    <a:pt x="2459" y="7521"/>
                    <a:pt x="2460" y="7518"/>
                  </a:cubicBezTo>
                  <a:lnTo>
                    <a:pt x="2460" y="7518"/>
                  </a:lnTo>
                  <a:cubicBezTo>
                    <a:pt x="2467" y="7498"/>
                    <a:pt x="2475" y="7491"/>
                    <a:pt x="2484" y="7491"/>
                  </a:cubicBezTo>
                  <a:cubicBezTo>
                    <a:pt x="2500" y="7491"/>
                    <a:pt x="2519" y="7514"/>
                    <a:pt x="2547" y="7528"/>
                  </a:cubicBezTo>
                  <a:lnTo>
                    <a:pt x="2570" y="7482"/>
                  </a:lnTo>
                  <a:lnTo>
                    <a:pt x="2524" y="7482"/>
                  </a:lnTo>
                  <a:lnTo>
                    <a:pt x="2479" y="7391"/>
                  </a:lnTo>
                  <a:cubicBezTo>
                    <a:pt x="2502" y="7346"/>
                    <a:pt x="2570" y="7391"/>
                    <a:pt x="2593" y="7323"/>
                  </a:cubicBezTo>
                  <a:cubicBezTo>
                    <a:pt x="2638" y="7027"/>
                    <a:pt x="2706" y="6732"/>
                    <a:pt x="2706" y="6436"/>
                  </a:cubicBezTo>
                  <a:lnTo>
                    <a:pt x="2729" y="6436"/>
                  </a:lnTo>
                  <a:cubicBezTo>
                    <a:pt x="2706" y="6345"/>
                    <a:pt x="2729" y="6254"/>
                    <a:pt x="2706" y="6186"/>
                  </a:cubicBezTo>
                  <a:lnTo>
                    <a:pt x="2774" y="6140"/>
                  </a:lnTo>
                  <a:lnTo>
                    <a:pt x="2774" y="6140"/>
                  </a:lnTo>
                  <a:cubicBezTo>
                    <a:pt x="2773" y="6141"/>
                    <a:pt x="2772" y="6141"/>
                    <a:pt x="2771" y="6141"/>
                  </a:cubicBezTo>
                  <a:cubicBezTo>
                    <a:pt x="2730" y="6141"/>
                    <a:pt x="2752" y="5685"/>
                    <a:pt x="2752" y="5663"/>
                  </a:cubicBezTo>
                  <a:lnTo>
                    <a:pt x="2661" y="5663"/>
                  </a:lnTo>
                  <a:cubicBezTo>
                    <a:pt x="2661" y="5572"/>
                    <a:pt x="2774" y="5640"/>
                    <a:pt x="2752" y="5549"/>
                  </a:cubicBezTo>
                  <a:cubicBezTo>
                    <a:pt x="2615" y="5504"/>
                    <a:pt x="2774" y="5413"/>
                    <a:pt x="2706" y="5367"/>
                  </a:cubicBezTo>
                  <a:cubicBezTo>
                    <a:pt x="2706" y="5367"/>
                    <a:pt x="2706" y="5344"/>
                    <a:pt x="2752" y="5344"/>
                  </a:cubicBezTo>
                  <a:cubicBezTo>
                    <a:pt x="2683" y="5322"/>
                    <a:pt x="2752" y="5299"/>
                    <a:pt x="2729" y="5276"/>
                  </a:cubicBezTo>
                  <a:lnTo>
                    <a:pt x="2683" y="5276"/>
                  </a:lnTo>
                  <a:lnTo>
                    <a:pt x="2661" y="5231"/>
                  </a:lnTo>
                  <a:lnTo>
                    <a:pt x="2729" y="5231"/>
                  </a:lnTo>
                  <a:cubicBezTo>
                    <a:pt x="2752" y="5072"/>
                    <a:pt x="2843" y="4321"/>
                    <a:pt x="2820" y="4139"/>
                  </a:cubicBezTo>
                  <a:lnTo>
                    <a:pt x="2820" y="4139"/>
                  </a:lnTo>
                  <a:cubicBezTo>
                    <a:pt x="2774" y="4162"/>
                    <a:pt x="2797" y="4230"/>
                    <a:pt x="2706" y="4230"/>
                  </a:cubicBezTo>
                  <a:cubicBezTo>
                    <a:pt x="2661" y="4185"/>
                    <a:pt x="2729" y="4162"/>
                    <a:pt x="2683" y="4162"/>
                  </a:cubicBezTo>
                  <a:cubicBezTo>
                    <a:pt x="2820" y="4139"/>
                    <a:pt x="2706" y="4048"/>
                    <a:pt x="2843" y="4026"/>
                  </a:cubicBezTo>
                  <a:lnTo>
                    <a:pt x="2774" y="4003"/>
                  </a:lnTo>
                  <a:lnTo>
                    <a:pt x="2820" y="3980"/>
                  </a:lnTo>
                  <a:cubicBezTo>
                    <a:pt x="2752" y="3798"/>
                    <a:pt x="2774" y="3935"/>
                    <a:pt x="2797" y="3775"/>
                  </a:cubicBezTo>
                  <a:cubicBezTo>
                    <a:pt x="2797" y="3684"/>
                    <a:pt x="2683" y="3639"/>
                    <a:pt x="2729" y="3571"/>
                  </a:cubicBezTo>
                  <a:lnTo>
                    <a:pt x="2661" y="3571"/>
                  </a:lnTo>
                  <a:cubicBezTo>
                    <a:pt x="2729" y="3571"/>
                    <a:pt x="2615" y="3503"/>
                    <a:pt x="2683" y="3503"/>
                  </a:cubicBezTo>
                  <a:cubicBezTo>
                    <a:pt x="2683" y="3482"/>
                    <a:pt x="2683" y="3408"/>
                    <a:pt x="2619" y="3408"/>
                  </a:cubicBezTo>
                  <a:cubicBezTo>
                    <a:pt x="2616" y="3408"/>
                    <a:pt x="2613" y="3408"/>
                    <a:pt x="2609" y="3409"/>
                  </a:cubicBezTo>
                  <a:lnTo>
                    <a:pt x="2609" y="3409"/>
                  </a:lnTo>
                  <a:cubicBezTo>
                    <a:pt x="2634" y="3399"/>
                    <a:pt x="2653" y="3373"/>
                    <a:pt x="2676" y="3373"/>
                  </a:cubicBezTo>
                  <a:cubicBezTo>
                    <a:pt x="2685" y="3373"/>
                    <a:pt x="2695" y="3377"/>
                    <a:pt x="2706" y="3389"/>
                  </a:cubicBezTo>
                  <a:lnTo>
                    <a:pt x="2706" y="3321"/>
                  </a:lnTo>
                  <a:lnTo>
                    <a:pt x="2683" y="3343"/>
                  </a:lnTo>
                  <a:cubicBezTo>
                    <a:pt x="2661" y="3252"/>
                    <a:pt x="2729" y="3230"/>
                    <a:pt x="2661" y="3161"/>
                  </a:cubicBezTo>
                  <a:lnTo>
                    <a:pt x="2615" y="3184"/>
                  </a:lnTo>
                  <a:cubicBezTo>
                    <a:pt x="2615" y="3139"/>
                    <a:pt x="2615" y="3116"/>
                    <a:pt x="2706" y="3093"/>
                  </a:cubicBezTo>
                  <a:lnTo>
                    <a:pt x="2729" y="3139"/>
                  </a:lnTo>
                  <a:cubicBezTo>
                    <a:pt x="2729" y="3048"/>
                    <a:pt x="2729" y="3002"/>
                    <a:pt x="2683" y="2934"/>
                  </a:cubicBezTo>
                  <a:lnTo>
                    <a:pt x="2683" y="2957"/>
                  </a:lnTo>
                  <a:cubicBezTo>
                    <a:pt x="2593" y="2866"/>
                    <a:pt x="2524" y="2434"/>
                    <a:pt x="2411" y="2343"/>
                  </a:cubicBezTo>
                  <a:lnTo>
                    <a:pt x="2342" y="2388"/>
                  </a:lnTo>
                  <a:lnTo>
                    <a:pt x="2297" y="2297"/>
                  </a:lnTo>
                  <a:lnTo>
                    <a:pt x="2502" y="2366"/>
                  </a:lnTo>
                  <a:cubicBezTo>
                    <a:pt x="2502" y="2206"/>
                    <a:pt x="2456" y="1456"/>
                    <a:pt x="2502" y="1320"/>
                  </a:cubicBezTo>
                  <a:cubicBezTo>
                    <a:pt x="2517" y="1304"/>
                    <a:pt x="2534" y="1299"/>
                    <a:pt x="2552" y="1299"/>
                  </a:cubicBezTo>
                  <a:cubicBezTo>
                    <a:pt x="2587" y="1299"/>
                    <a:pt x="2623" y="1320"/>
                    <a:pt x="2638" y="1320"/>
                  </a:cubicBezTo>
                  <a:cubicBezTo>
                    <a:pt x="2615" y="1251"/>
                    <a:pt x="2547" y="1274"/>
                    <a:pt x="2570" y="1229"/>
                  </a:cubicBezTo>
                  <a:lnTo>
                    <a:pt x="2570" y="1229"/>
                  </a:lnTo>
                  <a:lnTo>
                    <a:pt x="2638" y="1251"/>
                  </a:lnTo>
                  <a:lnTo>
                    <a:pt x="2615" y="1183"/>
                  </a:lnTo>
                  <a:cubicBezTo>
                    <a:pt x="2604" y="1206"/>
                    <a:pt x="2575" y="1211"/>
                    <a:pt x="2544" y="1211"/>
                  </a:cubicBezTo>
                  <a:cubicBezTo>
                    <a:pt x="2513" y="1211"/>
                    <a:pt x="2479" y="1206"/>
                    <a:pt x="2456" y="1206"/>
                  </a:cubicBezTo>
                  <a:lnTo>
                    <a:pt x="2456" y="1138"/>
                  </a:lnTo>
                  <a:lnTo>
                    <a:pt x="2502" y="1138"/>
                  </a:lnTo>
                  <a:cubicBezTo>
                    <a:pt x="2502" y="1138"/>
                    <a:pt x="2365" y="1092"/>
                    <a:pt x="2388" y="1024"/>
                  </a:cubicBezTo>
                  <a:cubicBezTo>
                    <a:pt x="2411" y="910"/>
                    <a:pt x="2411" y="774"/>
                    <a:pt x="2411" y="660"/>
                  </a:cubicBezTo>
                  <a:lnTo>
                    <a:pt x="2479" y="706"/>
                  </a:lnTo>
                  <a:lnTo>
                    <a:pt x="2502" y="660"/>
                  </a:lnTo>
                  <a:lnTo>
                    <a:pt x="2502" y="660"/>
                  </a:lnTo>
                  <a:cubicBezTo>
                    <a:pt x="2495" y="663"/>
                    <a:pt x="2490" y="665"/>
                    <a:pt x="2486" y="665"/>
                  </a:cubicBezTo>
                  <a:cubicBezTo>
                    <a:pt x="2466" y="665"/>
                    <a:pt x="2472" y="633"/>
                    <a:pt x="2464" y="633"/>
                  </a:cubicBezTo>
                  <a:cubicBezTo>
                    <a:pt x="2462" y="633"/>
                    <a:pt x="2459" y="634"/>
                    <a:pt x="2456" y="637"/>
                  </a:cubicBezTo>
                  <a:cubicBezTo>
                    <a:pt x="2320" y="524"/>
                    <a:pt x="2433" y="433"/>
                    <a:pt x="2342" y="342"/>
                  </a:cubicBezTo>
                  <a:cubicBezTo>
                    <a:pt x="2230" y="319"/>
                    <a:pt x="375" y="76"/>
                    <a:pt x="189" y="47"/>
                  </a:cubicBezTo>
                  <a:lnTo>
                    <a:pt x="189" y="47"/>
                  </a:lnTo>
                  <a:lnTo>
                    <a:pt x="182" y="69"/>
                  </a:lnTo>
                  <a:lnTo>
                    <a:pt x="250" y="69"/>
                  </a:lnTo>
                  <a:cubicBezTo>
                    <a:pt x="273" y="137"/>
                    <a:pt x="205" y="92"/>
                    <a:pt x="205" y="160"/>
                  </a:cubicBezTo>
                  <a:cubicBezTo>
                    <a:pt x="137" y="160"/>
                    <a:pt x="137" y="92"/>
                    <a:pt x="137"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3"/>
            <p:cNvSpPr/>
            <p:nvPr/>
          </p:nvSpPr>
          <p:spPr>
            <a:xfrm rot="2879632">
              <a:off x="8635653" y="4528950"/>
              <a:ext cx="3002" cy="3002"/>
            </a:xfrm>
            <a:custGeom>
              <a:avLst/>
              <a:gdLst/>
              <a:ahLst/>
              <a:cxnLst/>
              <a:rect l="l" t="t" r="r" b="b"/>
              <a:pathLst>
                <a:path w="92" h="92" extrusionOk="0">
                  <a:moveTo>
                    <a:pt x="91" y="0"/>
                  </a:moveTo>
                  <a:lnTo>
                    <a:pt x="91" y="0"/>
                  </a:lnTo>
                  <a:cubicBezTo>
                    <a:pt x="23" y="23"/>
                    <a:pt x="0" y="46"/>
                    <a:pt x="23" y="91"/>
                  </a:cubicBezTo>
                  <a:cubicBezTo>
                    <a:pt x="69" y="68"/>
                    <a:pt x="91" y="46"/>
                    <a:pt x="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3"/>
            <p:cNvSpPr/>
            <p:nvPr/>
          </p:nvSpPr>
          <p:spPr>
            <a:xfrm rot="2879632">
              <a:off x="8639234" y="4530544"/>
              <a:ext cx="33" cy="33"/>
            </a:xfrm>
            <a:custGeom>
              <a:avLst/>
              <a:gdLst/>
              <a:ahLst/>
              <a:cxnLst/>
              <a:rect l="l" t="t" r="r" b="b"/>
              <a:pathLst>
                <a:path w="1" h="1" extrusionOk="0">
                  <a:moveTo>
                    <a:pt x="0" y="0"/>
                  </a:moveTo>
                  <a:lnTo>
                    <a:pt x="0" y="0"/>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3"/>
            <p:cNvSpPr/>
            <p:nvPr/>
          </p:nvSpPr>
          <p:spPr>
            <a:xfrm rot="2879632">
              <a:off x="8768263" y="4308102"/>
              <a:ext cx="33" cy="783"/>
            </a:xfrm>
            <a:custGeom>
              <a:avLst/>
              <a:gdLst/>
              <a:ahLst/>
              <a:cxnLst/>
              <a:rect l="l" t="t" r="r" b="b"/>
              <a:pathLst>
                <a:path w="1" h="24" extrusionOk="0">
                  <a:moveTo>
                    <a:pt x="1" y="1"/>
                  </a:moveTo>
                  <a:lnTo>
                    <a:pt x="1" y="24"/>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3"/>
            <p:cNvSpPr/>
            <p:nvPr/>
          </p:nvSpPr>
          <p:spPr>
            <a:xfrm rot="2879632">
              <a:off x="8658647" y="4297475"/>
              <a:ext cx="93512" cy="249148"/>
            </a:xfrm>
            <a:custGeom>
              <a:avLst/>
              <a:gdLst/>
              <a:ahLst/>
              <a:cxnLst/>
              <a:rect l="l" t="t" r="r" b="b"/>
              <a:pathLst>
                <a:path w="2866" h="7636" extrusionOk="0">
                  <a:moveTo>
                    <a:pt x="205" y="0"/>
                  </a:moveTo>
                  <a:lnTo>
                    <a:pt x="182" y="91"/>
                  </a:lnTo>
                  <a:lnTo>
                    <a:pt x="251" y="91"/>
                  </a:lnTo>
                  <a:cubicBezTo>
                    <a:pt x="273" y="160"/>
                    <a:pt x="205" y="114"/>
                    <a:pt x="205" y="160"/>
                  </a:cubicBezTo>
                  <a:cubicBezTo>
                    <a:pt x="160" y="160"/>
                    <a:pt x="137" y="114"/>
                    <a:pt x="137" y="69"/>
                  </a:cubicBezTo>
                  <a:lnTo>
                    <a:pt x="137" y="69"/>
                  </a:lnTo>
                  <a:cubicBezTo>
                    <a:pt x="137" y="114"/>
                    <a:pt x="91" y="160"/>
                    <a:pt x="160" y="160"/>
                  </a:cubicBezTo>
                  <a:cubicBezTo>
                    <a:pt x="137" y="182"/>
                    <a:pt x="114" y="182"/>
                    <a:pt x="94" y="182"/>
                  </a:cubicBezTo>
                  <a:cubicBezTo>
                    <a:pt x="74" y="182"/>
                    <a:pt x="57" y="182"/>
                    <a:pt x="46" y="205"/>
                  </a:cubicBezTo>
                  <a:cubicBezTo>
                    <a:pt x="69" y="251"/>
                    <a:pt x="114" y="296"/>
                    <a:pt x="91" y="319"/>
                  </a:cubicBezTo>
                  <a:lnTo>
                    <a:pt x="69" y="319"/>
                  </a:lnTo>
                  <a:cubicBezTo>
                    <a:pt x="1" y="410"/>
                    <a:pt x="160" y="478"/>
                    <a:pt x="91" y="569"/>
                  </a:cubicBezTo>
                  <a:lnTo>
                    <a:pt x="69" y="546"/>
                  </a:lnTo>
                  <a:lnTo>
                    <a:pt x="69" y="546"/>
                  </a:lnTo>
                  <a:cubicBezTo>
                    <a:pt x="46" y="592"/>
                    <a:pt x="91" y="637"/>
                    <a:pt x="46" y="705"/>
                  </a:cubicBezTo>
                  <a:lnTo>
                    <a:pt x="114" y="705"/>
                  </a:lnTo>
                  <a:cubicBezTo>
                    <a:pt x="69" y="774"/>
                    <a:pt x="114" y="819"/>
                    <a:pt x="69" y="865"/>
                  </a:cubicBezTo>
                  <a:lnTo>
                    <a:pt x="114" y="910"/>
                  </a:lnTo>
                  <a:cubicBezTo>
                    <a:pt x="91" y="1137"/>
                    <a:pt x="160" y="2024"/>
                    <a:pt x="160" y="2252"/>
                  </a:cubicBezTo>
                  <a:lnTo>
                    <a:pt x="160" y="2229"/>
                  </a:lnTo>
                  <a:cubicBezTo>
                    <a:pt x="182" y="2570"/>
                    <a:pt x="160" y="3275"/>
                    <a:pt x="228" y="3639"/>
                  </a:cubicBezTo>
                  <a:cubicBezTo>
                    <a:pt x="160" y="3684"/>
                    <a:pt x="182" y="3775"/>
                    <a:pt x="160" y="3821"/>
                  </a:cubicBezTo>
                  <a:lnTo>
                    <a:pt x="228" y="3821"/>
                  </a:lnTo>
                  <a:cubicBezTo>
                    <a:pt x="205" y="4003"/>
                    <a:pt x="273" y="3844"/>
                    <a:pt x="273" y="4003"/>
                  </a:cubicBezTo>
                  <a:cubicBezTo>
                    <a:pt x="342" y="4207"/>
                    <a:pt x="251" y="4958"/>
                    <a:pt x="205" y="5140"/>
                  </a:cubicBezTo>
                  <a:cubicBezTo>
                    <a:pt x="273" y="5231"/>
                    <a:pt x="205" y="5344"/>
                    <a:pt x="273" y="5435"/>
                  </a:cubicBezTo>
                  <a:lnTo>
                    <a:pt x="251" y="5435"/>
                  </a:lnTo>
                  <a:cubicBezTo>
                    <a:pt x="273" y="5526"/>
                    <a:pt x="182" y="6072"/>
                    <a:pt x="205" y="6208"/>
                  </a:cubicBezTo>
                  <a:lnTo>
                    <a:pt x="205" y="6186"/>
                  </a:lnTo>
                  <a:lnTo>
                    <a:pt x="205" y="6186"/>
                  </a:lnTo>
                  <a:cubicBezTo>
                    <a:pt x="273" y="6277"/>
                    <a:pt x="182" y="6277"/>
                    <a:pt x="137" y="6345"/>
                  </a:cubicBezTo>
                  <a:cubicBezTo>
                    <a:pt x="228" y="6345"/>
                    <a:pt x="296" y="6436"/>
                    <a:pt x="296" y="6459"/>
                  </a:cubicBezTo>
                  <a:lnTo>
                    <a:pt x="273" y="6459"/>
                  </a:lnTo>
                  <a:cubicBezTo>
                    <a:pt x="296" y="6504"/>
                    <a:pt x="364" y="6618"/>
                    <a:pt x="387" y="6709"/>
                  </a:cubicBezTo>
                  <a:lnTo>
                    <a:pt x="342" y="6709"/>
                  </a:lnTo>
                  <a:cubicBezTo>
                    <a:pt x="387" y="6777"/>
                    <a:pt x="364" y="6891"/>
                    <a:pt x="364" y="6959"/>
                  </a:cubicBezTo>
                  <a:cubicBezTo>
                    <a:pt x="342" y="7050"/>
                    <a:pt x="251" y="7232"/>
                    <a:pt x="319" y="7368"/>
                  </a:cubicBezTo>
                  <a:lnTo>
                    <a:pt x="160" y="7459"/>
                  </a:lnTo>
                  <a:lnTo>
                    <a:pt x="160" y="7482"/>
                  </a:lnTo>
                  <a:cubicBezTo>
                    <a:pt x="160" y="7482"/>
                    <a:pt x="1209" y="7635"/>
                    <a:pt x="1896" y="7635"/>
                  </a:cubicBezTo>
                  <a:cubicBezTo>
                    <a:pt x="2125" y="7635"/>
                    <a:pt x="2314" y="7618"/>
                    <a:pt x="2411" y="7573"/>
                  </a:cubicBezTo>
                  <a:lnTo>
                    <a:pt x="2456" y="7573"/>
                  </a:lnTo>
                  <a:lnTo>
                    <a:pt x="2456" y="7550"/>
                  </a:lnTo>
                  <a:cubicBezTo>
                    <a:pt x="2473" y="7499"/>
                    <a:pt x="2452" y="7473"/>
                    <a:pt x="2460" y="7473"/>
                  </a:cubicBezTo>
                  <a:cubicBezTo>
                    <a:pt x="2462" y="7473"/>
                    <a:pt x="2468" y="7476"/>
                    <a:pt x="2479" y="7482"/>
                  </a:cubicBezTo>
                  <a:lnTo>
                    <a:pt x="2479" y="7527"/>
                  </a:lnTo>
                  <a:cubicBezTo>
                    <a:pt x="2479" y="7513"/>
                    <a:pt x="2484" y="7508"/>
                    <a:pt x="2490" y="7508"/>
                  </a:cubicBezTo>
                  <a:cubicBezTo>
                    <a:pt x="2505" y="7508"/>
                    <a:pt x="2532" y="7534"/>
                    <a:pt x="2547" y="7550"/>
                  </a:cubicBezTo>
                  <a:lnTo>
                    <a:pt x="2570" y="7482"/>
                  </a:lnTo>
                  <a:lnTo>
                    <a:pt x="2547" y="7505"/>
                  </a:lnTo>
                  <a:lnTo>
                    <a:pt x="2502" y="7414"/>
                  </a:lnTo>
                  <a:cubicBezTo>
                    <a:pt x="2502" y="7368"/>
                    <a:pt x="2593" y="7414"/>
                    <a:pt x="2593" y="7345"/>
                  </a:cubicBezTo>
                  <a:cubicBezTo>
                    <a:pt x="2638" y="7050"/>
                    <a:pt x="2707" y="6754"/>
                    <a:pt x="2707" y="6459"/>
                  </a:cubicBezTo>
                  <a:lnTo>
                    <a:pt x="2752" y="6459"/>
                  </a:lnTo>
                  <a:cubicBezTo>
                    <a:pt x="2729" y="6368"/>
                    <a:pt x="2729" y="6277"/>
                    <a:pt x="2707" y="6208"/>
                  </a:cubicBezTo>
                  <a:lnTo>
                    <a:pt x="2798" y="6163"/>
                  </a:lnTo>
                  <a:lnTo>
                    <a:pt x="2798" y="6163"/>
                  </a:lnTo>
                  <a:cubicBezTo>
                    <a:pt x="2797" y="6163"/>
                    <a:pt x="2796" y="6164"/>
                    <a:pt x="2795" y="6164"/>
                  </a:cubicBezTo>
                  <a:cubicBezTo>
                    <a:pt x="2752" y="6164"/>
                    <a:pt x="2753" y="5685"/>
                    <a:pt x="2775" y="5685"/>
                  </a:cubicBezTo>
                  <a:lnTo>
                    <a:pt x="2684" y="5685"/>
                  </a:lnTo>
                  <a:cubicBezTo>
                    <a:pt x="2684" y="5594"/>
                    <a:pt x="2775" y="5663"/>
                    <a:pt x="2752" y="5572"/>
                  </a:cubicBezTo>
                  <a:cubicBezTo>
                    <a:pt x="2638" y="5526"/>
                    <a:pt x="2775" y="5435"/>
                    <a:pt x="2707" y="5390"/>
                  </a:cubicBezTo>
                  <a:cubicBezTo>
                    <a:pt x="2729" y="5390"/>
                    <a:pt x="2729" y="5367"/>
                    <a:pt x="2775" y="5367"/>
                  </a:cubicBezTo>
                  <a:cubicBezTo>
                    <a:pt x="2684" y="5344"/>
                    <a:pt x="2752" y="5322"/>
                    <a:pt x="2729" y="5299"/>
                  </a:cubicBezTo>
                  <a:lnTo>
                    <a:pt x="2684" y="5299"/>
                  </a:lnTo>
                  <a:lnTo>
                    <a:pt x="2661" y="5253"/>
                  </a:lnTo>
                  <a:lnTo>
                    <a:pt x="2729" y="5253"/>
                  </a:lnTo>
                  <a:cubicBezTo>
                    <a:pt x="2775" y="5094"/>
                    <a:pt x="2866" y="4344"/>
                    <a:pt x="2843" y="4162"/>
                  </a:cubicBezTo>
                  <a:lnTo>
                    <a:pt x="2843" y="4162"/>
                  </a:lnTo>
                  <a:cubicBezTo>
                    <a:pt x="2775" y="4185"/>
                    <a:pt x="2820" y="4230"/>
                    <a:pt x="2729" y="4253"/>
                  </a:cubicBezTo>
                  <a:cubicBezTo>
                    <a:pt x="2684" y="4207"/>
                    <a:pt x="2752" y="4185"/>
                    <a:pt x="2684" y="4185"/>
                  </a:cubicBezTo>
                  <a:cubicBezTo>
                    <a:pt x="2820" y="4162"/>
                    <a:pt x="2729" y="4071"/>
                    <a:pt x="2866" y="4048"/>
                  </a:cubicBezTo>
                  <a:lnTo>
                    <a:pt x="2775" y="4025"/>
                  </a:lnTo>
                  <a:lnTo>
                    <a:pt x="2820" y="4003"/>
                  </a:lnTo>
                  <a:cubicBezTo>
                    <a:pt x="2752" y="3821"/>
                    <a:pt x="2798" y="3957"/>
                    <a:pt x="2820" y="3798"/>
                  </a:cubicBezTo>
                  <a:cubicBezTo>
                    <a:pt x="2798" y="3684"/>
                    <a:pt x="2707" y="3639"/>
                    <a:pt x="2752" y="3593"/>
                  </a:cubicBezTo>
                  <a:lnTo>
                    <a:pt x="2684" y="3593"/>
                  </a:lnTo>
                  <a:cubicBezTo>
                    <a:pt x="2752" y="3593"/>
                    <a:pt x="2638" y="3525"/>
                    <a:pt x="2707" y="3525"/>
                  </a:cubicBezTo>
                  <a:cubicBezTo>
                    <a:pt x="2686" y="3505"/>
                    <a:pt x="2702" y="3431"/>
                    <a:pt x="2642" y="3431"/>
                  </a:cubicBezTo>
                  <a:cubicBezTo>
                    <a:pt x="2639" y="3431"/>
                    <a:pt x="2635" y="3431"/>
                    <a:pt x="2632" y="3431"/>
                  </a:cubicBezTo>
                  <a:lnTo>
                    <a:pt x="2632" y="3431"/>
                  </a:lnTo>
                  <a:cubicBezTo>
                    <a:pt x="2661" y="3420"/>
                    <a:pt x="2680" y="3384"/>
                    <a:pt x="2697" y="3384"/>
                  </a:cubicBezTo>
                  <a:cubicBezTo>
                    <a:pt x="2700" y="3384"/>
                    <a:pt x="2703" y="3385"/>
                    <a:pt x="2707" y="3389"/>
                  </a:cubicBezTo>
                  <a:lnTo>
                    <a:pt x="2707" y="3343"/>
                  </a:lnTo>
                  <a:lnTo>
                    <a:pt x="2684" y="3366"/>
                  </a:lnTo>
                  <a:cubicBezTo>
                    <a:pt x="2684" y="3275"/>
                    <a:pt x="2752" y="3230"/>
                    <a:pt x="2661" y="3184"/>
                  </a:cubicBezTo>
                  <a:lnTo>
                    <a:pt x="2638" y="3207"/>
                  </a:lnTo>
                  <a:cubicBezTo>
                    <a:pt x="2638" y="3161"/>
                    <a:pt x="2616" y="3116"/>
                    <a:pt x="2707" y="3116"/>
                  </a:cubicBezTo>
                  <a:lnTo>
                    <a:pt x="2729" y="3161"/>
                  </a:lnTo>
                  <a:cubicBezTo>
                    <a:pt x="2729" y="3070"/>
                    <a:pt x="2729" y="3025"/>
                    <a:pt x="2684" y="2957"/>
                  </a:cubicBezTo>
                  <a:lnTo>
                    <a:pt x="2684" y="2979"/>
                  </a:lnTo>
                  <a:cubicBezTo>
                    <a:pt x="2593" y="2888"/>
                    <a:pt x="2547" y="2456"/>
                    <a:pt x="2434" y="2365"/>
                  </a:cubicBezTo>
                  <a:lnTo>
                    <a:pt x="2365" y="2388"/>
                  </a:lnTo>
                  <a:lnTo>
                    <a:pt x="2297" y="2320"/>
                  </a:lnTo>
                  <a:lnTo>
                    <a:pt x="2502" y="2365"/>
                  </a:lnTo>
                  <a:cubicBezTo>
                    <a:pt x="2502" y="2229"/>
                    <a:pt x="2479" y="1479"/>
                    <a:pt x="2525" y="1342"/>
                  </a:cubicBezTo>
                  <a:cubicBezTo>
                    <a:pt x="2532" y="1319"/>
                    <a:pt x="2547" y="1312"/>
                    <a:pt x="2564" y="1312"/>
                  </a:cubicBezTo>
                  <a:cubicBezTo>
                    <a:pt x="2598" y="1312"/>
                    <a:pt x="2638" y="1342"/>
                    <a:pt x="2638" y="1342"/>
                  </a:cubicBezTo>
                  <a:cubicBezTo>
                    <a:pt x="2616" y="1274"/>
                    <a:pt x="2570" y="1297"/>
                    <a:pt x="2570" y="1251"/>
                  </a:cubicBezTo>
                  <a:lnTo>
                    <a:pt x="2638" y="1251"/>
                  </a:lnTo>
                  <a:lnTo>
                    <a:pt x="2616" y="1206"/>
                  </a:lnTo>
                  <a:cubicBezTo>
                    <a:pt x="2604" y="1228"/>
                    <a:pt x="2576" y="1234"/>
                    <a:pt x="2545" y="1234"/>
                  </a:cubicBezTo>
                  <a:cubicBezTo>
                    <a:pt x="2513" y="1234"/>
                    <a:pt x="2479" y="1228"/>
                    <a:pt x="2456" y="1228"/>
                  </a:cubicBezTo>
                  <a:lnTo>
                    <a:pt x="2456" y="1160"/>
                  </a:lnTo>
                  <a:lnTo>
                    <a:pt x="2525" y="1160"/>
                  </a:lnTo>
                  <a:cubicBezTo>
                    <a:pt x="2525" y="1160"/>
                    <a:pt x="2365" y="1115"/>
                    <a:pt x="2411" y="1047"/>
                  </a:cubicBezTo>
                  <a:cubicBezTo>
                    <a:pt x="2434" y="933"/>
                    <a:pt x="2411" y="796"/>
                    <a:pt x="2434" y="683"/>
                  </a:cubicBezTo>
                  <a:lnTo>
                    <a:pt x="2502" y="728"/>
                  </a:lnTo>
                  <a:lnTo>
                    <a:pt x="2525" y="683"/>
                  </a:lnTo>
                  <a:lnTo>
                    <a:pt x="2525" y="683"/>
                  </a:lnTo>
                  <a:cubicBezTo>
                    <a:pt x="2515" y="686"/>
                    <a:pt x="2507" y="687"/>
                    <a:pt x="2500" y="687"/>
                  </a:cubicBezTo>
                  <a:cubicBezTo>
                    <a:pt x="2469" y="687"/>
                    <a:pt x="2473" y="655"/>
                    <a:pt x="2464" y="655"/>
                  </a:cubicBezTo>
                  <a:cubicBezTo>
                    <a:pt x="2462" y="655"/>
                    <a:pt x="2460" y="657"/>
                    <a:pt x="2456" y="660"/>
                  </a:cubicBezTo>
                  <a:cubicBezTo>
                    <a:pt x="2320" y="546"/>
                    <a:pt x="2456" y="455"/>
                    <a:pt x="2365" y="364"/>
                  </a:cubicBezTo>
                  <a:cubicBezTo>
                    <a:pt x="2252" y="342"/>
                    <a:pt x="342" y="91"/>
                    <a:pt x="205" y="69"/>
                  </a:cubicBezTo>
                  <a:lnTo>
                    <a:pt x="20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3"/>
            <p:cNvSpPr/>
            <p:nvPr/>
          </p:nvSpPr>
          <p:spPr>
            <a:xfrm rot="2879632">
              <a:off x="8202596" y="4868664"/>
              <a:ext cx="3002" cy="3752"/>
            </a:xfrm>
            <a:custGeom>
              <a:avLst/>
              <a:gdLst/>
              <a:ahLst/>
              <a:cxnLst/>
              <a:rect l="l" t="t" r="r" b="b"/>
              <a:pathLst>
                <a:path w="92" h="115" extrusionOk="0">
                  <a:moveTo>
                    <a:pt x="91" y="1"/>
                  </a:moveTo>
                  <a:lnTo>
                    <a:pt x="91" y="1"/>
                  </a:lnTo>
                  <a:cubicBezTo>
                    <a:pt x="23" y="46"/>
                    <a:pt x="0" y="69"/>
                    <a:pt x="0" y="114"/>
                  </a:cubicBezTo>
                  <a:cubicBezTo>
                    <a:pt x="69" y="92"/>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3"/>
            <p:cNvSpPr/>
            <p:nvPr/>
          </p:nvSpPr>
          <p:spPr>
            <a:xfrm rot="2879632">
              <a:off x="8206456" y="4870382"/>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3"/>
            <p:cNvSpPr/>
            <p:nvPr/>
          </p:nvSpPr>
          <p:spPr>
            <a:xfrm rot="2879632">
              <a:off x="8365636" y="4623833"/>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3"/>
            <p:cNvSpPr/>
            <p:nvPr/>
          </p:nvSpPr>
          <p:spPr>
            <a:xfrm rot="2879632">
              <a:off x="8241245" y="4606679"/>
              <a:ext cx="92044" cy="288040"/>
            </a:xfrm>
            <a:custGeom>
              <a:avLst/>
              <a:gdLst/>
              <a:ahLst/>
              <a:cxnLst/>
              <a:rect l="l" t="t" r="r" b="b"/>
              <a:pathLst>
                <a:path w="2821" h="8828" extrusionOk="0">
                  <a:moveTo>
                    <a:pt x="56" y="778"/>
                  </a:moveTo>
                  <a:cubicBezTo>
                    <a:pt x="50" y="783"/>
                    <a:pt x="46" y="789"/>
                    <a:pt x="46" y="796"/>
                  </a:cubicBezTo>
                  <a:cubicBezTo>
                    <a:pt x="50" y="790"/>
                    <a:pt x="54" y="784"/>
                    <a:pt x="56" y="778"/>
                  </a:cubicBezTo>
                  <a:close/>
                  <a:moveTo>
                    <a:pt x="2275" y="2661"/>
                  </a:moveTo>
                  <a:lnTo>
                    <a:pt x="2411" y="2706"/>
                  </a:lnTo>
                  <a:lnTo>
                    <a:pt x="2411" y="2706"/>
                  </a:lnTo>
                  <a:lnTo>
                    <a:pt x="2320" y="2752"/>
                  </a:lnTo>
                  <a:lnTo>
                    <a:pt x="2275" y="2661"/>
                  </a:lnTo>
                  <a:close/>
                  <a:moveTo>
                    <a:pt x="205" y="0"/>
                  </a:moveTo>
                  <a:lnTo>
                    <a:pt x="183" y="91"/>
                  </a:lnTo>
                  <a:lnTo>
                    <a:pt x="251" y="91"/>
                  </a:lnTo>
                  <a:cubicBezTo>
                    <a:pt x="274" y="159"/>
                    <a:pt x="205" y="114"/>
                    <a:pt x="205" y="182"/>
                  </a:cubicBezTo>
                  <a:cubicBezTo>
                    <a:pt x="160" y="182"/>
                    <a:pt x="137" y="114"/>
                    <a:pt x="137" y="46"/>
                  </a:cubicBezTo>
                  <a:cubicBezTo>
                    <a:pt x="137" y="114"/>
                    <a:pt x="92" y="159"/>
                    <a:pt x="137" y="182"/>
                  </a:cubicBezTo>
                  <a:cubicBezTo>
                    <a:pt x="130" y="196"/>
                    <a:pt x="122" y="199"/>
                    <a:pt x="112" y="199"/>
                  </a:cubicBezTo>
                  <a:cubicBezTo>
                    <a:pt x="102" y="199"/>
                    <a:pt x="91" y="195"/>
                    <a:pt x="80" y="195"/>
                  </a:cubicBezTo>
                  <a:cubicBezTo>
                    <a:pt x="67" y="195"/>
                    <a:pt x="55" y="201"/>
                    <a:pt x="46" y="228"/>
                  </a:cubicBezTo>
                  <a:cubicBezTo>
                    <a:pt x="69" y="250"/>
                    <a:pt x="114" y="319"/>
                    <a:pt x="92" y="364"/>
                  </a:cubicBezTo>
                  <a:lnTo>
                    <a:pt x="69" y="364"/>
                  </a:lnTo>
                  <a:cubicBezTo>
                    <a:pt x="1" y="455"/>
                    <a:pt x="160" y="523"/>
                    <a:pt x="92" y="637"/>
                  </a:cubicBezTo>
                  <a:lnTo>
                    <a:pt x="69" y="614"/>
                  </a:lnTo>
                  <a:lnTo>
                    <a:pt x="69" y="614"/>
                  </a:lnTo>
                  <a:cubicBezTo>
                    <a:pt x="48" y="656"/>
                    <a:pt x="84" y="716"/>
                    <a:pt x="56" y="778"/>
                  </a:cubicBezTo>
                  <a:lnTo>
                    <a:pt x="56" y="778"/>
                  </a:lnTo>
                  <a:cubicBezTo>
                    <a:pt x="62" y="773"/>
                    <a:pt x="70" y="770"/>
                    <a:pt x="79" y="770"/>
                  </a:cubicBezTo>
                  <a:cubicBezTo>
                    <a:pt x="91" y="770"/>
                    <a:pt x="105" y="777"/>
                    <a:pt x="114" y="796"/>
                  </a:cubicBezTo>
                  <a:cubicBezTo>
                    <a:pt x="69" y="864"/>
                    <a:pt x="92" y="910"/>
                    <a:pt x="46" y="978"/>
                  </a:cubicBezTo>
                  <a:lnTo>
                    <a:pt x="114" y="1024"/>
                  </a:lnTo>
                  <a:cubicBezTo>
                    <a:pt x="92" y="1271"/>
                    <a:pt x="136" y="2301"/>
                    <a:pt x="137" y="2563"/>
                  </a:cubicBezTo>
                  <a:lnTo>
                    <a:pt x="137" y="2563"/>
                  </a:lnTo>
                  <a:cubicBezTo>
                    <a:pt x="137" y="2977"/>
                    <a:pt x="115" y="3780"/>
                    <a:pt x="183" y="4184"/>
                  </a:cubicBezTo>
                  <a:cubicBezTo>
                    <a:pt x="114" y="4230"/>
                    <a:pt x="137" y="4321"/>
                    <a:pt x="114" y="4389"/>
                  </a:cubicBezTo>
                  <a:cubicBezTo>
                    <a:pt x="124" y="4370"/>
                    <a:pt x="138" y="4363"/>
                    <a:pt x="150" y="4363"/>
                  </a:cubicBezTo>
                  <a:cubicBezTo>
                    <a:pt x="168" y="4363"/>
                    <a:pt x="183" y="4376"/>
                    <a:pt x="183" y="4389"/>
                  </a:cubicBezTo>
                  <a:cubicBezTo>
                    <a:pt x="160" y="4594"/>
                    <a:pt x="228" y="4412"/>
                    <a:pt x="228" y="4616"/>
                  </a:cubicBezTo>
                  <a:cubicBezTo>
                    <a:pt x="274" y="4844"/>
                    <a:pt x="183" y="5731"/>
                    <a:pt x="137" y="5935"/>
                  </a:cubicBezTo>
                  <a:cubicBezTo>
                    <a:pt x="228" y="6026"/>
                    <a:pt x="160" y="6163"/>
                    <a:pt x="205" y="6276"/>
                  </a:cubicBezTo>
                  <a:lnTo>
                    <a:pt x="183" y="6276"/>
                  </a:lnTo>
                  <a:cubicBezTo>
                    <a:pt x="205" y="6390"/>
                    <a:pt x="114" y="7027"/>
                    <a:pt x="137" y="7163"/>
                  </a:cubicBezTo>
                  <a:lnTo>
                    <a:pt x="160" y="7141"/>
                  </a:lnTo>
                  <a:lnTo>
                    <a:pt x="160" y="7141"/>
                  </a:lnTo>
                  <a:cubicBezTo>
                    <a:pt x="205" y="7277"/>
                    <a:pt x="114" y="7254"/>
                    <a:pt x="69" y="7345"/>
                  </a:cubicBezTo>
                  <a:cubicBezTo>
                    <a:pt x="79" y="7343"/>
                    <a:pt x="89" y="7342"/>
                    <a:pt x="98" y="7342"/>
                  </a:cubicBezTo>
                  <a:cubicBezTo>
                    <a:pt x="190" y="7342"/>
                    <a:pt x="228" y="7440"/>
                    <a:pt x="228" y="7482"/>
                  </a:cubicBezTo>
                  <a:lnTo>
                    <a:pt x="205" y="7459"/>
                  </a:lnTo>
                  <a:lnTo>
                    <a:pt x="205" y="7459"/>
                  </a:lnTo>
                  <a:cubicBezTo>
                    <a:pt x="228" y="7527"/>
                    <a:pt x="296" y="7664"/>
                    <a:pt x="319" y="7755"/>
                  </a:cubicBezTo>
                  <a:lnTo>
                    <a:pt x="274" y="7755"/>
                  </a:lnTo>
                  <a:cubicBezTo>
                    <a:pt x="319" y="7823"/>
                    <a:pt x="296" y="7982"/>
                    <a:pt x="296" y="8027"/>
                  </a:cubicBezTo>
                  <a:cubicBezTo>
                    <a:pt x="274" y="8164"/>
                    <a:pt x="160" y="8369"/>
                    <a:pt x="228" y="8550"/>
                  </a:cubicBezTo>
                  <a:lnTo>
                    <a:pt x="69" y="8641"/>
                  </a:lnTo>
                  <a:lnTo>
                    <a:pt x="92" y="8664"/>
                  </a:lnTo>
                  <a:cubicBezTo>
                    <a:pt x="92" y="8664"/>
                    <a:pt x="1108" y="8827"/>
                    <a:pt x="1799" y="8827"/>
                  </a:cubicBezTo>
                  <a:cubicBezTo>
                    <a:pt x="2038" y="8827"/>
                    <a:pt x="2238" y="8808"/>
                    <a:pt x="2343" y="8755"/>
                  </a:cubicBezTo>
                  <a:lnTo>
                    <a:pt x="2388" y="8755"/>
                  </a:lnTo>
                  <a:lnTo>
                    <a:pt x="2388" y="8710"/>
                  </a:lnTo>
                  <a:cubicBezTo>
                    <a:pt x="2411" y="8641"/>
                    <a:pt x="2366" y="8619"/>
                    <a:pt x="2411" y="8619"/>
                  </a:cubicBezTo>
                  <a:lnTo>
                    <a:pt x="2411" y="8710"/>
                  </a:lnTo>
                  <a:cubicBezTo>
                    <a:pt x="2411" y="8683"/>
                    <a:pt x="2415" y="8674"/>
                    <a:pt x="2422" y="8674"/>
                  </a:cubicBezTo>
                  <a:cubicBezTo>
                    <a:pt x="2433" y="8674"/>
                    <a:pt x="2452" y="8696"/>
                    <a:pt x="2479" y="8710"/>
                  </a:cubicBezTo>
                  <a:lnTo>
                    <a:pt x="2502" y="8641"/>
                  </a:lnTo>
                  <a:lnTo>
                    <a:pt x="2502" y="8641"/>
                  </a:lnTo>
                  <a:lnTo>
                    <a:pt x="2479" y="8664"/>
                  </a:lnTo>
                  <a:cubicBezTo>
                    <a:pt x="2457" y="8641"/>
                    <a:pt x="2411" y="8596"/>
                    <a:pt x="2434" y="8550"/>
                  </a:cubicBezTo>
                  <a:cubicBezTo>
                    <a:pt x="2434" y="8505"/>
                    <a:pt x="2525" y="8550"/>
                    <a:pt x="2525" y="8482"/>
                  </a:cubicBezTo>
                  <a:cubicBezTo>
                    <a:pt x="2570" y="8141"/>
                    <a:pt x="2639" y="7800"/>
                    <a:pt x="2639" y="7436"/>
                  </a:cubicBezTo>
                  <a:lnTo>
                    <a:pt x="2684" y="7459"/>
                  </a:lnTo>
                  <a:cubicBezTo>
                    <a:pt x="2661" y="7345"/>
                    <a:pt x="2661" y="7254"/>
                    <a:pt x="2639" y="7163"/>
                  </a:cubicBezTo>
                  <a:lnTo>
                    <a:pt x="2730" y="7118"/>
                  </a:lnTo>
                  <a:lnTo>
                    <a:pt x="2730" y="7118"/>
                  </a:lnTo>
                  <a:cubicBezTo>
                    <a:pt x="2729" y="7118"/>
                    <a:pt x="2728" y="7119"/>
                    <a:pt x="2727" y="7119"/>
                  </a:cubicBezTo>
                  <a:cubicBezTo>
                    <a:pt x="2685" y="7119"/>
                    <a:pt x="2707" y="6572"/>
                    <a:pt x="2707" y="6572"/>
                  </a:cubicBezTo>
                  <a:lnTo>
                    <a:pt x="2616" y="6549"/>
                  </a:lnTo>
                  <a:cubicBezTo>
                    <a:pt x="2616" y="6458"/>
                    <a:pt x="2730" y="6527"/>
                    <a:pt x="2707" y="6436"/>
                  </a:cubicBezTo>
                  <a:cubicBezTo>
                    <a:pt x="2570" y="6390"/>
                    <a:pt x="2730" y="6276"/>
                    <a:pt x="2661" y="6231"/>
                  </a:cubicBezTo>
                  <a:cubicBezTo>
                    <a:pt x="2661" y="6231"/>
                    <a:pt x="2661" y="6186"/>
                    <a:pt x="2707" y="6186"/>
                  </a:cubicBezTo>
                  <a:cubicBezTo>
                    <a:pt x="2639" y="6163"/>
                    <a:pt x="2684" y="6140"/>
                    <a:pt x="2684" y="6117"/>
                  </a:cubicBezTo>
                  <a:lnTo>
                    <a:pt x="2639" y="6117"/>
                  </a:lnTo>
                  <a:lnTo>
                    <a:pt x="2616" y="6049"/>
                  </a:lnTo>
                  <a:lnTo>
                    <a:pt x="2684" y="6049"/>
                  </a:lnTo>
                  <a:cubicBezTo>
                    <a:pt x="2707" y="5867"/>
                    <a:pt x="2820" y="5003"/>
                    <a:pt x="2775" y="4798"/>
                  </a:cubicBezTo>
                  <a:lnTo>
                    <a:pt x="2775" y="4798"/>
                  </a:lnTo>
                  <a:cubicBezTo>
                    <a:pt x="2730" y="4821"/>
                    <a:pt x="2752" y="4889"/>
                    <a:pt x="2661" y="4912"/>
                  </a:cubicBezTo>
                  <a:cubicBezTo>
                    <a:pt x="2616" y="4867"/>
                    <a:pt x="2684" y="4844"/>
                    <a:pt x="2639" y="4821"/>
                  </a:cubicBezTo>
                  <a:cubicBezTo>
                    <a:pt x="2775" y="4798"/>
                    <a:pt x="2684" y="4707"/>
                    <a:pt x="2820" y="4662"/>
                  </a:cubicBezTo>
                  <a:lnTo>
                    <a:pt x="2730" y="4662"/>
                  </a:lnTo>
                  <a:lnTo>
                    <a:pt x="2775" y="4639"/>
                  </a:lnTo>
                  <a:cubicBezTo>
                    <a:pt x="2707" y="4412"/>
                    <a:pt x="2752" y="4571"/>
                    <a:pt x="2775" y="4389"/>
                  </a:cubicBezTo>
                  <a:cubicBezTo>
                    <a:pt x="2752" y="4275"/>
                    <a:pt x="2661" y="4207"/>
                    <a:pt x="2707" y="4139"/>
                  </a:cubicBezTo>
                  <a:lnTo>
                    <a:pt x="2707" y="4139"/>
                  </a:lnTo>
                  <a:lnTo>
                    <a:pt x="2639" y="4162"/>
                  </a:lnTo>
                  <a:cubicBezTo>
                    <a:pt x="2707" y="4139"/>
                    <a:pt x="2593" y="4071"/>
                    <a:pt x="2661" y="4071"/>
                  </a:cubicBezTo>
                  <a:cubicBezTo>
                    <a:pt x="2661" y="4030"/>
                    <a:pt x="2661" y="3953"/>
                    <a:pt x="2597" y="3953"/>
                  </a:cubicBezTo>
                  <a:cubicBezTo>
                    <a:pt x="2593" y="3953"/>
                    <a:pt x="2588" y="3954"/>
                    <a:pt x="2584" y="3954"/>
                  </a:cubicBezTo>
                  <a:lnTo>
                    <a:pt x="2584" y="3954"/>
                  </a:lnTo>
                  <a:cubicBezTo>
                    <a:pt x="2612" y="3943"/>
                    <a:pt x="2632" y="3899"/>
                    <a:pt x="2659" y="3899"/>
                  </a:cubicBezTo>
                  <a:cubicBezTo>
                    <a:pt x="2667" y="3899"/>
                    <a:pt x="2675" y="3902"/>
                    <a:pt x="2684" y="3912"/>
                  </a:cubicBezTo>
                  <a:lnTo>
                    <a:pt x="2684" y="3843"/>
                  </a:lnTo>
                  <a:lnTo>
                    <a:pt x="2639" y="3889"/>
                  </a:lnTo>
                  <a:cubicBezTo>
                    <a:pt x="2639" y="3775"/>
                    <a:pt x="2707" y="3730"/>
                    <a:pt x="2639" y="3661"/>
                  </a:cubicBezTo>
                  <a:lnTo>
                    <a:pt x="2593" y="3707"/>
                  </a:lnTo>
                  <a:cubicBezTo>
                    <a:pt x="2593" y="3639"/>
                    <a:pt x="2593" y="3593"/>
                    <a:pt x="2684" y="3593"/>
                  </a:cubicBezTo>
                  <a:lnTo>
                    <a:pt x="2707" y="3639"/>
                  </a:lnTo>
                  <a:cubicBezTo>
                    <a:pt x="2707" y="3548"/>
                    <a:pt x="2707" y="3479"/>
                    <a:pt x="2661" y="3411"/>
                  </a:cubicBezTo>
                  <a:lnTo>
                    <a:pt x="2639" y="3434"/>
                  </a:lnTo>
                  <a:cubicBezTo>
                    <a:pt x="2570" y="3343"/>
                    <a:pt x="2502" y="2820"/>
                    <a:pt x="2411" y="2706"/>
                  </a:cubicBezTo>
                  <a:lnTo>
                    <a:pt x="2411" y="2706"/>
                  </a:lnTo>
                  <a:lnTo>
                    <a:pt x="2479" y="2729"/>
                  </a:lnTo>
                  <a:cubicBezTo>
                    <a:pt x="2479" y="2547"/>
                    <a:pt x="2457" y="1660"/>
                    <a:pt x="2502" y="1524"/>
                  </a:cubicBezTo>
                  <a:cubicBezTo>
                    <a:pt x="2522" y="1495"/>
                    <a:pt x="2545" y="1486"/>
                    <a:pt x="2566" y="1486"/>
                  </a:cubicBezTo>
                  <a:cubicBezTo>
                    <a:pt x="2594" y="1486"/>
                    <a:pt x="2616" y="1501"/>
                    <a:pt x="2616" y="1501"/>
                  </a:cubicBezTo>
                  <a:cubicBezTo>
                    <a:pt x="2593" y="1433"/>
                    <a:pt x="2548" y="1478"/>
                    <a:pt x="2570" y="1410"/>
                  </a:cubicBezTo>
                  <a:lnTo>
                    <a:pt x="2570" y="1410"/>
                  </a:lnTo>
                  <a:lnTo>
                    <a:pt x="2616" y="1433"/>
                  </a:lnTo>
                  <a:lnTo>
                    <a:pt x="2616" y="1365"/>
                  </a:lnTo>
                  <a:cubicBezTo>
                    <a:pt x="2604" y="1387"/>
                    <a:pt x="2576" y="1393"/>
                    <a:pt x="2542" y="1393"/>
                  </a:cubicBezTo>
                  <a:cubicBezTo>
                    <a:pt x="2508" y="1393"/>
                    <a:pt x="2468" y="1387"/>
                    <a:pt x="2434" y="1387"/>
                  </a:cubicBezTo>
                  <a:lnTo>
                    <a:pt x="2457" y="1319"/>
                  </a:lnTo>
                  <a:lnTo>
                    <a:pt x="2502" y="1319"/>
                  </a:lnTo>
                  <a:cubicBezTo>
                    <a:pt x="2502" y="1296"/>
                    <a:pt x="2366" y="1251"/>
                    <a:pt x="2388" y="1183"/>
                  </a:cubicBezTo>
                  <a:cubicBezTo>
                    <a:pt x="2411" y="1046"/>
                    <a:pt x="2411" y="887"/>
                    <a:pt x="2434" y="751"/>
                  </a:cubicBezTo>
                  <a:lnTo>
                    <a:pt x="2502" y="819"/>
                  </a:lnTo>
                  <a:lnTo>
                    <a:pt x="2502" y="751"/>
                  </a:lnTo>
                  <a:cubicBezTo>
                    <a:pt x="2497" y="753"/>
                    <a:pt x="2493" y="754"/>
                    <a:pt x="2489" y="754"/>
                  </a:cubicBezTo>
                  <a:cubicBezTo>
                    <a:pt x="2465" y="754"/>
                    <a:pt x="2474" y="702"/>
                    <a:pt x="2463" y="702"/>
                  </a:cubicBezTo>
                  <a:cubicBezTo>
                    <a:pt x="2461" y="702"/>
                    <a:pt x="2459" y="703"/>
                    <a:pt x="2457" y="705"/>
                  </a:cubicBezTo>
                  <a:cubicBezTo>
                    <a:pt x="2320" y="592"/>
                    <a:pt x="2457" y="478"/>
                    <a:pt x="2366" y="387"/>
                  </a:cubicBezTo>
                  <a:cubicBezTo>
                    <a:pt x="2252" y="364"/>
                    <a:pt x="342" y="68"/>
                    <a:pt x="205" y="46"/>
                  </a:cubicBezTo>
                  <a:lnTo>
                    <a:pt x="20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3"/>
            <p:cNvSpPr/>
            <p:nvPr/>
          </p:nvSpPr>
          <p:spPr>
            <a:xfrm rot="2879632">
              <a:off x="8201588" y="4159294"/>
              <a:ext cx="3002" cy="4503"/>
            </a:xfrm>
            <a:custGeom>
              <a:avLst/>
              <a:gdLst/>
              <a:ahLst/>
              <a:cxnLst/>
              <a:rect l="l" t="t" r="r" b="b"/>
              <a:pathLst>
                <a:path w="92" h="138" extrusionOk="0">
                  <a:moveTo>
                    <a:pt x="91" y="1"/>
                  </a:moveTo>
                  <a:lnTo>
                    <a:pt x="91" y="1"/>
                  </a:lnTo>
                  <a:cubicBezTo>
                    <a:pt x="23" y="46"/>
                    <a:pt x="0" y="69"/>
                    <a:pt x="0" y="137"/>
                  </a:cubicBezTo>
                  <a:cubicBezTo>
                    <a:pt x="69" y="92"/>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3"/>
            <p:cNvSpPr/>
            <p:nvPr/>
          </p:nvSpPr>
          <p:spPr>
            <a:xfrm rot="2879632">
              <a:off x="8205727" y="4161136"/>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3"/>
            <p:cNvSpPr/>
            <p:nvPr/>
          </p:nvSpPr>
          <p:spPr>
            <a:xfrm rot="2879632">
              <a:off x="8364629" y="3914462"/>
              <a:ext cx="33" cy="1501"/>
            </a:xfrm>
            <a:custGeom>
              <a:avLst/>
              <a:gdLst/>
              <a:ahLst/>
              <a:cxnLst/>
              <a:rect l="l" t="t" r="r" b="b"/>
              <a:pathLst>
                <a:path w="1" h="46" extrusionOk="0">
                  <a:moveTo>
                    <a:pt x="0" y="0"/>
                  </a:moveTo>
                  <a:lnTo>
                    <a:pt x="0" y="46"/>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3"/>
            <p:cNvSpPr/>
            <p:nvPr/>
          </p:nvSpPr>
          <p:spPr>
            <a:xfrm rot="2879632">
              <a:off x="8240517" y="3897432"/>
              <a:ext cx="92044" cy="288040"/>
            </a:xfrm>
            <a:custGeom>
              <a:avLst/>
              <a:gdLst/>
              <a:ahLst/>
              <a:cxnLst/>
              <a:rect l="l" t="t" r="r" b="b"/>
              <a:pathLst>
                <a:path w="2821" h="8828" extrusionOk="0">
                  <a:moveTo>
                    <a:pt x="56" y="778"/>
                  </a:moveTo>
                  <a:cubicBezTo>
                    <a:pt x="50" y="783"/>
                    <a:pt x="46" y="790"/>
                    <a:pt x="46" y="796"/>
                  </a:cubicBezTo>
                  <a:cubicBezTo>
                    <a:pt x="50" y="790"/>
                    <a:pt x="54" y="784"/>
                    <a:pt x="56" y="778"/>
                  </a:cubicBezTo>
                  <a:close/>
                  <a:moveTo>
                    <a:pt x="2275" y="2684"/>
                  </a:moveTo>
                  <a:lnTo>
                    <a:pt x="2403" y="2712"/>
                  </a:lnTo>
                  <a:lnTo>
                    <a:pt x="2403" y="2712"/>
                  </a:lnTo>
                  <a:lnTo>
                    <a:pt x="2343" y="2752"/>
                  </a:lnTo>
                  <a:lnTo>
                    <a:pt x="2275" y="2684"/>
                  </a:lnTo>
                  <a:close/>
                  <a:moveTo>
                    <a:pt x="228" y="0"/>
                  </a:moveTo>
                  <a:lnTo>
                    <a:pt x="183" y="91"/>
                  </a:lnTo>
                  <a:lnTo>
                    <a:pt x="251" y="91"/>
                  </a:lnTo>
                  <a:cubicBezTo>
                    <a:pt x="274" y="160"/>
                    <a:pt x="205" y="114"/>
                    <a:pt x="205" y="182"/>
                  </a:cubicBezTo>
                  <a:cubicBezTo>
                    <a:pt x="160" y="182"/>
                    <a:pt x="137" y="114"/>
                    <a:pt x="137" y="69"/>
                  </a:cubicBezTo>
                  <a:lnTo>
                    <a:pt x="137" y="69"/>
                  </a:lnTo>
                  <a:cubicBezTo>
                    <a:pt x="137" y="114"/>
                    <a:pt x="92" y="160"/>
                    <a:pt x="160" y="182"/>
                  </a:cubicBezTo>
                  <a:cubicBezTo>
                    <a:pt x="146" y="196"/>
                    <a:pt x="133" y="199"/>
                    <a:pt x="120" y="199"/>
                  </a:cubicBezTo>
                  <a:cubicBezTo>
                    <a:pt x="106" y="199"/>
                    <a:pt x="93" y="195"/>
                    <a:pt x="82" y="195"/>
                  </a:cubicBezTo>
                  <a:cubicBezTo>
                    <a:pt x="67" y="195"/>
                    <a:pt x="55" y="201"/>
                    <a:pt x="46" y="228"/>
                  </a:cubicBezTo>
                  <a:cubicBezTo>
                    <a:pt x="69" y="273"/>
                    <a:pt x="114" y="319"/>
                    <a:pt x="92" y="364"/>
                  </a:cubicBezTo>
                  <a:lnTo>
                    <a:pt x="69" y="364"/>
                  </a:lnTo>
                  <a:cubicBezTo>
                    <a:pt x="1" y="478"/>
                    <a:pt x="160" y="546"/>
                    <a:pt x="92" y="637"/>
                  </a:cubicBezTo>
                  <a:lnTo>
                    <a:pt x="69" y="614"/>
                  </a:lnTo>
                  <a:lnTo>
                    <a:pt x="69" y="614"/>
                  </a:lnTo>
                  <a:cubicBezTo>
                    <a:pt x="48" y="656"/>
                    <a:pt x="84" y="716"/>
                    <a:pt x="56" y="778"/>
                  </a:cubicBezTo>
                  <a:lnTo>
                    <a:pt x="56" y="778"/>
                  </a:lnTo>
                  <a:cubicBezTo>
                    <a:pt x="62" y="773"/>
                    <a:pt x="70" y="770"/>
                    <a:pt x="78" y="770"/>
                  </a:cubicBezTo>
                  <a:cubicBezTo>
                    <a:pt x="91" y="770"/>
                    <a:pt x="105" y="777"/>
                    <a:pt x="114" y="796"/>
                  </a:cubicBezTo>
                  <a:cubicBezTo>
                    <a:pt x="69" y="865"/>
                    <a:pt x="92" y="933"/>
                    <a:pt x="46" y="978"/>
                  </a:cubicBezTo>
                  <a:lnTo>
                    <a:pt x="114" y="1024"/>
                  </a:lnTo>
                  <a:cubicBezTo>
                    <a:pt x="92" y="1297"/>
                    <a:pt x="137" y="2320"/>
                    <a:pt x="137" y="2570"/>
                  </a:cubicBezTo>
                  <a:cubicBezTo>
                    <a:pt x="137" y="2957"/>
                    <a:pt x="114" y="3775"/>
                    <a:pt x="183" y="4185"/>
                  </a:cubicBezTo>
                  <a:cubicBezTo>
                    <a:pt x="114" y="4253"/>
                    <a:pt x="137" y="4321"/>
                    <a:pt x="114" y="4389"/>
                  </a:cubicBezTo>
                  <a:cubicBezTo>
                    <a:pt x="124" y="4380"/>
                    <a:pt x="137" y="4374"/>
                    <a:pt x="149" y="4374"/>
                  </a:cubicBezTo>
                  <a:cubicBezTo>
                    <a:pt x="167" y="4374"/>
                    <a:pt x="183" y="4385"/>
                    <a:pt x="183" y="4412"/>
                  </a:cubicBezTo>
                  <a:cubicBezTo>
                    <a:pt x="160" y="4594"/>
                    <a:pt x="228" y="4412"/>
                    <a:pt x="228" y="4617"/>
                  </a:cubicBezTo>
                  <a:cubicBezTo>
                    <a:pt x="296" y="4844"/>
                    <a:pt x="205" y="5731"/>
                    <a:pt x="137" y="5936"/>
                  </a:cubicBezTo>
                  <a:cubicBezTo>
                    <a:pt x="228" y="6049"/>
                    <a:pt x="160" y="6186"/>
                    <a:pt x="205" y="6277"/>
                  </a:cubicBezTo>
                  <a:lnTo>
                    <a:pt x="183" y="6277"/>
                  </a:lnTo>
                  <a:cubicBezTo>
                    <a:pt x="205" y="6390"/>
                    <a:pt x="114" y="7027"/>
                    <a:pt x="137" y="7164"/>
                  </a:cubicBezTo>
                  <a:lnTo>
                    <a:pt x="160" y="7164"/>
                  </a:lnTo>
                  <a:cubicBezTo>
                    <a:pt x="205" y="7277"/>
                    <a:pt x="114" y="7255"/>
                    <a:pt x="69" y="7345"/>
                  </a:cubicBezTo>
                  <a:cubicBezTo>
                    <a:pt x="183" y="7345"/>
                    <a:pt x="228" y="7436"/>
                    <a:pt x="228" y="7482"/>
                  </a:cubicBezTo>
                  <a:lnTo>
                    <a:pt x="205" y="7482"/>
                  </a:lnTo>
                  <a:cubicBezTo>
                    <a:pt x="228" y="7527"/>
                    <a:pt x="319" y="7664"/>
                    <a:pt x="319" y="7755"/>
                  </a:cubicBezTo>
                  <a:lnTo>
                    <a:pt x="274" y="7755"/>
                  </a:lnTo>
                  <a:cubicBezTo>
                    <a:pt x="319" y="7846"/>
                    <a:pt x="296" y="7982"/>
                    <a:pt x="296" y="8050"/>
                  </a:cubicBezTo>
                  <a:cubicBezTo>
                    <a:pt x="274" y="8164"/>
                    <a:pt x="183" y="8369"/>
                    <a:pt x="228" y="8551"/>
                  </a:cubicBezTo>
                  <a:lnTo>
                    <a:pt x="92" y="8642"/>
                  </a:lnTo>
                  <a:lnTo>
                    <a:pt x="92" y="8664"/>
                  </a:lnTo>
                  <a:cubicBezTo>
                    <a:pt x="92" y="8664"/>
                    <a:pt x="1108" y="8828"/>
                    <a:pt x="1799" y="8828"/>
                  </a:cubicBezTo>
                  <a:cubicBezTo>
                    <a:pt x="2038" y="8828"/>
                    <a:pt x="2238" y="8808"/>
                    <a:pt x="2343" y="8755"/>
                  </a:cubicBezTo>
                  <a:lnTo>
                    <a:pt x="2388" y="8755"/>
                  </a:lnTo>
                  <a:lnTo>
                    <a:pt x="2388" y="8710"/>
                  </a:lnTo>
                  <a:cubicBezTo>
                    <a:pt x="2407" y="8673"/>
                    <a:pt x="2380" y="8636"/>
                    <a:pt x="2394" y="8636"/>
                  </a:cubicBezTo>
                  <a:cubicBezTo>
                    <a:pt x="2397" y="8636"/>
                    <a:pt x="2403" y="8637"/>
                    <a:pt x="2411" y="8642"/>
                  </a:cubicBezTo>
                  <a:lnTo>
                    <a:pt x="2411" y="8710"/>
                  </a:lnTo>
                  <a:cubicBezTo>
                    <a:pt x="2411" y="8691"/>
                    <a:pt x="2419" y="8684"/>
                    <a:pt x="2430" y="8684"/>
                  </a:cubicBezTo>
                  <a:cubicBezTo>
                    <a:pt x="2445" y="8684"/>
                    <a:pt x="2466" y="8697"/>
                    <a:pt x="2479" y="8710"/>
                  </a:cubicBezTo>
                  <a:lnTo>
                    <a:pt x="2502" y="8664"/>
                  </a:lnTo>
                  <a:lnTo>
                    <a:pt x="2479" y="8664"/>
                  </a:lnTo>
                  <a:cubicBezTo>
                    <a:pt x="2457" y="8642"/>
                    <a:pt x="2411" y="8596"/>
                    <a:pt x="2434" y="8551"/>
                  </a:cubicBezTo>
                  <a:cubicBezTo>
                    <a:pt x="2434" y="8528"/>
                    <a:pt x="2457" y="8528"/>
                    <a:pt x="2479" y="8528"/>
                  </a:cubicBezTo>
                  <a:cubicBezTo>
                    <a:pt x="2502" y="8528"/>
                    <a:pt x="2525" y="8528"/>
                    <a:pt x="2525" y="8505"/>
                  </a:cubicBezTo>
                  <a:cubicBezTo>
                    <a:pt x="2570" y="8141"/>
                    <a:pt x="2661" y="7800"/>
                    <a:pt x="2661" y="7459"/>
                  </a:cubicBezTo>
                  <a:lnTo>
                    <a:pt x="2684" y="7459"/>
                  </a:lnTo>
                  <a:cubicBezTo>
                    <a:pt x="2661" y="7345"/>
                    <a:pt x="2684" y="7255"/>
                    <a:pt x="2661" y="7164"/>
                  </a:cubicBezTo>
                  <a:lnTo>
                    <a:pt x="2729" y="7118"/>
                  </a:lnTo>
                  <a:lnTo>
                    <a:pt x="2729" y="7118"/>
                  </a:lnTo>
                  <a:cubicBezTo>
                    <a:pt x="2729" y="7119"/>
                    <a:pt x="2728" y="7119"/>
                    <a:pt x="2727" y="7119"/>
                  </a:cubicBezTo>
                  <a:cubicBezTo>
                    <a:pt x="2685" y="7119"/>
                    <a:pt x="2707" y="6572"/>
                    <a:pt x="2707" y="6572"/>
                  </a:cubicBezTo>
                  <a:lnTo>
                    <a:pt x="2616" y="6550"/>
                  </a:lnTo>
                  <a:cubicBezTo>
                    <a:pt x="2616" y="6459"/>
                    <a:pt x="2729" y="6527"/>
                    <a:pt x="2707" y="6436"/>
                  </a:cubicBezTo>
                  <a:cubicBezTo>
                    <a:pt x="2570" y="6390"/>
                    <a:pt x="2729" y="6277"/>
                    <a:pt x="2661" y="6231"/>
                  </a:cubicBezTo>
                  <a:cubicBezTo>
                    <a:pt x="2661" y="6231"/>
                    <a:pt x="2661" y="6186"/>
                    <a:pt x="2707" y="6186"/>
                  </a:cubicBezTo>
                  <a:cubicBezTo>
                    <a:pt x="2638" y="6186"/>
                    <a:pt x="2707" y="6140"/>
                    <a:pt x="2684" y="6118"/>
                  </a:cubicBezTo>
                  <a:lnTo>
                    <a:pt x="2638" y="6118"/>
                  </a:lnTo>
                  <a:lnTo>
                    <a:pt x="2616" y="6049"/>
                  </a:lnTo>
                  <a:lnTo>
                    <a:pt x="2684" y="6049"/>
                  </a:lnTo>
                  <a:cubicBezTo>
                    <a:pt x="2707" y="5867"/>
                    <a:pt x="2820" y="5003"/>
                    <a:pt x="2775" y="4821"/>
                  </a:cubicBezTo>
                  <a:lnTo>
                    <a:pt x="2775" y="4821"/>
                  </a:lnTo>
                  <a:cubicBezTo>
                    <a:pt x="2729" y="4844"/>
                    <a:pt x="2775" y="4890"/>
                    <a:pt x="2684" y="4912"/>
                  </a:cubicBezTo>
                  <a:cubicBezTo>
                    <a:pt x="2616" y="4867"/>
                    <a:pt x="2684" y="4844"/>
                    <a:pt x="2638" y="4821"/>
                  </a:cubicBezTo>
                  <a:cubicBezTo>
                    <a:pt x="2775" y="4799"/>
                    <a:pt x="2684" y="4708"/>
                    <a:pt x="2820" y="4685"/>
                  </a:cubicBezTo>
                  <a:lnTo>
                    <a:pt x="2729" y="4662"/>
                  </a:lnTo>
                  <a:lnTo>
                    <a:pt x="2775" y="4639"/>
                  </a:lnTo>
                  <a:cubicBezTo>
                    <a:pt x="2707" y="4412"/>
                    <a:pt x="2752" y="4594"/>
                    <a:pt x="2775" y="4389"/>
                  </a:cubicBezTo>
                  <a:cubicBezTo>
                    <a:pt x="2775" y="4276"/>
                    <a:pt x="2661" y="4207"/>
                    <a:pt x="2707" y="4162"/>
                  </a:cubicBezTo>
                  <a:lnTo>
                    <a:pt x="2638" y="4162"/>
                  </a:lnTo>
                  <a:cubicBezTo>
                    <a:pt x="2707" y="4162"/>
                    <a:pt x="2593" y="4071"/>
                    <a:pt x="2661" y="4071"/>
                  </a:cubicBezTo>
                  <a:cubicBezTo>
                    <a:pt x="2661" y="4052"/>
                    <a:pt x="2661" y="3969"/>
                    <a:pt x="2608" y="3969"/>
                  </a:cubicBezTo>
                  <a:cubicBezTo>
                    <a:pt x="2598" y="3969"/>
                    <a:pt x="2585" y="3972"/>
                    <a:pt x="2570" y="3980"/>
                  </a:cubicBezTo>
                  <a:cubicBezTo>
                    <a:pt x="2604" y="3963"/>
                    <a:pt x="2625" y="3910"/>
                    <a:pt x="2652" y="3910"/>
                  </a:cubicBezTo>
                  <a:cubicBezTo>
                    <a:pt x="2662" y="3910"/>
                    <a:pt x="2672" y="3916"/>
                    <a:pt x="2684" y="3934"/>
                  </a:cubicBezTo>
                  <a:lnTo>
                    <a:pt x="2684" y="3844"/>
                  </a:lnTo>
                  <a:lnTo>
                    <a:pt x="2661" y="3889"/>
                  </a:lnTo>
                  <a:cubicBezTo>
                    <a:pt x="2638" y="3798"/>
                    <a:pt x="2707" y="3753"/>
                    <a:pt x="2638" y="3684"/>
                  </a:cubicBezTo>
                  <a:lnTo>
                    <a:pt x="2593" y="3707"/>
                  </a:lnTo>
                  <a:cubicBezTo>
                    <a:pt x="2593" y="3662"/>
                    <a:pt x="2593" y="3616"/>
                    <a:pt x="2684" y="3593"/>
                  </a:cubicBezTo>
                  <a:lnTo>
                    <a:pt x="2707" y="3639"/>
                  </a:lnTo>
                  <a:cubicBezTo>
                    <a:pt x="2707" y="3548"/>
                    <a:pt x="2707" y="3502"/>
                    <a:pt x="2661" y="3411"/>
                  </a:cubicBezTo>
                  <a:lnTo>
                    <a:pt x="2661" y="3434"/>
                  </a:lnTo>
                  <a:cubicBezTo>
                    <a:pt x="2572" y="3345"/>
                    <a:pt x="2505" y="2846"/>
                    <a:pt x="2418" y="2716"/>
                  </a:cubicBezTo>
                  <a:lnTo>
                    <a:pt x="2418" y="2716"/>
                  </a:lnTo>
                  <a:lnTo>
                    <a:pt x="2479" y="2729"/>
                  </a:lnTo>
                  <a:cubicBezTo>
                    <a:pt x="2479" y="2570"/>
                    <a:pt x="2457" y="1683"/>
                    <a:pt x="2502" y="1524"/>
                  </a:cubicBezTo>
                  <a:cubicBezTo>
                    <a:pt x="2520" y="1497"/>
                    <a:pt x="2541" y="1488"/>
                    <a:pt x="2562" y="1488"/>
                  </a:cubicBezTo>
                  <a:cubicBezTo>
                    <a:pt x="2594" y="1488"/>
                    <a:pt x="2625" y="1510"/>
                    <a:pt x="2638" y="1524"/>
                  </a:cubicBezTo>
                  <a:cubicBezTo>
                    <a:pt x="2593" y="1433"/>
                    <a:pt x="2548" y="1479"/>
                    <a:pt x="2570" y="1410"/>
                  </a:cubicBezTo>
                  <a:lnTo>
                    <a:pt x="2570" y="1410"/>
                  </a:lnTo>
                  <a:lnTo>
                    <a:pt x="2616" y="1433"/>
                  </a:lnTo>
                  <a:lnTo>
                    <a:pt x="2616" y="1365"/>
                  </a:lnTo>
                  <a:cubicBezTo>
                    <a:pt x="2604" y="1388"/>
                    <a:pt x="2576" y="1393"/>
                    <a:pt x="2545" y="1393"/>
                  </a:cubicBezTo>
                  <a:cubicBezTo>
                    <a:pt x="2513" y="1393"/>
                    <a:pt x="2479" y="1388"/>
                    <a:pt x="2457" y="1388"/>
                  </a:cubicBezTo>
                  <a:lnTo>
                    <a:pt x="2457" y="1319"/>
                  </a:lnTo>
                  <a:lnTo>
                    <a:pt x="2502" y="1319"/>
                  </a:lnTo>
                  <a:cubicBezTo>
                    <a:pt x="2502" y="1297"/>
                    <a:pt x="2366" y="1274"/>
                    <a:pt x="2388" y="1183"/>
                  </a:cubicBezTo>
                  <a:cubicBezTo>
                    <a:pt x="2434" y="1047"/>
                    <a:pt x="2411" y="887"/>
                    <a:pt x="2434" y="751"/>
                  </a:cubicBezTo>
                  <a:lnTo>
                    <a:pt x="2502" y="819"/>
                  </a:lnTo>
                  <a:lnTo>
                    <a:pt x="2525" y="751"/>
                  </a:lnTo>
                  <a:lnTo>
                    <a:pt x="2525" y="751"/>
                  </a:lnTo>
                  <a:cubicBezTo>
                    <a:pt x="2517" y="753"/>
                    <a:pt x="2510" y="755"/>
                    <a:pt x="2505" y="755"/>
                  </a:cubicBezTo>
                  <a:cubicBezTo>
                    <a:pt x="2471" y="755"/>
                    <a:pt x="2473" y="715"/>
                    <a:pt x="2466" y="715"/>
                  </a:cubicBezTo>
                  <a:cubicBezTo>
                    <a:pt x="2464" y="715"/>
                    <a:pt x="2461" y="719"/>
                    <a:pt x="2457" y="728"/>
                  </a:cubicBezTo>
                  <a:cubicBezTo>
                    <a:pt x="2320" y="614"/>
                    <a:pt x="2457" y="478"/>
                    <a:pt x="2366" y="387"/>
                  </a:cubicBezTo>
                  <a:cubicBezTo>
                    <a:pt x="2252" y="364"/>
                    <a:pt x="342" y="69"/>
                    <a:pt x="205" y="69"/>
                  </a:cubicBezTo>
                  <a:lnTo>
                    <a:pt x="2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3"/>
            <p:cNvSpPr/>
            <p:nvPr/>
          </p:nvSpPr>
          <p:spPr>
            <a:xfrm rot="2879632">
              <a:off x="9032666" y="5141351"/>
              <a:ext cx="2251" cy="3752"/>
            </a:xfrm>
            <a:custGeom>
              <a:avLst/>
              <a:gdLst/>
              <a:ahLst/>
              <a:cxnLst/>
              <a:rect l="l" t="t" r="r" b="b"/>
              <a:pathLst>
                <a:path w="69" h="115" extrusionOk="0">
                  <a:moveTo>
                    <a:pt x="69" y="1"/>
                  </a:moveTo>
                  <a:lnTo>
                    <a:pt x="69" y="1"/>
                  </a:lnTo>
                  <a:cubicBezTo>
                    <a:pt x="23" y="46"/>
                    <a:pt x="1" y="69"/>
                    <a:pt x="1" y="115"/>
                  </a:cubicBezTo>
                  <a:cubicBezTo>
                    <a:pt x="69" y="92"/>
                    <a:pt x="69" y="46"/>
                    <a:pt x="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3"/>
            <p:cNvSpPr/>
            <p:nvPr/>
          </p:nvSpPr>
          <p:spPr>
            <a:xfrm rot="2879632">
              <a:off x="9035900" y="5142791"/>
              <a:ext cx="33" cy="33"/>
            </a:xfrm>
            <a:custGeom>
              <a:avLst/>
              <a:gdLst/>
              <a:ahLst/>
              <a:cxnLst/>
              <a:rect l="l" t="t" r="r" b="b"/>
              <a:pathLst>
                <a:path w="1" h="1" extrusionOk="0">
                  <a:moveTo>
                    <a:pt x="1" y="1"/>
                  </a:moveTo>
                  <a:lnTo>
                    <a:pt x="1" y="1"/>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3"/>
            <p:cNvSpPr/>
            <p:nvPr/>
          </p:nvSpPr>
          <p:spPr>
            <a:xfrm rot="2879632">
              <a:off x="9195582" y="4896799"/>
              <a:ext cx="33" cy="750"/>
            </a:xfrm>
            <a:custGeom>
              <a:avLst/>
              <a:gdLst/>
              <a:ahLst/>
              <a:cxnLst/>
              <a:rect l="l" t="t" r="r" b="b"/>
              <a:pathLst>
                <a:path w="1" h="23"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3"/>
            <p:cNvSpPr/>
            <p:nvPr/>
          </p:nvSpPr>
          <p:spPr>
            <a:xfrm rot="2879632">
              <a:off x="9071316" y="4879366"/>
              <a:ext cx="91293" cy="288040"/>
            </a:xfrm>
            <a:custGeom>
              <a:avLst/>
              <a:gdLst/>
              <a:ahLst/>
              <a:cxnLst/>
              <a:rect l="l" t="t" r="r" b="b"/>
              <a:pathLst>
                <a:path w="2798" h="8828" extrusionOk="0">
                  <a:moveTo>
                    <a:pt x="206" y="0"/>
                  </a:moveTo>
                  <a:lnTo>
                    <a:pt x="183" y="46"/>
                  </a:lnTo>
                  <a:cubicBezTo>
                    <a:pt x="186" y="46"/>
                    <a:pt x="189" y="47"/>
                    <a:pt x="194" y="48"/>
                  </a:cubicBezTo>
                  <a:lnTo>
                    <a:pt x="194" y="48"/>
                  </a:lnTo>
                  <a:lnTo>
                    <a:pt x="206" y="0"/>
                  </a:lnTo>
                  <a:close/>
                  <a:moveTo>
                    <a:pt x="2411" y="8619"/>
                  </a:moveTo>
                  <a:lnTo>
                    <a:pt x="2392" y="8695"/>
                  </a:lnTo>
                  <a:lnTo>
                    <a:pt x="2392" y="8695"/>
                  </a:lnTo>
                  <a:cubicBezTo>
                    <a:pt x="2402" y="8638"/>
                    <a:pt x="2348" y="8619"/>
                    <a:pt x="2411" y="8619"/>
                  </a:cubicBezTo>
                  <a:close/>
                  <a:moveTo>
                    <a:pt x="137" y="46"/>
                  </a:moveTo>
                  <a:cubicBezTo>
                    <a:pt x="115" y="114"/>
                    <a:pt x="69" y="160"/>
                    <a:pt x="137" y="182"/>
                  </a:cubicBezTo>
                  <a:cubicBezTo>
                    <a:pt x="131" y="196"/>
                    <a:pt x="122" y="199"/>
                    <a:pt x="112" y="199"/>
                  </a:cubicBezTo>
                  <a:cubicBezTo>
                    <a:pt x="102" y="199"/>
                    <a:pt x="91" y="195"/>
                    <a:pt x="81" y="195"/>
                  </a:cubicBezTo>
                  <a:cubicBezTo>
                    <a:pt x="68" y="195"/>
                    <a:pt x="55" y="201"/>
                    <a:pt x="46" y="228"/>
                  </a:cubicBezTo>
                  <a:cubicBezTo>
                    <a:pt x="46" y="251"/>
                    <a:pt x="115" y="319"/>
                    <a:pt x="69" y="364"/>
                  </a:cubicBezTo>
                  <a:cubicBezTo>
                    <a:pt x="1" y="455"/>
                    <a:pt x="160" y="523"/>
                    <a:pt x="92" y="637"/>
                  </a:cubicBezTo>
                  <a:lnTo>
                    <a:pt x="69" y="614"/>
                  </a:lnTo>
                  <a:cubicBezTo>
                    <a:pt x="24" y="660"/>
                    <a:pt x="69" y="728"/>
                    <a:pt x="24" y="796"/>
                  </a:cubicBezTo>
                  <a:cubicBezTo>
                    <a:pt x="37" y="783"/>
                    <a:pt x="58" y="770"/>
                    <a:pt x="73" y="770"/>
                  </a:cubicBezTo>
                  <a:cubicBezTo>
                    <a:pt x="84" y="770"/>
                    <a:pt x="92" y="777"/>
                    <a:pt x="92" y="796"/>
                  </a:cubicBezTo>
                  <a:cubicBezTo>
                    <a:pt x="46" y="865"/>
                    <a:pt x="92" y="910"/>
                    <a:pt x="46" y="978"/>
                  </a:cubicBezTo>
                  <a:lnTo>
                    <a:pt x="92" y="1024"/>
                  </a:lnTo>
                  <a:cubicBezTo>
                    <a:pt x="69" y="1274"/>
                    <a:pt x="137" y="2320"/>
                    <a:pt x="137" y="2570"/>
                  </a:cubicBezTo>
                  <a:lnTo>
                    <a:pt x="115" y="2547"/>
                  </a:lnTo>
                  <a:lnTo>
                    <a:pt x="115" y="2547"/>
                  </a:lnTo>
                  <a:cubicBezTo>
                    <a:pt x="137" y="2957"/>
                    <a:pt x="115" y="3775"/>
                    <a:pt x="183" y="4185"/>
                  </a:cubicBezTo>
                  <a:cubicBezTo>
                    <a:pt x="115" y="4230"/>
                    <a:pt x="115" y="4321"/>
                    <a:pt x="115" y="4389"/>
                  </a:cubicBezTo>
                  <a:cubicBezTo>
                    <a:pt x="124" y="4370"/>
                    <a:pt x="138" y="4363"/>
                    <a:pt x="149" y="4363"/>
                  </a:cubicBezTo>
                  <a:cubicBezTo>
                    <a:pt x="164" y="4363"/>
                    <a:pt x="173" y="4376"/>
                    <a:pt x="160" y="4389"/>
                  </a:cubicBezTo>
                  <a:cubicBezTo>
                    <a:pt x="160" y="4594"/>
                    <a:pt x="206" y="4412"/>
                    <a:pt x="228" y="4617"/>
                  </a:cubicBezTo>
                  <a:cubicBezTo>
                    <a:pt x="274" y="4844"/>
                    <a:pt x="183" y="5731"/>
                    <a:pt x="137" y="5936"/>
                  </a:cubicBezTo>
                  <a:cubicBezTo>
                    <a:pt x="206" y="6027"/>
                    <a:pt x="137" y="6163"/>
                    <a:pt x="206" y="6277"/>
                  </a:cubicBezTo>
                  <a:lnTo>
                    <a:pt x="183" y="6277"/>
                  </a:lnTo>
                  <a:cubicBezTo>
                    <a:pt x="206" y="6390"/>
                    <a:pt x="115" y="7027"/>
                    <a:pt x="137" y="7163"/>
                  </a:cubicBezTo>
                  <a:lnTo>
                    <a:pt x="137" y="7141"/>
                  </a:lnTo>
                  <a:lnTo>
                    <a:pt x="137" y="7141"/>
                  </a:lnTo>
                  <a:cubicBezTo>
                    <a:pt x="206" y="7277"/>
                    <a:pt x="92" y="7254"/>
                    <a:pt x="69" y="7345"/>
                  </a:cubicBezTo>
                  <a:cubicBezTo>
                    <a:pt x="77" y="7343"/>
                    <a:pt x="85" y="7342"/>
                    <a:pt x="93" y="7342"/>
                  </a:cubicBezTo>
                  <a:cubicBezTo>
                    <a:pt x="172" y="7342"/>
                    <a:pt x="228" y="7440"/>
                    <a:pt x="228" y="7482"/>
                  </a:cubicBezTo>
                  <a:lnTo>
                    <a:pt x="206" y="7459"/>
                  </a:lnTo>
                  <a:lnTo>
                    <a:pt x="206" y="7459"/>
                  </a:lnTo>
                  <a:cubicBezTo>
                    <a:pt x="228" y="7527"/>
                    <a:pt x="297" y="7664"/>
                    <a:pt x="319" y="7755"/>
                  </a:cubicBezTo>
                  <a:lnTo>
                    <a:pt x="251" y="7755"/>
                  </a:lnTo>
                  <a:cubicBezTo>
                    <a:pt x="319" y="7823"/>
                    <a:pt x="274" y="7982"/>
                    <a:pt x="297" y="8028"/>
                  </a:cubicBezTo>
                  <a:cubicBezTo>
                    <a:pt x="251" y="8164"/>
                    <a:pt x="160" y="8369"/>
                    <a:pt x="228" y="8551"/>
                  </a:cubicBezTo>
                  <a:lnTo>
                    <a:pt x="69" y="8642"/>
                  </a:lnTo>
                  <a:lnTo>
                    <a:pt x="92" y="8664"/>
                  </a:lnTo>
                  <a:cubicBezTo>
                    <a:pt x="92" y="8664"/>
                    <a:pt x="1108" y="8827"/>
                    <a:pt x="1799" y="8827"/>
                  </a:cubicBezTo>
                  <a:cubicBezTo>
                    <a:pt x="2038" y="8827"/>
                    <a:pt x="2238" y="8808"/>
                    <a:pt x="2343" y="8755"/>
                  </a:cubicBezTo>
                  <a:lnTo>
                    <a:pt x="2389" y="8755"/>
                  </a:lnTo>
                  <a:lnTo>
                    <a:pt x="2389" y="8710"/>
                  </a:lnTo>
                  <a:cubicBezTo>
                    <a:pt x="2398" y="8683"/>
                    <a:pt x="2406" y="8674"/>
                    <a:pt x="2415" y="8674"/>
                  </a:cubicBezTo>
                  <a:cubicBezTo>
                    <a:pt x="2429" y="8674"/>
                    <a:pt x="2443" y="8696"/>
                    <a:pt x="2457" y="8710"/>
                  </a:cubicBezTo>
                  <a:lnTo>
                    <a:pt x="2502" y="8642"/>
                  </a:lnTo>
                  <a:lnTo>
                    <a:pt x="2457" y="8664"/>
                  </a:lnTo>
                  <a:cubicBezTo>
                    <a:pt x="2434" y="8642"/>
                    <a:pt x="2389" y="8596"/>
                    <a:pt x="2411" y="8551"/>
                  </a:cubicBezTo>
                  <a:cubicBezTo>
                    <a:pt x="2434" y="8505"/>
                    <a:pt x="2502" y="8551"/>
                    <a:pt x="2525" y="8482"/>
                  </a:cubicBezTo>
                  <a:cubicBezTo>
                    <a:pt x="2571" y="8141"/>
                    <a:pt x="2639" y="7800"/>
                    <a:pt x="2639" y="7436"/>
                  </a:cubicBezTo>
                  <a:lnTo>
                    <a:pt x="2662" y="7459"/>
                  </a:lnTo>
                  <a:cubicBezTo>
                    <a:pt x="2662" y="7345"/>
                    <a:pt x="2662" y="7254"/>
                    <a:pt x="2639" y="7163"/>
                  </a:cubicBezTo>
                  <a:lnTo>
                    <a:pt x="2730" y="7118"/>
                  </a:lnTo>
                  <a:lnTo>
                    <a:pt x="2730" y="7118"/>
                  </a:lnTo>
                  <a:cubicBezTo>
                    <a:pt x="2729" y="7118"/>
                    <a:pt x="2728" y="7119"/>
                    <a:pt x="2727" y="7119"/>
                  </a:cubicBezTo>
                  <a:cubicBezTo>
                    <a:pt x="2684" y="7119"/>
                    <a:pt x="2685" y="6572"/>
                    <a:pt x="2707" y="6572"/>
                  </a:cubicBezTo>
                  <a:lnTo>
                    <a:pt x="2616" y="6550"/>
                  </a:lnTo>
                  <a:cubicBezTo>
                    <a:pt x="2616" y="6459"/>
                    <a:pt x="2707" y="6527"/>
                    <a:pt x="2707" y="6436"/>
                  </a:cubicBezTo>
                  <a:cubicBezTo>
                    <a:pt x="2571" y="6390"/>
                    <a:pt x="2707" y="6277"/>
                    <a:pt x="2639" y="6231"/>
                  </a:cubicBezTo>
                  <a:cubicBezTo>
                    <a:pt x="2662" y="6231"/>
                    <a:pt x="2662" y="6186"/>
                    <a:pt x="2707" y="6186"/>
                  </a:cubicBezTo>
                  <a:cubicBezTo>
                    <a:pt x="2639" y="6163"/>
                    <a:pt x="2684" y="6140"/>
                    <a:pt x="2662" y="6117"/>
                  </a:cubicBezTo>
                  <a:lnTo>
                    <a:pt x="2616" y="6117"/>
                  </a:lnTo>
                  <a:lnTo>
                    <a:pt x="2593" y="6049"/>
                  </a:lnTo>
                  <a:lnTo>
                    <a:pt x="2684" y="6049"/>
                  </a:lnTo>
                  <a:cubicBezTo>
                    <a:pt x="2707" y="5867"/>
                    <a:pt x="2798" y="5003"/>
                    <a:pt x="2775" y="4799"/>
                  </a:cubicBezTo>
                  <a:lnTo>
                    <a:pt x="2775" y="4799"/>
                  </a:lnTo>
                  <a:cubicBezTo>
                    <a:pt x="2707" y="4844"/>
                    <a:pt x="2752" y="4890"/>
                    <a:pt x="2662" y="4912"/>
                  </a:cubicBezTo>
                  <a:cubicBezTo>
                    <a:pt x="2616" y="4867"/>
                    <a:pt x="2684" y="4844"/>
                    <a:pt x="2639" y="4821"/>
                  </a:cubicBezTo>
                  <a:cubicBezTo>
                    <a:pt x="2775" y="4799"/>
                    <a:pt x="2662" y="4708"/>
                    <a:pt x="2798" y="4662"/>
                  </a:cubicBezTo>
                  <a:lnTo>
                    <a:pt x="2730" y="4662"/>
                  </a:lnTo>
                  <a:lnTo>
                    <a:pt x="2775" y="4639"/>
                  </a:lnTo>
                  <a:cubicBezTo>
                    <a:pt x="2707" y="4412"/>
                    <a:pt x="2730" y="4571"/>
                    <a:pt x="2752" y="4389"/>
                  </a:cubicBezTo>
                  <a:cubicBezTo>
                    <a:pt x="2752" y="4276"/>
                    <a:pt x="2662" y="4207"/>
                    <a:pt x="2684" y="4162"/>
                  </a:cubicBezTo>
                  <a:lnTo>
                    <a:pt x="2639" y="4162"/>
                  </a:lnTo>
                  <a:cubicBezTo>
                    <a:pt x="2684" y="4162"/>
                    <a:pt x="2593" y="4071"/>
                    <a:pt x="2662" y="4071"/>
                  </a:cubicBezTo>
                  <a:cubicBezTo>
                    <a:pt x="2643" y="4034"/>
                    <a:pt x="2655" y="3968"/>
                    <a:pt x="2611" y="3968"/>
                  </a:cubicBezTo>
                  <a:cubicBezTo>
                    <a:pt x="2601" y="3968"/>
                    <a:pt x="2588" y="3971"/>
                    <a:pt x="2571" y="3980"/>
                  </a:cubicBezTo>
                  <a:cubicBezTo>
                    <a:pt x="2607" y="3962"/>
                    <a:pt x="2629" y="3899"/>
                    <a:pt x="2648" y="3899"/>
                  </a:cubicBezTo>
                  <a:cubicBezTo>
                    <a:pt x="2653" y="3899"/>
                    <a:pt x="2657" y="3903"/>
                    <a:pt x="2662" y="3912"/>
                  </a:cubicBezTo>
                  <a:lnTo>
                    <a:pt x="2662" y="3843"/>
                  </a:lnTo>
                  <a:lnTo>
                    <a:pt x="2639" y="3889"/>
                  </a:lnTo>
                  <a:cubicBezTo>
                    <a:pt x="2639" y="3798"/>
                    <a:pt x="2707" y="3730"/>
                    <a:pt x="2616" y="3662"/>
                  </a:cubicBezTo>
                  <a:lnTo>
                    <a:pt x="2593" y="3707"/>
                  </a:lnTo>
                  <a:cubicBezTo>
                    <a:pt x="2593" y="3639"/>
                    <a:pt x="2571" y="3593"/>
                    <a:pt x="2662" y="3593"/>
                  </a:cubicBezTo>
                  <a:lnTo>
                    <a:pt x="2684" y="3639"/>
                  </a:lnTo>
                  <a:cubicBezTo>
                    <a:pt x="2684" y="3548"/>
                    <a:pt x="2684" y="3480"/>
                    <a:pt x="2639" y="3411"/>
                  </a:cubicBezTo>
                  <a:lnTo>
                    <a:pt x="2639" y="3434"/>
                  </a:lnTo>
                  <a:cubicBezTo>
                    <a:pt x="2548" y="3343"/>
                    <a:pt x="2502" y="2820"/>
                    <a:pt x="2389" y="2706"/>
                  </a:cubicBezTo>
                  <a:lnTo>
                    <a:pt x="2320" y="2752"/>
                  </a:lnTo>
                  <a:lnTo>
                    <a:pt x="2275" y="2661"/>
                  </a:lnTo>
                  <a:lnTo>
                    <a:pt x="2275" y="2661"/>
                  </a:lnTo>
                  <a:lnTo>
                    <a:pt x="2457" y="2729"/>
                  </a:lnTo>
                  <a:cubicBezTo>
                    <a:pt x="2457" y="2547"/>
                    <a:pt x="2434" y="1660"/>
                    <a:pt x="2502" y="1524"/>
                  </a:cubicBezTo>
                  <a:cubicBezTo>
                    <a:pt x="2522" y="1495"/>
                    <a:pt x="2546" y="1486"/>
                    <a:pt x="2566" y="1486"/>
                  </a:cubicBezTo>
                  <a:cubicBezTo>
                    <a:pt x="2594" y="1486"/>
                    <a:pt x="2616" y="1501"/>
                    <a:pt x="2616" y="1501"/>
                  </a:cubicBezTo>
                  <a:cubicBezTo>
                    <a:pt x="2593" y="1433"/>
                    <a:pt x="2548" y="1479"/>
                    <a:pt x="2548" y="1410"/>
                  </a:cubicBezTo>
                  <a:lnTo>
                    <a:pt x="2548" y="1410"/>
                  </a:lnTo>
                  <a:lnTo>
                    <a:pt x="2616" y="1433"/>
                  </a:lnTo>
                  <a:lnTo>
                    <a:pt x="2593" y="1365"/>
                  </a:lnTo>
                  <a:cubicBezTo>
                    <a:pt x="2582" y="1388"/>
                    <a:pt x="2559" y="1393"/>
                    <a:pt x="2531" y="1393"/>
                  </a:cubicBezTo>
                  <a:cubicBezTo>
                    <a:pt x="2502" y="1393"/>
                    <a:pt x="2468" y="1388"/>
                    <a:pt x="2434" y="1388"/>
                  </a:cubicBezTo>
                  <a:lnTo>
                    <a:pt x="2457" y="1319"/>
                  </a:lnTo>
                  <a:lnTo>
                    <a:pt x="2502" y="1319"/>
                  </a:lnTo>
                  <a:cubicBezTo>
                    <a:pt x="2502" y="1297"/>
                    <a:pt x="2343" y="1251"/>
                    <a:pt x="2389" y="1183"/>
                  </a:cubicBezTo>
                  <a:cubicBezTo>
                    <a:pt x="2411" y="1046"/>
                    <a:pt x="2389" y="887"/>
                    <a:pt x="2411" y="751"/>
                  </a:cubicBezTo>
                  <a:lnTo>
                    <a:pt x="2480" y="819"/>
                  </a:lnTo>
                  <a:lnTo>
                    <a:pt x="2502" y="751"/>
                  </a:lnTo>
                  <a:lnTo>
                    <a:pt x="2502" y="751"/>
                  </a:lnTo>
                  <a:cubicBezTo>
                    <a:pt x="2497" y="753"/>
                    <a:pt x="2493" y="755"/>
                    <a:pt x="2489" y="755"/>
                  </a:cubicBezTo>
                  <a:cubicBezTo>
                    <a:pt x="2465" y="755"/>
                    <a:pt x="2472" y="702"/>
                    <a:pt x="2447" y="702"/>
                  </a:cubicBezTo>
                  <a:cubicBezTo>
                    <a:pt x="2444" y="702"/>
                    <a:pt x="2439" y="703"/>
                    <a:pt x="2434" y="705"/>
                  </a:cubicBezTo>
                  <a:cubicBezTo>
                    <a:pt x="2320" y="592"/>
                    <a:pt x="2434" y="478"/>
                    <a:pt x="2343" y="387"/>
                  </a:cubicBezTo>
                  <a:cubicBezTo>
                    <a:pt x="2232" y="365"/>
                    <a:pt x="399" y="81"/>
                    <a:pt x="194" y="48"/>
                  </a:cubicBezTo>
                  <a:lnTo>
                    <a:pt x="194" y="48"/>
                  </a:lnTo>
                  <a:lnTo>
                    <a:pt x="183" y="91"/>
                  </a:lnTo>
                  <a:lnTo>
                    <a:pt x="251" y="91"/>
                  </a:lnTo>
                  <a:cubicBezTo>
                    <a:pt x="274" y="160"/>
                    <a:pt x="206" y="114"/>
                    <a:pt x="206" y="182"/>
                  </a:cubicBezTo>
                  <a:cubicBezTo>
                    <a:pt x="137" y="182"/>
                    <a:pt x="137" y="114"/>
                    <a:pt x="137"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3"/>
            <p:cNvSpPr/>
            <p:nvPr/>
          </p:nvSpPr>
          <p:spPr>
            <a:xfrm rot="2879632">
              <a:off x="8267203" y="4494162"/>
              <a:ext cx="2284" cy="3002"/>
            </a:xfrm>
            <a:custGeom>
              <a:avLst/>
              <a:gdLst/>
              <a:ahLst/>
              <a:cxnLst/>
              <a:rect l="l" t="t" r="r" b="b"/>
              <a:pathLst>
                <a:path w="70" h="92" extrusionOk="0">
                  <a:moveTo>
                    <a:pt x="69" y="0"/>
                  </a:moveTo>
                  <a:lnTo>
                    <a:pt x="69" y="0"/>
                  </a:lnTo>
                  <a:cubicBezTo>
                    <a:pt x="24" y="23"/>
                    <a:pt x="1" y="46"/>
                    <a:pt x="1" y="91"/>
                  </a:cubicBezTo>
                  <a:cubicBezTo>
                    <a:pt x="69" y="68"/>
                    <a:pt x="69" y="23"/>
                    <a:pt x="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3"/>
            <p:cNvSpPr/>
            <p:nvPr/>
          </p:nvSpPr>
          <p:spPr>
            <a:xfrm rot="2879632">
              <a:off x="8270067" y="4495756"/>
              <a:ext cx="750" cy="33"/>
            </a:xfrm>
            <a:custGeom>
              <a:avLst/>
              <a:gdLst/>
              <a:ahLst/>
              <a:cxnLst/>
              <a:rect l="l" t="t" r="r" b="b"/>
              <a:pathLst>
                <a:path w="23" h="1" extrusionOk="0">
                  <a:moveTo>
                    <a:pt x="23" y="0"/>
                  </a:moveTo>
                  <a:lnTo>
                    <a:pt x="23" y="0"/>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3"/>
            <p:cNvSpPr/>
            <p:nvPr/>
          </p:nvSpPr>
          <p:spPr>
            <a:xfrm rot="2879632">
              <a:off x="8385477" y="4274459"/>
              <a:ext cx="33" cy="750"/>
            </a:xfrm>
            <a:custGeom>
              <a:avLst/>
              <a:gdLst/>
              <a:ahLst/>
              <a:cxnLst/>
              <a:rect l="l" t="t" r="r" b="b"/>
              <a:pathLst>
                <a:path w="1" h="23" extrusionOk="0">
                  <a:moveTo>
                    <a:pt x="1" y="0"/>
                  </a:moveTo>
                  <a:lnTo>
                    <a:pt x="1" y="23"/>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3"/>
            <p:cNvSpPr/>
            <p:nvPr/>
          </p:nvSpPr>
          <p:spPr>
            <a:xfrm rot="2879632">
              <a:off x="8279850" y="4269623"/>
              <a:ext cx="99450" cy="236945"/>
            </a:xfrm>
            <a:custGeom>
              <a:avLst/>
              <a:gdLst/>
              <a:ahLst/>
              <a:cxnLst/>
              <a:rect l="l" t="t" r="r" b="b"/>
              <a:pathLst>
                <a:path w="3048" h="7262" extrusionOk="0">
                  <a:moveTo>
                    <a:pt x="2388" y="2070"/>
                  </a:moveTo>
                  <a:lnTo>
                    <a:pt x="2499" y="2094"/>
                  </a:lnTo>
                  <a:lnTo>
                    <a:pt x="2499" y="2094"/>
                  </a:lnTo>
                  <a:lnTo>
                    <a:pt x="2434" y="2138"/>
                  </a:lnTo>
                  <a:lnTo>
                    <a:pt x="2388" y="2070"/>
                  </a:lnTo>
                  <a:close/>
                  <a:moveTo>
                    <a:pt x="2707" y="7095"/>
                  </a:moveTo>
                  <a:lnTo>
                    <a:pt x="2688" y="7151"/>
                  </a:lnTo>
                  <a:lnTo>
                    <a:pt x="2688" y="7151"/>
                  </a:lnTo>
                  <a:cubicBezTo>
                    <a:pt x="2694" y="7114"/>
                    <a:pt x="2645" y="7095"/>
                    <a:pt x="2707" y="7095"/>
                  </a:cubicBezTo>
                  <a:close/>
                  <a:moveTo>
                    <a:pt x="182" y="0"/>
                  </a:moveTo>
                  <a:lnTo>
                    <a:pt x="137" y="69"/>
                  </a:lnTo>
                  <a:lnTo>
                    <a:pt x="228" y="69"/>
                  </a:lnTo>
                  <a:cubicBezTo>
                    <a:pt x="251" y="137"/>
                    <a:pt x="182" y="91"/>
                    <a:pt x="182" y="137"/>
                  </a:cubicBezTo>
                  <a:cubicBezTo>
                    <a:pt x="173" y="140"/>
                    <a:pt x="165" y="141"/>
                    <a:pt x="158" y="141"/>
                  </a:cubicBezTo>
                  <a:cubicBezTo>
                    <a:pt x="114" y="141"/>
                    <a:pt x="111" y="85"/>
                    <a:pt x="92" y="46"/>
                  </a:cubicBezTo>
                  <a:lnTo>
                    <a:pt x="92" y="46"/>
                  </a:lnTo>
                  <a:cubicBezTo>
                    <a:pt x="92" y="91"/>
                    <a:pt x="46" y="137"/>
                    <a:pt x="114" y="160"/>
                  </a:cubicBezTo>
                  <a:cubicBezTo>
                    <a:pt x="92" y="182"/>
                    <a:pt x="46" y="160"/>
                    <a:pt x="23" y="205"/>
                  </a:cubicBezTo>
                  <a:cubicBezTo>
                    <a:pt x="46" y="228"/>
                    <a:pt x="92" y="273"/>
                    <a:pt x="69" y="319"/>
                  </a:cubicBezTo>
                  <a:lnTo>
                    <a:pt x="46" y="319"/>
                  </a:lnTo>
                  <a:cubicBezTo>
                    <a:pt x="1" y="410"/>
                    <a:pt x="160" y="432"/>
                    <a:pt x="92" y="523"/>
                  </a:cubicBezTo>
                  <a:lnTo>
                    <a:pt x="69" y="523"/>
                  </a:lnTo>
                  <a:cubicBezTo>
                    <a:pt x="23" y="546"/>
                    <a:pt x="92" y="614"/>
                    <a:pt x="46" y="660"/>
                  </a:cubicBezTo>
                  <a:lnTo>
                    <a:pt x="114" y="660"/>
                  </a:lnTo>
                  <a:cubicBezTo>
                    <a:pt x="69" y="728"/>
                    <a:pt x="114" y="774"/>
                    <a:pt x="69" y="819"/>
                  </a:cubicBezTo>
                  <a:lnTo>
                    <a:pt x="137" y="842"/>
                  </a:lnTo>
                  <a:cubicBezTo>
                    <a:pt x="114" y="1069"/>
                    <a:pt x="228" y="1888"/>
                    <a:pt x="251" y="2115"/>
                  </a:cubicBezTo>
                  <a:lnTo>
                    <a:pt x="228" y="2092"/>
                  </a:lnTo>
                  <a:lnTo>
                    <a:pt x="228" y="2092"/>
                  </a:lnTo>
                  <a:cubicBezTo>
                    <a:pt x="273" y="2411"/>
                    <a:pt x="296" y="3093"/>
                    <a:pt x="387" y="3411"/>
                  </a:cubicBezTo>
                  <a:cubicBezTo>
                    <a:pt x="319" y="3480"/>
                    <a:pt x="342" y="3548"/>
                    <a:pt x="319" y="3593"/>
                  </a:cubicBezTo>
                  <a:lnTo>
                    <a:pt x="387" y="3593"/>
                  </a:lnTo>
                  <a:cubicBezTo>
                    <a:pt x="387" y="3775"/>
                    <a:pt x="433" y="3616"/>
                    <a:pt x="455" y="3775"/>
                  </a:cubicBezTo>
                  <a:cubicBezTo>
                    <a:pt x="501" y="3957"/>
                    <a:pt x="433" y="4685"/>
                    <a:pt x="387" y="4867"/>
                  </a:cubicBezTo>
                  <a:cubicBezTo>
                    <a:pt x="478" y="4958"/>
                    <a:pt x="410" y="5049"/>
                    <a:pt x="455" y="5140"/>
                  </a:cubicBezTo>
                  <a:lnTo>
                    <a:pt x="433" y="5140"/>
                  </a:lnTo>
                  <a:cubicBezTo>
                    <a:pt x="455" y="5231"/>
                    <a:pt x="364" y="5776"/>
                    <a:pt x="410" y="5890"/>
                  </a:cubicBezTo>
                  <a:lnTo>
                    <a:pt x="410" y="5867"/>
                  </a:lnTo>
                  <a:lnTo>
                    <a:pt x="410" y="5867"/>
                  </a:lnTo>
                  <a:cubicBezTo>
                    <a:pt x="478" y="5958"/>
                    <a:pt x="364" y="5936"/>
                    <a:pt x="342" y="6026"/>
                  </a:cubicBezTo>
                  <a:cubicBezTo>
                    <a:pt x="433" y="6026"/>
                    <a:pt x="501" y="6095"/>
                    <a:pt x="501" y="6140"/>
                  </a:cubicBezTo>
                  <a:lnTo>
                    <a:pt x="478" y="6140"/>
                  </a:lnTo>
                  <a:cubicBezTo>
                    <a:pt x="501" y="6186"/>
                    <a:pt x="592" y="6299"/>
                    <a:pt x="592" y="6368"/>
                  </a:cubicBezTo>
                  <a:lnTo>
                    <a:pt x="546" y="6368"/>
                  </a:lnTo>
                  <a:cubicBezTo>
                    <a:pt x="592" y="6436"/>
                    <a:pt x="569" y="6549"/>
                    <a:pt x="569" y="6595"/>
                  </a:cubicBezTo>
                  <a:cubicBezTo>
                    <a:pt x="546" y="6709"/>
                    <a:pt x="455" y="6868"/>
                    <a:pt x="524" y="7004"/>
                  </a:cubicBezTo>
                  <a:lnTo>
                    <a:pt x="364" y="7095"/>
                  </a:lnTo>
                  <a:lnTo>
                    <a:pt x="387" y="7118"/>
                  </a:lnTo>
                  <a:cubicBezTo>
                    <a:pt x="387" y="7118"/>
                    <a:pt x="1447" y="7262"/>
                    <a:pt x="2138" y="7262"/>
                  </a:cubicBezTo>
                  <a:cubicBezTo>
                    <a:pt x="2357" y="7262"/>
                    <a:pt x="2540" y="7247"/>
                    <a:pt x="2638" y="7209"/>
                  </a:cubicBezTo>
                  <a:lnTo>
                    <a:pt x="2684" y="7209"/>
                  </a:lnTo>
                  <a:lnTo>
                    <a:pt x="2684" y="7163"/>
                  </a:lnTo>
                  <a:cubicBezTo>
                    <a:pt x="2691" y="7149"/>
                    <a:pt x="2698" y="7144"/>
                    <a:pt x="2706" y="7144"/>
                  </a:cubicBezTo>
                  <a:cubicBezTo>
                    <a:pt x="2723" y="7144"/>
                    <a:pt x="2743" y="7171"/>
                    <a:pt x="2775" y="7186"/>
                  </a:cubicBezTo>
                  <a:lnTo>
                    <a:pt x="2798" y="7118"/>
                  </a:lnTo>
                  <a:lnTo>
                    <a:pt x="2752" y="7141"/>
                  </a:lnTo>
                  <a:lnTo>
                    <a:pt x="2707" y="7050"/>
                  </a:lnTo>
                  <a:cubicBezTo>
                    <a:pt x="2729" y="7004"/>
                    <a:pt x="2798" y="7050"/>
                    <a:pt x="2820" y="6982"/>
                  </a:cubicBezTo>
                  <a:cubicBezTo>
                    <a:pt x="2866" y="6686"/>
                    <a:pt x="2934" y="6413"/>
                    <a:pt x="2911" y="6095"/>
                  </a:cubicBezTo>
                  <a:lnTo>
                    <a:pt x="2911" y="6095"/>
                  </a:lnTo>
                  <a:lnTo>
                    <a:pt x="2957" y="6117"/>
                  </a:lnTo>
                  <a:cubicBezTo>
                    <a:pt x="2934" y="6026"/>
                    <a:pt x="2934" y="5936"/>
                    <a:pt x="2911" y="5867"/>
                  </a:cubicBezTo>
                  <a:lnTo>
                    <a:pt x="3002" y="5822"/>
                  </a:lnTo>
                  <a:lnTo>
                    <a:pt x="3002" y="5822"/>
                  </a:lnTo>
                  <a:cubicBezTo>
                    <a:pt x="3001" y="5822"/>
                    <a:pt x="3000" y="5823"/>
                    <a:pt x="2999" y="5823"/>
                  </a:cubicBezTo>
                  <a:cubicBezTo>
                    <a:pt x="2957" y="5823"/>
                    <a:pt x="2957" y="5366"/>
                    <a:pt x="2957" y="5344"/>
                  </a:cubicBezTo>
                  <a:lnTo>
                    <a:pt x="2866" y="5344"/>
                  </a:lnTo>
                  <a:cubicBezTo>
                    <a:pt x="2866" y="5253"/>
                    <a:pt x="2979" y="5322"/>
                    <a:pt x="2957" y="5231"/>
                  </a:cubicBezTo>
                  <a:cubicBezTo>
                    <a:pt x="2820" y="5208"/>
                    <a:pt x="2979" y="5094"/>
                    <a:pt x="2911" y="5071"/>
                  </a:cubicBezTo>
                  <a:cubicBezTo>
                    <a:pt x="2911" y="5071"/>
                    <a:pt x="2911" y="5026"/>
                    <a:pt x="2957" y="5026"/>
                  </a:cubicBezTo>
                  <a:cubicBezTo>
                    <a:pt x="2889" y="5026"/>
                    <a:pt x="2934" y="5003"/>
                    <a:pt x="2934" y="4958"/>
                  </a:cubicBezTo>
                  <a:lnTo>
                    <a:pt x="2934" y="4958"/>
                  </a:lnTo>
                  <a:lnTo>
                    <a:pt x="2889" y="4980"/>
                  </a:lnTo>
                  <a:lnTo>
                    <a:pt x="2843" y="4912"/>
                  </a:lnTo>
                  <a:lnTo>
                    <a:pt x="2934" y="4912"/>
                  </a:lnTo>
                  <a:cubicBezTo>
                    <a:pt x="2957" y="4776"/>
                    <a:pt x="3048" y="4025"/>
                    <a:pt x="3002" y="3866"/>
                  </a:cubicBezTo>
                  <a:lnTo>
                    <a:pt x="3002" y="3866"/>
                  </a:lnTo>
                  <a:cubicBezTo>
                    <a:pt x="2957" y="3889"/>
                    <a:pt x="2979" y="3934"/>
                    <a:pt x="2889" y="3957"/>
                  </a:cubicBezTo>
                  <a:cubicBezTo>
                    <a:pt x="2843" y="3912"/>
                    <a:pt x="2911" y="3889"/>
                    <a:pt x="2866" y="3866"/>
                  </a:cubicBezTo>
                  <a:cubicBezTo>
                    <a:pt x="3002" y="3866"/>
                    <a:pt x="2889" y="3775"/>
                    <a:pt x="3025" y="3752"/>
                  </a:cubicBezTo>
                  <a:lnTo>
                    <a:pt x="2957" y="3730"/>
                  </a:lnTo>
                  <a:lnTo>
                    <a:pt x="3002" y="3707"/>
                  </a:lnTo>
                  <a:cubicBezTo>
                    <a:pt x="2911" y="3525"/>
                    <a:pt x="2957" y="3662"/>
                    <a:pt x="2979" y="3502"/>
                  </a:cubicBezTo>
                  <a:cubicBezTo>
                    <a:pt x="2957" y="3411"/>
                    <a:pt x="2866" y="3366"/>
                    <a:pt x="2889" y="3298"/>
                  </a:cubicBezTo>
                  <a:lnTo>
                    <a:pt x="2889" y="3298"/>
                  </a:lnTo>
                  <a:lnTo>
                    <a:pt x="2820" y="3320"/>
                  </a:lnTo>
                  <a:cubicBezTo>
                    <a:pt x="2889" y="3298"/>
                    <a:pt x="2775" y="3252"/>
                    <a:pt x="2843" y="3229"/>
                  </a:cubicBezTo>
                  <a:cubicBezTo>
                    <a:pt x="2843" y="3211"/>
                    <a:pt x="2843" y="3149"/>
                    <a:pt x="2796" y="3149"/>
                  </a:cubicBezTo>
                  <a:cubicBezTo>
                    <a:pt x="2784" y="3149"/>
                    <a:pt x="2770" y="3152"/>
                    <a:pt x="2752" y="3161"/>
                  </a:cubicBezTo>
                  <a:cubicBezTo>
                    <a:pt x="2787" y="3144"/>
                    <a:pt x="2808" y="3100"/>
                    <a:pt x="2836" y="3100"/>
                  </a:cubicBezTo>
                  <a:cubicBezTo>
                    <a:pt x="2845" y="3100"/>
                    <a:pt x="2855" y="3105"/>
                    <a:pt x="2866" y="3116"/>
                  </a:cubicBezTo>
                  <a:lnTo>
                    <a:pt x="2843" y="3048"/>
                  </a:lnTo>
                  <a:lnTo>
                    <a:pt x="2820" y="3070"/>
                  </a:lnTo>
                  <a:cubicBezTo>
                    <a:pt x="2820" y="3002"/>
                    <a:pt x="2889" y="2957"/>
                    <a:pt x="2798" y="2911"/>
                  </a:cubicBezTo>
                  <a:lnTo>
                    <a:pt x="2752" y="2934"/>
                  </a:lnTo>
                  <a:cubicBezTo>
                    <a:pt x="2752" y="2888"/>
                    <a:pt x="2752" y="2843"/>
                    <a:pt x="2843" y="2820"/>
                  </a:cubicBezTo>
                  <a:lnTo>
                    <a:pt x="2866" y="2866"/>
                  </a:lnTo>
                  <a:cubicBezTo>
                    <a:pt x="2866" y="2797"/>
                    <a:pt x="2843" y="2752"/>
                    <a:pt x="2798" y="2684"/>
                  </a:cubicBezTo>
                  <a:lnTo>
                    <a:pt x="2798" y="2706"/>
                  </a:lnTo>
                  <a:cubicBezTo>
                    <a:pt x="2708" y="2617"/>
                    <a:pt x="2618" y="2194"/>
                    <a:pt x="2506" y="2096"/>
                  </a:cubicBezTo>
                  <a:lnTo>
                    <a:pt x="2506" y="2096"/>
                  </a:lnTo>
                  <a:lnTo>
                    <a:pt x="2593" y="2115"/>
                  </a:lnTo>
                  <a:cubicBezTo>
                    <a:pt x="2570" y="1956"/>
                    <a:pt x="2502" y="1206"/>
                    <a:pt x="2547" y="1069"/>
                  </a:cubicBezTo>
                  <a:cubicBezTo>
                    <a:pt x="2563" y="1054"/>
                    <a:pt x="2580" y="1049"/>
                    <a:pt x="2597" y="1049"/>
                  </a:cubicBezTo>
                  <a:cubicBezTo>
                    <a:pt x="2631" y="1049"/>
                    <a:pt x="2661" y="1069"/>
                    <a:pt x="2661" y="1069"/>
                  </a:cubicBezTo>
                  <a:cubicBezTo>
                    <a:pt x="2638" y="1001"/>
                    <a:pt x="2593" y="1046"/>
                    <a:pt x="2593" y="978"/>
                  </a:cubicBezTo>
                  <a:lnTo>
                    <a:pt x="2593" y="978"/>
                  </a:lnTo>
                  <a:lnTo>
                    <a:pt x="2661" y="1001"/>
                  </a:lnTo>
                  <a:lnTo>
                    <a:pt x="2661" y="1001"/>
                  </a:lnTo>
                  <a:lnTo>
                    <a:pt x="2638" y="955"/>
                  </a:lnTo>
                  <a:cubicBezTo>
                    <a:pt x="2627" y="967"/>
                    <a:pt x="2599" y="967"/>
                    <a:pt x="2567" y="967"/>
                  </a:cubicBezTo>
                  <a:cubicBezTo>
                    <a:pt x="2536" y="967"/>
                    <a:pt x="2502" y="967"/>
                    <a:pt x="2479" y="978"/>
                  </a:cubicBezTo>
                  <a:lnTo>
                    <a:pt x="2479" y="910"/>
                  </a:lnTo>
                  <a:lnTo>
                    <a:pt x="2547" y="910"/>
                  </a:lnTo>
                  <a:cubicBezTo>
                    <a:pt x="2547" y="887"/>
                    <a:pt x="2388" y="865"/>
                    <a:pt x="2411" y="796"/>
                  </a:cubicBezTo>
                  <a:cubicBezTo>
                    <a:pt x="2434" y="683"/>
                    <a:pt x="2411" y="546"/>
                    <a:pt x="2434" y="432"/>
                  </a:cubicBezTo>
                  <a:lnTo>
                    <a:pt x="2502" y="478"/>
                  </a:lnTo>
                  <a:lnTo>
                    <a:pt x="2502" y="432"/>
                  </a:lnTo>
                  <a:cubicBezTo>
                    <a:pt x="2495" y="436"/>
                    <a:pt x="2490" y="437"/>
                    <a:pt x="2486" y="437"/>
                  </a:cubicBezTo>
                  <a:cubicBezTo>
                    <a:pt x="2466" y="437"/>
                    <a:pt x="2472" y="405"/>
                    <a:pt x="2464" y="405"/>
                  </a:cubicBezTo>
                  <a:cubicBezTo>
                    <a:pt x="2462" y="405"/>
                    <a:pt x="2460" y="406"/>
                    <a:pt x="2456" y="410"/>
                  </a:cubicBezTo>
                  <a:cubicBezTo>
                    <a:pt x="2320" y="319"/>
                    <a:pt x="2434" y="205"/>
                    <a:pt x="2343" y="137"/>
                  </a:cubicBezTo>
                  <a:cubicBezTo>
                    <a:pt x="2229" y="137"/>
                    <a:pt x="296" y="46"/>
                    <a:pt x="160" y="46"/>
                  </a:cubicBezTo>
                  <a:lnTo>
                    <a:pt x="18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3"/>
            <p:cNvSpPr/>
            <p:nvPr/>
          </p:nvSpPr>
          <p:spPr>
            <a:xfrm rot="2879632">
              <a:off x="8462878" y="4979361"/>
              <a:ext cx="3002" cy="4470"/>
            </a:xfrm>
            <a:custGeom>
              <a:avLst/>
              <a:gdLst/>
              <a:ahLst/>
              <a:cxnLst/>
              <a:rect l="l" t="t" r="r" b="b"/>
              <a:pathLst>
                <a:path w="92" h="137" extrusionOk="0">
                  <a:moveTo>
                    <a:pt x="91" y="1"/>
                  </a:moveTo>
                  <a:lnTo>
                    <a:pt x="91" y="1"/>
                  </a:lnTo>
                  <a:cubicBezTo>
                    <a:pt x="23" y="46"/>
                    <a:pt x="0" y="69"/>
                    <a:pt x="0" y="137"/>
                  </a:cubicBezTo>
                  <a:cubicBezTo>
                    <a:pt x="69" y="114"/>
                    <a:pt x="69" y="46"/>
                    <a:pt x="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3"/>
            <p:cNvSpPr/>
            <p:nvPr/>
          </p:nvSpPr>
          <p:spPr>
            <a:xfrm rot="2879632">
              <a:off x="8467005" y="4981198"/>
              <a:ext cx="33" cy="33"/>
            </a:xfrm>
            <a:custGeom>
              <a:avLst/>
              <a:gdLst/>
              <a:ahLst/>
              <a:cxnLst/>
              <a:rect l="l" t="t" r="r" b="b"/>
              <a:pathLst>
                <a:path w="1" h="1" extrusionOk="0">
                  <a:moveTo>
                    <a:pt x="0" y="1"/>
                  </a:moveTo>
                  <a:lnTo>
                    <a:pt x="0" y="1"/>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3"/>
            <p:cNvSpPr/>
            <p:nvPr/>
          </p:nvSpPr>
          <p:spPr>
            <a:xfrm rot="2879632">
              <a:off x="8622745" y="4717935"/>
              <a:ext cx="783" cy="750"/>
            </a:xfrm>
            <a:custGeom>
              <a:avLst/>
              <a:gdLst/>
              <a:ahLst/>
              <a:cxnLst/>
              <a:rect l="l" t="t" r="r" b="b"/>
              <a:pathLst>
                <a:path w="24" h="23" extrusionOk="0">
                  <a:moveTo>
                    <a:pt x="0" y="0"/>
                  </a:moveTo>
                  <a:lnTo>
                    <a:pt x="23"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3"/>
            <p:cNvSpPr/>
            <p:nvPr/>
          </p:nvSpPr>
          <p:spPr>
            <a:xfrm rot="2879632">
              <a:off x="8495005" y="4704161"/>
              <a:ext cx="103170" cy="297992"/>
            </a:xfrm>
            <a:custGeom>
              <a:avLst/>
              <a:gdLst/>
              <a:ahLst/>
              <a:cxnLst/>
              <a:rect l="l" t="t" r="r" b="b"/>
              <a:pathLst>
                <a:path w="3162" h="9133" extrusionOk="0">
                  <a:moveTo>
                    <a:pt x="159" y="1"/>
                  </a:moveTo>
                  <a:lnTo>
                    <a:pt x="137" y="69"/>
                  </a:lnTo>
                  <a:cubicBezTo>
                    <a:pt x="138" y="68"/>
                    <a:pt x="140" y="68"/>
                    <a:pt x="143" y="68"/>
                  </a:cubicBezTo>
                  <a:lnTo>
                    <a:pt x="143" y="68"/>
                  </a:lnTo>
                  <a:lnTo>
                    <a:pt x="159" y="1"/>
                  </a:lnTo>
                  <a:close/>
                  <a:moveTo>
                    <a:pt x="71" y="811"/>
                  </a:moveTo>
                  <a:lnTo>
                    <a:pt x="71" y="811"/>
                  </a:lnTo>
                  <a:cubicBezTo>
                    <a:pt x="69" y="813"/>
                    <a:pt x="68" y="816"/>
                    <a:pt x="68" y="819"/>
                  </a:cubicBezTo>
                  <a:cubicBezTo>
                    <a:pt x="69" y="816"/>
                    <a:pt x="70" y="814"/>
                    <a:pt x="71" y="811"/>
                  </a:cubicBezTo>
                  <a:close/>
                  <a:moveTo>
                    <a:pt x="2320" y="46"/>
                  </a:moveTo>
                  <a:cubicBezTo>
                    <a:pt x="2207" y="46"/>
                    <a:pt x="321" y="46"/>
                    <a:pt x="143" y="68"/>
                  </a:cubicBezTo>
                  <a:lnTo>
                    <a:pt x="143" y="68"/>
                  </a:lnTo>
                  <a:lnTo>
                    <a:pt x="137" y="91"/>
                  </a:lnTo>
                  <a:lnTo>
                    <a:pt x="205" y="91"/>
                  </a:lnTo>
                  <a:cubicBezTo>
                    <a:pt x="228" y="160"/>
                    <a:pt x="159" y="114"/>
                    <a:pt x="159" y="182"/>
                  </a:cubicBezTo>
                  <a:cubicBezTo>
                    <a:pt x="114" y="182"/>
                    <a:pt x="91" y="137"/>
                    <a:pt x="91" y="69"/>
                  </a:cubicBezTo>
                  <a:lnTo>
                    <a:pt x="91" y="69"/>
                  </a:lnTo>
                  <a:cubicBezTo>
                    <a:pt x="68" y="137"/>
                    <a:pt x="46" y="182"/>
                    <a:pt x="114" y="205"/>
                  </a:cubicBezTo>
                  <a:cubicBezTo>
                    <a:pt x="103" y="228"/>
                    <a:pt x="80" y="228"/>
                    <a:pt x="57" y="228"/>
                  </a:cubicBezTo>
                  <a:cubicBezTo>
                    <a:pt x="34" y="228"/>
                    <a:pt x="12" y="228"/>
                    <a:pt x="0" y="251"/>
                  </a:cubicBezTo>
                  <a:cubicBezTo>
                    <a:pt x="23" y="296"/>
                    <a:pt x="91" y="342"/>
                    <a:pt x="68" y="387"/>
                  </a:cubicBezTo>
                  <a:lnTo>
                    <a:pt x="46" y="387"/>
                  </a:lnTo>
                  <a:cubicBezTo>
                    <a:pt x="0" y="501"/>
                    <a:pt x="159" y="546"/>
                    <a:pt x="91" y="660"/>
                  </a:cubicBezTo>
                  <a:lnTo>
                    <a:pt x="68" y="660"/>
                  </a:lnTo>
                  <a:cubicBezTo>
                    <a:pt x="47" y="682"/>
                    <a:pt x="88" y="746"/>
                    <a:pt x="71" y="811"/>
                  </a:cubicBezTo>
                  <a:lnTo>
                    <a:pt x="71" y="811"/>
                  </a:lnTo>
                  <a:cubicBezTo>
                    <a:pt x="75" y="805"/>
                    <a:pt x="84" y="802"/>
                    <a:pt x="94" y="802"/>
                  </a:cubicBezTo>
                  <a:cubicBezTo>
                    <a:pt x="108" y="802"/>
                    <a:pt x="125" y="808"/>
                    <a:pt x="137" y="819"/>
                  </a:cubicBezTo>
                  <a:cubicBezTo>
                    <a:pt x="91" y="910"/>
                    <a:pt x="137" y="956"/>
                    <a:pt x="91" y="1001"/>
                  </a:cubicBezTo>
                  <a:lnTo>
                    <a:pt x="159" y="1069"/>
                  </a:lnTo>
                  <a:cubicBezTo>
                    <a:pt x="159" y="1319"/>
                    <a:pt x="341" y="2343"/>
                    <a:pt x="341" y="2616"/>
                  </a:cubicBezTo>
                  <a:cubicBezTo>
                    <a:pt x="387" y="3002"/>
                    <a:pt x="387" y="3844"/>
                    <a:pt x="500" y="4276"/>
                  </a:cubicBezTo>
                  <a:cubicBezTo>
                    <a:pt x="432" y="4321"/>
                    <a:pt x="455" y="4412"/>
                    <a:pt x="432" y="4480"/>
                  </a:cubicBezTo>
                  <a:cubicBezTo>
                    <a:pt x="442" y="4471"/>
                    <a:pt x="455" y="4465"/>
                    <a:pt x="467" y="4465"/>
                  </a:cubicBezTo>
                  <a:cubicBezTo>
                    <a:pt x="485" y="4465"/>
                    <a:pt x="500" y="4476"/>
                    <a:pt x="500" y="4503"/>
                  </a:cubicBezTo>
                  <a:cubicBezTo>
                    <a:pt x="500" y="4605"/>
                    <a:pt x="512" y="4605"/>
                    <a:pt x="526" y="4605"/>
                  </a:cubicBezTo>
                  <a:cubicBezTo>
                    <a:pt x="540" y="4605"/>
                    <a:pt x="557" y="4605"/>
                    <a:pt x="569" y="4708"/>
                  </a:cubicBezTo>
                  <a:cubicBezTo>
                    <a:pt x="637" y="4958"/>
                    <a:pt x="569" y="5890"/>
                    <a:pt x="523" y="6095"/>
                  </a:cubicBezTo>
                  <a:cubicBezTo>
                    <a:pt x="591" y="6209"/>
                    <a:pt x="523" y="6345"/>
                    <a:pt x="591" y="6459"/>
                  </a:cubicBezTo>
                  <a:lnTo>
                    <a:pt x="569" y="6459"/>
                  </a:lnTo>
                  <a:cubicBezTo>
                    <a:pt x="591" y="6572"/>
                    <a:pt x="523" y="7255"/>
                    <a:pt x="546" y="7391"/>
                  </a:cubicBezTo>
                  <a:cubicBezTo>
                    <a:pt x="591" y="7505"/>
                    <a:pt x="500" y="7482"/>
                    <a:pt x="478" y="7573"/>
                  </a:cubicBezTo>
                  <a:cubicBezTo>
                    <a:pt x="569" y="7573"/>
                    <a:pt x="614" y="7687"/>
                    <a:pt x="637" y="7709"/>
                  </a:cubicBezTo>
                  <a:lnTo>
                    <a:pt x="614" y="7709"/>
                  </a:lnTo>
                  <a:cubicBezTo>
                    <a:pt x="614" y="7778"/>
                    <a:pt x="705" y="7914"/>
                    <a:pt x="705" y="8028"/>
                  </a:cubicBezTo>
                  <a:lnTo>
                    <a:pt x="660" y="8005"/>
                  </a:lnTo>
                  <a:lnTo>
                    <a:pt x="660" y="8005"/>
                  </a:lnTo>
                  <a:cubicBezTo>
                    <a:pt x="705" y="8096"/>
                    <a:pt x="682" y="8255"/>
                    <a:pt x="682" y="8301"/>
                  </a:cubicBezTo>
                  <a:cubicBezTo>
                    <a:pt x="660" y="8437"/>
                    <a:pt x="569" y="8642"/>
                    <a:pt x="614" y="8846"/>
                  </a:cubicBezTo>
                  <a:lnTo>
                    <a:pt x="455" y="8937"/>
                  </a:lnTo>
                  <a:lnTo>
                    <a:pt x="478" y="8960"/>
                  </a:lnTo>
                  <a:cubicBezTo>
                    <a:pt x="478" y="8960"/>
                    <a:pt x="1478" y="9133"/>
                    <a:pt x="2168" y="9133"/>
                  </a:cubicBezTo>
                  <a:cubicBezTo>
                    <a:pt x="2414" y="9133"/>
                    <a:pt x="2621" y="9111"/>
                    <a:pt x="2729" y="9051"/>
                  </a:cubicBezTo>
                  <a:lnTo>
                    <a:pt x="2774" y="9051"/>
                  </a:lnTo>
                  <a:lnTo>
                    <a:pt x="2774" y="9006"/>
                  </a:lnTo>
                  <a:cubicBezTo>
                    <a:pt x="2797" y="8937"/>
                    <a:pt x="2752" y="8915"/>
                    <a:pt x="2797" y="8915"/>
                  </a:cubicBezTo>
                  <a:lnTo>
                    <a:pt x="2797" y="9006"/>
                  </a:lnTo>
                  <a:cubicBezTo>
                    <a:pt x="2797" y="8979"/>
                    <a:pt x="2804" y="8970"/>
                    <a:pt x="2814" y="8970"/>
                  </a:cubicBezTo>
                  <a:cubicBezTo>
                    <a:pt x="2829" y="8970"/>
                    <a:pt x="2852" y="8992"/>
                    <a:pt x="2865" y="9006"/>
                  </a:cubicBezTo>
                  <a:lnTo>
                    <a:pt x="2888" y="8937"/>
                  </a:lnTo>
                  <a:lnTo>
                    <a:pt x="2888" y="8937"/>
                  </a:lnTo>
                  <a:lnTo>
                    <a:pt x="2865" y="8960"/>
                  </a:lnTo>
                  <a:cubicBezTo>
                    <a:pt x="2843" y="8915"/>
                    <a:pt x="2797" y="8869"/>
                    <a:pt x="2820" y="8846"/>
                  </a:cubicBezTo>
                  <a:cubicBezTo>
                    <a:pt x="2820" y="8812"/>
                    <a:pt x="2843" y="8812"/>
                    <a:pt x="2865" y="8812"/>
                  </a:cubicBezTo>
                  <a:cubicBezTo>
                    <a:pt x="2888" y="8812"/>
                    <a:pt x="2911" y="8812"/>
                    <a:pt x="2911" y="8778"/>
                  </a:cubicBezTo>
                  <a:cubicBezTo>
                    <a:pt x="2979" y="8392"/>
                    <a:pt x="3047" y="8028"/>
                    <a:pt x="3047" y="7641"/>
                  </a:cubicBezTo>
                  <a:lnTo>
                    <a:pt x="3070" y="7664"/>
                  </a:lnTo>
                  <a:cubicBezTo>
                    <a:pt x="3070" y="7527"/>
                    <a:pt x="3070" y="7436"/>
                    <a:pt x="3047" y="7323"/>
                  </a:cubicBezTo>
                  <a:lnTo>
                    <a:pt x="3138" y="7277"/>
                  </a:lnTo>
                  <a:lnTo>
                    <a:pt x="3138" y="7277"/>
                  </a:lnTo>
                  <a:cubicBezTo>
                    <a:pt x="3137" y="7278"/>
                    <a:pt x="3137" y="7278"/>
                    <a:pt x="3136" y="7278"/>
                  </a:cubicBezTo>
                  <a:cubicBezTo>
                    <a:pt x="3093" y="7278"/>
                    <a:pt x="3093" y="6709"/>
                    <a:pt x="3093" y="6709"/>
                  </a:cubicBezTo>
                  <a:lnTo>
                    <a:pt x="3002" y="6686"/>
                  </a:lnTo>
                  <a:cubicBezTo>
                    <a:pt x="3002" y="6572"/>
                    <a:pt x="3116" y="6663"/>
                    <a:pt x="3093" y="6550"/>
                  </a:cubicBezTo>
                  <a:cubicBezTo>
                    <a:pt x="2956" y="6504"/>
                    <a:pt x="3116" y="6390"/>
                    <a:pt x="3025" y="6345"/>
                  </a:cubicBezTo>
                  <a:cubicBezTo>
                    <a:pt x="3047" y="6345"/>
                    <a:pt x="3047" y="6299"/>
                    <a:pt x="3093" y="6299"/>
                  </a:cubicBezTo>
                  <a:cubicBezTo>
                    <a:pt x="3025" y="6277"/>
                    <a:pt x="3070" y="6254"/>
                    <a:pt x="3047" y="6209"/>
                  </a:cubicBezTo>
                  <a:lnTo>
                    <a:pt x="3047" y="6209"/>
                  </a:lnTo>
                  <a:lnTo>
                    <a:pt x="3002" y="6231"/>
                  </a:lnTo>
                  <a:lnTo>
                    <a:pt x="2979" y="6163"/>
                  </a:lnTo>
                  <a:lnTo>
                    <a:pt x="3070" y="6163"/>
                  </a:lnTo>
                  <a:cubicBezTo>
                    <a:pt x="3093" y="5958"/>
                    <a:pt x="3161" y="5026"/>
                    <a:pt x="3138" y="4821"/>
                  </a:cubicBezTo>
                  <a:lnTo>
                    <a:pt x="3138" y="4821"/>
                  </a:lnTo>
                  <a:cubicBezTo>
                    <a:pt x="3070" y="4844"/>
                    <a:pt x="3116" y="4912"/>
                    <a:pt x="3025" y="4935"/>
                  </a:cubicBezTo>
                  <a:cubicBezTo>
                    <a:pt x="2979" y="4890"/>
                    <a:pt x="3047" y="4867"/>
                    <a:pt x="2979" y="4844"/>
                  </a:cubicBezTo>
                  <a:cubicBezTo>
                    <a:pt x="3116" y="4821"/>
                    <a:pt x="3025" y="4708"/>
                    <a:pt x="3138" y="4685"/>
                  </a:cubicBezTo>
                  <a:lnTo>
                    <a:pt x="3070" y="4662"/>
                  </a:lnTo>
                  <a:lnTo>
                    <a:pt x="3116" y="4639"/>
                  </a:lnTo>
                  <a:cubicBezTo>
                    <a:pt x="3025" y="4389"/>
                    <a:pt x="3070" y="4571"/>
                    <a:pt x="3093" y="4367"/>
                  </a:cubicBezTo>
                  <a:cubicBezTo>
                    <a:pt x="3070" y="4230"/>
                    <a:pt x="2979" y="4185"/>
                    <a:pt x="3002" y="4116"/>
                  </a:cubicBezTo>
                  <a:lnTo>
                    <a:pt x="2934" y="4116"/>
                  </a:lnTo>
                  <a:cubicBezTo>
                    <a:pt x="3002" y="4116"/>
                    <a:pt x="2888" y="4025"/>
                    <a:pt x="2956" y="4025"/>
                  </a:cubicBezTo>
                  <a:cubicBezTo>
                    <a:pt x="2956" y="3985"/>
                    <a:pt x="2956" y="3908"/>
                    <a:pt x="2892" y="3908"/>
                  </a:cubicBezTo>
                  <a:cubicBezTo>
                    <a:pt x="2888" y="3908"/>
                    <a:pt x="2883" y="3909"/>
                    <a:pt x="2879" y="3909"/>
                  </a:cubicBezTo>
                  <a:lnTo>
                    <a:pt x="2879" y="3909"/>
                  </a:lnTo>
                  <a:cubicBezTo>
                    <a:pt x="2907" y="3898"/>
                    <a:pt x="2926" y="3854"/>
                    <a:pt x="2943" y="3854"/>
                  </a:cubicBezTo>
                  <a:cubicBezTo>
                    <a:pt x="2947" y="3854"/>
                    <a:pt x="2952" y="3857"/>
                    <a:pt x="2956" y="3866"/>
                  </a:cubicBezTo>
                  <a:lnTo>
                    <a:pt x="2956" y="3775"/>
                  </a:lnTo>
                  <a:lnTo>
                    <a:pt x="2934" y="3821"/>
                  </a:lnTo>
                  <a:cubicBezTo>
                    <a:pt x="2911" y="3730"/>
                    <a:pt x="2979" y="3662"/>
                    <a:pt x="2911" y="3593"/>
                  </a:cubicBezTo>
                  <a:lnTo>
                    <a:pt x="2865" y="3639"/>
                  </a:lnTo>
                  <a:cubicBezTo>
                    <a:pt x="2865" y="3571"/>
                    <a:pt x="2843" y="3525"/>
                    <a:pt x="2934" y="3502"/>
                  </a:cubicBezTo>
                  <a:lnTo>
                    <a:pt x="2979" y="3548"/>
                  </a:lnTo>
                  <a:cubicBezTo>
                    <a:pt x="2956" y="3457"/>
                    <a:pt x="2956" y="3389"/>
                    <a:pt x="2911" y="3321"/>
                  </a:cubicBezTo>
                  <a:lnTo>
                    <a:pt x="2911" y="3343"/>
                  </a:lnTo>
                  <a:cubicBezTo>
                    <a:pt x="2820" y="3230"/>
                    <a:pt x="2729" y="2661"/>
                    <a:pt x="2615" y="2570"/>
                  </a:cubicBezTo>
                  <a:lnTo>
                    <a:pt x="2547" y="2616"/>
                  </a:lnTo>
                  <a:lnTo>
                    <a:pt x="2479" y="2547"/>
                  </a:lnTo>
                  <a:lnTo>
                    <a:pt x="2479" y="2547"/>
                  </a:lnTo>
                  <a:lnTo>
                    <a:pt x="2683" y="2570"/>
                  </a:lnTo>
                  <a:cubicBezTo>
                    <a:pt x="2683" y="2388"/>
                    <a:pt x="2570" y="1433"/>
                    <a:pt x="2593" y="1251"/>
                  </a:cubicBezTo>
                  <a:cubicBezTo>
                    <a:pt x="2600" y="1228"/>
                    <a:pt x="2615" y="1221"/>
                    <a:pt x="2632" y="1221"/>
                  </a:cubicBezTo>
                  <a:cubicBezTo>
                    <a:pt x="2666" y="1221"/>
                    <a:pt x="2706" y="1251"/>
                    <a:pt x="2706" y="1251"/>
                  </a:cubicBezTo>
                  <a:cubicBezTo>
                    <a:pt x="2683" y="1160"/>
                    <a:pt x="2638" y="1206"/>
                    <a:pt x="2638" y="1138"/>
                  </a:cubicBezTo>
                  <a:lnTo>
                    <a:pt x="2638" y="1138"/>
                  </a:lnTo>
                  <a:lnTo>
                    <a:pt x="2706" y="1160"/>
                  </a:lnTo>
                  <a:lnTo>
                    <a:pt x="2683" y="1092"/>
                  </a:lnTo>
                  <a:cubicBezTo>
                    <a:pt x="2661" y="1138"/>
                    <a:pt x="2570" y="1115"/>
                    <a:pt x="2524" y="1138"/>
                  </a:cubicBezTo>
                  <a:lnTo>
                    <a:pt x="2524" y="1047"/>
                  </a:lnTo>
                  <a:lnTo>
                    <a:pt x="2570" y="1047"/>
                  </a:lnTo>
                  <a:cubicBezTo>
                    <a:pt x="2570" y="1024"/>
                    <a:pt x="2411" y="1001"/>
                    <a:pt x="2433" y="910"/>
                  </a:cubicBezTo>
                  <a:cubicBezTo>
                    <a:pt x="2456" y="751"/>
                    <a:pt x="2433" y="592"/>
                    <a:pt x="2433" y="433"/>
                  </a:cubicBezTo>
                  <a:lnTo>
                    <a:pt x="2433" y="433"/>
                  </a:lnTo>
                  <a:lnTo>
                    <a:pt x="2502" y="501"/>
                  </a:lnTo>
                  <a:lnTo>
                    <a:pt x="2502" y="433"/>
                  </a:lnTo>
                  <a:cubicBezTo>
                    <a:pt x="2494" y="440"/>
                    <a:pt x="2488" y="444"/>
                    <a:pt x="2484" y="444"/>
                  </a:cubicBezTo>
                  <a:cubicBezTo>
                    <a:pt x="2467" y="444"/>
                    <a:pt x="2471" y="399"/>
                    <a:pt x="2464" y="399"/>
                  </a:cubicBezTo>
                  <a:cubicBezTo>
                    <a:pt x="2463" y="399"/>
                    <a:pt x="2460" y="402"/>
                    <a:pt x="2456" y="410"/>
                  </a:cubicBezTo>
                  <a:cubicBezTo>
                    <a:pt x="2297" y="296"/>
                    <a:pt x="2411" y="137"/>
                    <a:pt x="2320" y="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3"/>
            <p:cNvSpPr/>
            <p:nvPr/>
          </p:nvSpPr>
          <p:spPr>
            <a:xfrm rot="2879632">
              <a:off x="8433017" y="5565594"/>
              <a:ext cx="33" cy="783"/>
            </a:xfrm>
            <a:custGeom>
              <a:avLst/>
              <a:gdLst/>
              <a:ahLst/>
              <a:cxnLst/>
              <a:rect l="l" t="t" r="r" b="b"/>
              <a:pathLst>
                <a:path w="1" h="24" extrusionOk="0">
                  <a:moveTo>
                    <a:pt x="0" y="1"/>
                  </a:moveTo>
                  <a:lnTo>
                    <a:pt x="0" y="23"/>
                  </a:lnTo>
                  <a:lnTo>
                    <a:pt x="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3"/>
            <p:cNvSpPr/>
            <p:nvPr/>
          </p:nvSpPr>
          <p:spPr>
            <a:xfrm rot="2879632">
              <a:off x="8304520" y="5551834"/>
              <a:ext cx="103888" cy="297992"/>
            </a:xfrm>
            <a:custGeom>
              <a:avLst/>
              <a:gdLst/>
              <a:ahLst/>
              <a:cxnLst/>
              <a:rect l="l" t="t" r="r" b="b"/>
              <a:pathLst>
                <a:path w="3184" h="9133" extrusionOk="0">
                  <a:moveTo>
                    <a:pt x="2502" y="2547"/>
                  </a:moveTo>
                  <a:lnTo>
                    <a:pt x="2612" y="2572"/>
                  </a:lnTo>
                  <a:lnTo>
                    <a:pt x="2612" y="2572"/>
                  </a:lnTo>
                  <a:lnTo>
                    <a:pt x="2547" y="2615"/>
                  </a:lnTo>
                  <a:lnTo>
                    <a:pt x="2502" y="2547"/>
                  </a:lnTo>
                  <a:close/>
                  <a:moveTo>
                    <a:pt x="3138" y="7277"/>
                  </a:moveTo>
                  <a:lnTo>
                    <a:pt x="3137" y="7277"/>
                  </a:lnTo>
                  <a:lnTo>
                    <a:pt x="3137" y="7277"/>
                  </a:lnTo>
                  <a:cubicBezTo>
                    <a:pt x="3138" y="7277"/>
                    <a:pt x="3138" y="7277"/>
                    <a:pt x="3138" y="7277"/>
                  </a:cubicBezTo>
                  <a:close/>
                  <a:moveTo>
                    <a:pt x="2820" y="8914"/>
                  </a:moveTo>
                  <a:lnTo>
                    <a:pt x="2801" y="8990"/>
                  </a:lnTo>
                  <a:lnTo>
                    <a:pt x="2801" y="8990"/>
                  </a:lnTo>
                  <a:cubicBezTo>
                    <a:pt x="2810" y="8934"/>
                    <a:pt x="2757" y="8914"/>
                    <a:pt x="2820" y="8914"/>
                  </a:cubicBezTo>
                  <a:close/>
                  <a:moveTo>
                    <a:pt x="159" y="0"/>
                  </a:moveTo>
                  <a:lnTo>
                    <a:pt x="137" y="91"/>
                  </a:lnTo>
                  <a:lnTo>
                    <a:pt x="228" y="91"/>
                  </a:lnTo>
                  <a:cubicBezTo>
                    <a:pt x="250" y="159"/>
                    <a:pt x="182" y="114"/>
                    <a:pt x="182" y="182"/>
                  </a:cubicBezTo>
                  <a:cubicBezTo>
                    <a:pt x="114" y="182"/>
                    <a:pt x="114" y="137"/>
                    <a:pt x="91" y="68"/>
                  </a:cubicBezTo>
                  <a:lnTo>
                    <a:pt x="91" y="68"/>
                  </a:lnTo>
                  <a:cubicBezTo>
                    <a:pt x="91" y="137"/>
                    <a:pt x="46" y="182"/>
                    <a:pt x="114" y="205"/>
                  </a:cubicBezTo>
                  <a:cubicBezTo>
                    <a:pt x="102" y="228"/>
                    <a:pt x="85" y="228"/>
                    <a:pt x="68" y="228"/>
                  </a:cubicBezTo>
                  <a:cubicBezTo>
                    <a:pt x="51" y="228"/>
                    <a:pt x="34" y="228"/>
                    <a:pt x="23" y="250"/>
                  </a:cubicBezTo>
                  <a:cubicBezTo>
                    <a:pt x="46" y="296"/>
                    <a:pt x="114" y="341"/>
                    <a:pt x="68" y="387"/>
                  </a:cubicBezTo>
                  <a:cubicBezTo>
                    <a:pt x="0" y="500"/>
                    <a:pt x="159" y="546"/>
                    <a:pt x="114" y="660"/>
                  </a:cubicBezTo>
                  <a:lnTo>
                    <a:pt x="91" y="660"/>
                  </a:lnTo>
                  <a:cubicBezTo>
                    <a:pt x="68" y="682"/>
                    <a:pt x="114" y="751"/>
                    <a:pt x="68" y="819"/>
                  </a:cubicBezTo>
                  <a:cubicBezTo>
                    <a:pt x="80" y="807"/>
                    <a:pt x="97" y="802"/>
                    <a:pt x="111" y="802"/>
                  </a:cubicBezTo>
                  <a:cubicBezTo>
                    <a:pt x="125" y="802"/>
                    <a:pt x="137" y="807"/>
                    <a:pt x="137" y="819"/>
                  </a:cubicBezTo>
                  <a:cubicBezTo>
                    <a:pt x="114" y="910"/>
                    <a:pt x="159" y="955"/>
                    <a:pt x="114" y="1001"/>
                  </a:cubicBezTo>
                  <a:lnTo>
                    <a:pt x="182" y="1069"/>
                  </a:lnTo>
                  <a:cubicBezTo>
                    <a:pt x="182" y="1319"/>
                    <a:pt x="364" y="2342"/>
                    <a:pt x="364" y="2615"/>
                  </a:cubicBezTo>
                  <a:lnTo>
                    <a:pt x="341" y="2615"/>
                  </a:lnTo>
                  <a:cubicBezTo>
                    <a:pt x="387" y="3002"/>
                    <a:pt x="409" y="3843"/>
                    <a:pt x="500" y="4275"/>
                  </a:cubicBezTo>
                  <a:cubicBezTo>
                    <a:pt x="455" y="4343"/>
                    <a:pt x="455" y="4412"/>
                    <a:pt x="455" y="4480"/>
                  </a:cubicBezTo>
                  <a:cubicBezTo>
                    <a:pt x="464" y="4470"/>
                    <a:pt x="478" y="4465"/>
                    <a:pt x="490" y="4465"/>
                  </a:cubicBezTo>
                  <a:cubicBezTo>
                    <a:pt x="508" y="4465"/>
                    <a:pt x="523" y="4476"/>
                    <a:pt x="523" y="4503"/>
                  </a:cubicBezTo>
                  <a:cubicBezTo>
                    <a:pt x="523" y="4605"/>
                    <a:pt x="529" y="4605"/>
                    <a:pt x="540" y="4605"/>
                  </a:cubicBezTo>
                  <a:cubicBezTo>
                    <a:pt x="552" y="4605"/>
                    <a:pt x="569" y="4605"/>
                    <a:pt x="591" y="4707"/>
                  </a:cubicBezTo>
                  <a:cubicBezTo>
                    <a:pt x="637" y="4957"/>
                    <a:pt x="569" y="5890"/>
                    <a:pt x="523" y="6094"/>
                  </a:cubicBezTo>
                  <a:cubicBezTo>
                    <a:pt x="614" y="6208"/>
                    <a:pt x="546" y="6367"/>
                    <a:pt x="614" y="6481"/>
                  </a:cubicBezTo>
                  <a:lnTo>
                    <a:pt x="591" y="6458"/>
                  </a:lnTo>
                  <a:lnTo>
                    <a:pt x="591" y="6458"/>
                  </a:lnTo>
                  <a:cubicBezTo>
                    <a:pt x="614" y="6572"/>
                    <a:pt x="546" y="7254"/>
                    <a:pt x="546" y="7413"/>
                  </a:cubicBezTo>
                  <a:lnTo>
                    <a:pt x="569" y="7391"/>
                  </a:lnTo>
                  <a:lnTo>
                    <a:pt x="569" y="7391"/>
                  </a:lnTo>
                  <a:cubicBezTo>
                    <a:pt x="614" y="7504"/>
                    <a:pt x="523" y="7482"/>
                    <a:pt x="478" y="7573"/>
                  </a:cubicBezTo>
                  <a:cubicBezTo>
                    <a:pt x="591" y="7573"/>
                    <a:pt x="637" y="7686"/>
                    <a:pt x="637" y="7732"/>
                  </a:cubicBezTo>
                  <a:lnTo>
                    <a:pt x="614" y="7709"/>
                  </a:lnTo>
                  <a:lnTo>
                    <a:pt x="614" y="7709"/>
                  </a:lnTo>
                  <a:cubicBezTo>
                    <a:pt x="637" y="7777"/>
                    <a:pt x="728" y="7914"/>
                    <a:pt x="728" y="8027"/>
                  </a:cubicBezTo>
                  <a:lnTo>
                    <a:pt x="682" y="8005"/>
                  </a:lnTo>
                  <a:lnTo>
                    <a:pt x="682" y="8005"/>
                  </a:lnTo>
                  <a:cubicBezTo>
                    <a:pt x="728" y="8096"/>
                    <a:pt x="705" y="8255"/>
                    <a:pt x="705" y="8323"/>
                  </a:cubicBezTo>
                  <a:cubicBezTo>
                    <a:pt x="682" y="8437"/>
                    <a:pt x="569" y="8641"/>
                    <a:pt x="637" y="8846"/>
                  </a:cubicBezTo>
                  <a:lnTo>
                    <a:pt x="478" y="8937"/>
                  </a:lnTo>
                  <a:lnTo>
                    <a:pt x="500" y="8960"/>
                  </a:lnTo>
                  <a:cubicBezTo>
                    <a:pt x="500" y="8960"/>
                    <a:pt x="1500" y="9133"/>
                    <a:pt x="2191" y="9133"/>
                  </a:cubicBezTo>
                  <a:cubicBezTo>
                    <a:pt x="2437" y="9133"/>
                    <a:pt x="2644" y="9110"/>
                    <a:pt x="2752" y="9051"/>
                  </a:cubicBezTo>
                  <a:lnTo>
                    <a:pt x="2797" y="9051"/>
                  </a:lnTo>
                  <a:lnTo>
                    <a:pt x="2797" y="9005"/>
                  </a:lnTo>
                  <a:cubicBezTo>
                    <a:pt x="2806" y="8978"/>
                    <a:pt x="2815" y="8969"/>
                    <a:pt x="2825" y="8969"/>
                  </a:cubicBezTo>
                  <a:cubicBezTo>
                    <a:pt x="2841" y="8969"/>
                    <a:pt x="2860" y="8991"/>
                    <a:pt x="2888" y="9005"/>
                  </a:cubicBezTo>
                  <a:lnTo>
                    <a:pt x="2911" y="8937"/>
                  </a:lnTo>
                  <a:lnTo>
                    <a:pt x="2865" y="8960"/>
                  </a:lnTo>
                  <a:cubicBezTo>
                    <a:pt x="2865" y="8914"/>
                    <a:pt x="2797" y="8869"/>
                    <a:pt x="2843" y="8846"/>
                  </a:cubicBezTo>
                  <a:cubicBezTo>
                    <a:pt x="2843" y="8812"/>
                    <a:pt x="2860" y="8812"/>
                    <a:pt x="2880" y="8812"/>
                  </a:cubicBezTo>
                  <a:cubicBezTo>
                    <a:pt x="2899" y="8812"/>
                    <a:pt x="2922" y="8812"/>
                    <a:pt x="2934" y="8778"/>
                  </a:cubicBezTo>
                  <a:cubicBezTo>
                    <a:pt x="2979" y="8391"/>
                    <a:pt x="3070" y="8027"/>
                    <a:pt x="3070" y="7641"/>
                  </a:cubicBezTo>
                  <a:lnTo>
                    <a:pt x="3093" y="7663"/>
                  </a:lnTo>
                  <a:cubicBezTo>
                    <a:pt x="3070" y="7550"/>
                    <a:pt x="3093" y="7436"/>
                    <a:pt x="3070" y="7322"/>
                  </a:cubicBezTo>
                  <a:lnTo>
                    <a:pt x="3137" y="7277"/>
                  </a:lnTo>
                  <a:lnTo>
                    <a:pt x="3137" y="7277"/>
                  </a:lnTo>
                  <a:cubicBezTo>
                    <a:pt x="3137" y="7278"/>
                    <a:pt x="3137" y="7278"/>
                    <a:pt x="3137" y="7278"/>
                  </a:cubicBezTo>
                  <a:cubicBezTo>
                    <a:pt x="3115" y="7278"/>
                    <a:pt x="3115" y="6708"/>
                    <a:pt x="3115" y="6708"/>
                  </a:cubicBezTo>
                  <a:lnTo>
                    <a:pt x="3025" y="6686"/>
                  </a:lnTo>
                  <a:cubicBezTo>
                    <a:pt x="3025" y="6572"/>
                    <a:pt x="3138" y="6663"/>
                    <a:pt x="3115" y="6549"/>
                  </a:cubicBezTo>
                  <a:cubicBezTo>
                    <a:pt x="2979" y="6504"/>
                    <a:pt x="3115" y="6390"/>
                    <a:pt x="3047" y="6345"/>
                  </a:cubicBezTo>
                  <a:cubicBezTo>
                    <a:pt x="3070" y="6345"/>
                    <a:pt x="3070" y="6299"/>
                    <a:pt x="3115" y="6299"/>
                  </a:cubicBezTo>
                  <a:cubicBezTo>
                    <a:pt x="3025" y="6276"/>
                    <a:pt x="3093" y="6254"/>
                    <a:pt x="3070" y="6208"/>
                  </a:cubicBezTo>
                  <a:lnTo>
                    <a:pt x="3070" y="6208"/>
                  </a:lnTo>
                  <a:lnTo>
                    <a:pt x="3025" y="6231"/>
                  </a:lnTo>
                  <a:lnTo>
                    <a:pt x="3002" y="6163"/>
                  </a:lnTo>
                  <a:lnTo>
                    <a:pt x="3070" y="6163"/>
                  </a:lnTo>
                  <a:cubicBezTo>
                    <a:pt x="3093" y="5958"/>
                    <a:pt x="3184" y="5026"/>
                    <a:pt x="3138" y="4821"/>
                  </a:cubicBezTo>
                  <a:lnTo>
                    <a:pt x="3138" y="4821"/>
                  </a:lnTo>
                  <a:cubicBezTo>
                    <a:pt x="3093" y="4844"/>
                    <a:pt x="3115" y="4912"/>
                    <a:pt x="3025" y="4935"/>
                  </a:cubicBezTo>
                  <a:cubicBezTo>
                    <a:pt x="2979" y="4889"/>
                    <a:pt x="3047" y="4866"/>
                    <a:pt x="3002" y="4844"/>
                  </a:cubicBezTo>
                  <a:cubicBezTo>
                    <a:pt x="3138" y="4821"/>
                    <a:pt x="3025" y="4707"/>
                    <a:pt x="3161" y="4685"/>
                  </a:cubicBezTo>
                  <a:lnTo>
                    <a:pt x="3093" y="4662"/>
                  </a:lnTo>
                  <a:lnTo>
                    <a:pt x="3138" y="4639"/>
                  </a:lnTo>
                  <a:cubicBezTo>
                    <a:pt x="3047" y="4389"/>
                    <a:pt x="3093" y="4571"/>
                    <a:pt x="3115" y="4366"/>
                  </a:cubicBezTo>
                  <a:cubicBezTo>
                    <a:pt x="3093" y="4230"/>
                    <a:pt x="2979" y="4184"/>
                    <a:pt x="3025" y="4116"/>
                  </a:cubicBezTo>
                  <a:lnTo>
                    <a:pt x="2956" y="4116"/>
                  </a:lnTo>
                  <a:cubicBezTo>
                    <a:pt x="3025" y="4116"/>
                    <a:pt x="2911" y="4025"/>
                    <a:pt x="2979" y="4025"/>
                  </a:cubicBezTo>
                  <a:cubicBezTo>
                    <a:pt x="2959" y="3985"/>
                    <a:pt x="2957" y="3908"/>
                    <a:pt x="2908" y="3908"/>
                  </a:cubicBezTo>
                  <a:cubicBezTo>
                    <a:pt x="2906" y="3908"/>
                    <a:pt x="2904" y="3908"/>
                    <a:pt x="2902" y="3908"/>
                  </a:cubicBezTo>
                  <a:lnTo>
                    <a:pt x="2902" y="3908"/>
                  </a:lnTo>
                  <a:cubicBezTo>
                    <a:pt x="2927" y="3896"/>
                    <a:pt x="2935" y="3853"/>
                    <a:pt x="2956" y="3853"/>
                  </a:cubicBezTo>
                  <a:cubicBezTo>
                    <a:pt x="2963" y="3853"/>
                    <a:pt x="2970" y="3857"/>
                    <a:pt x="2979" y="3866"/>
                  </a:cubicBezTo>
                  <a:lnTo>
                    <a:pt x="2979" y="3775"/>
                  </a:lnTo>
                  <a:lnTo>
                    <a:pt x="2956" y="3820"/>
                  </a:lnTo>
                  <a:cubicBezTo>
                    <a:pt x="2934" y="3729"/>
                    <a:pt x="3002" y="3661"/>
                    <a:pt x="2911" y="3593"/>
                  </a:cubicBezTo>
                  <a:lnTo>
                    <a:pt x="2888" y="3639"/>
                  </a:lnTo>
                  <a:cubicBezTo>
                    <a:pt x="2865" y="3570"/>
                    <a:pt x="2865" y="3525"/>
                    <a:pt x="2956" y="3502"/>
                  </a:cubicBezTo>
                  <a:lnTo>
                    <a:pt x="2979" y="3570"/>
                  </a:lnTo>
                  <a:cubicBezTo>
                    <a:pt x="2979" y="3457"/>
                    <a:pt x="2979" y="3388"/>
                    <a:pt x="2911" y="3320"/>
                  </a:cubicBezTo>
                  <a:lnTo>
                    <a:pt x="2911" y="3343"/>
                  </a:lnTo>
                  <a:cubicBezTo>
                    <a:pt x="2821" y="3231"/>
                    <a:pt x="2731" y="2674"/>
                    <a:pt x="2619" y="2573"/>
                  </a:cubicBezTo>
                  <a:lnTo>
                    <a:pt x="2619" y="2573"/>
                  </a:lnTo>
                  <a:lnTo>
                    <a:pt x="2706" y="2592"/>
                  </a:lnTo>
                  <a:cubicBezTo>
                    <a:pt x="2706" y="2388"/>
                    <a:pt x="2570" y="1433"/>
                    <a:pt x="2615" y="1274"/>
                  </a:cubicBezTo>
                  <a:cubicBezTo>
                    <a:pt x="2624" y="1237"/>
                    <a:pt x="2641" y="1226"/>
                    <a:pt x="2659" y="1226"/>
                  </a:cubicBezTo>
                  <a:cubicBezTo>
                    <a:pt x="2685" y="1226"/>
                    <a:pt x="2715" y="1251"/>
                    <a:pt x="2729" y="1251"/>
                  </a:cubicBezTo>
                  <a:cubicBezTo>
                    <a:pt x="2683" y="1160"/>
                    <a:pt x="2661" y="1205"/>
                    <a:pt x="2661" y="1137"/>
                  </a:cubicBezTo>
                  <a:lnTo>
                    <a:pt x="2661" y="1137"/>
                  </a:lnTo>
                  <a:lnTo>
                    <a:pt x="2706" y="1160"/>
                  </a:lnTo>
                  <a:lnTo>
                    <a:pt x="2706" y="1160"/>
                  </a:lnTo>
                  <a:lnTo>
                    <a:pt x="2683" y="1092"/>
                  </a:lnTo>
                  <a:cubicBezTo>
                    <a:pt x="2683" y="1137"/>
                    <a:pt x="2592" y="1114"/>
                    <a:pt x="2524" y="1137"/>
                  </a:cubicBezTo>
                  <a:lnTo>
                    <a:pt x="2524" y="1046"/>
                  </a:lnTo>
                  <a:lnTo>
                    <a:pt x="2592" y="1046"/>
                  </a:lnTo>
                  <a:cubicBezTo>
                    <a:pt x="2592" y="1023"/>
                    <a:pt x="2433" y="1001"/>
                    <a:pt x="2456" y="910"/>
                  </a:cubicBezTo>
                  <a:cubicBezTo>
                    <a:pt x="2479" y="751"/>
                    <a:pt x="2433" y="591"/>
                    <a:pt x="2433" y="432"/>
                  </a:cubicBezTo>
                  <a:lnTo>
                    <a:pt x="2433" y="432"/>
                  </a:lnTo>
                  <a:lnTo>
                    <a:pt x="2524" y="500"/>
                  </a:lnTo>
                  <a:lnTo>
                    <a:pt x="2524" y="432"/>
                  </a:lnTo>
                  <a:cubicBezTo>
                    <a:pt x="2516" y="440"/>
                    <a:pt x="2510" y="443"/>
                    <a:pt x="2504" y="443"/>
                  </a:cubicBezTo>
                  <a:cubicBezTo>
                    <a:pt x="2484" y="443"/>
                    <a:pt x="2477" y="399"/>
                    <a:pt x="2466" y="399"/>
                  </a:cubicBezTo>
                  <a:cubicBezTo>
                    <a:pt x="2463" y="399"/>
                    <a:pt x="2460" y="402"/>
                    <a:pt x="2456" y="409"/>
                  </a:cubicBezTo>
                  <a:cubicBezTo>
                    <a:pt x="2320" y="296"/>
                    <a:pt x="2433" y="137"/>
                    <a:pt x="2342" y="46"/>
                  </a:cubicBezTo>
                  <a:cubicBezTo>
                    <a:pt x="2206" y="46"/>
                    <a:pt x="296" y="46"/>
                    <a:pt x="159" y="68"/>
                  </a:cubicBezTo>
                  <a:lnTo>
                    <a:pt x="15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3"/>
            <p:cNvSpPr/>
            <p:nvPr/>
          </p:nvSpPr>
          <p:spPr>
            <a:xfrm rot="2879632">
              <a:off x="8291360" y="5413585"/>
              <a:ext cx="2251" cy="3752"/>
            </a:xfrm>
            <a:custGeom>
              <a:avLst/>
              <a:gdLst/>
              <a:ahLst/>
              <a:cxnLst/>
              <a:rect l="l" t="t" r="r" b="b"/>
              <a:pathLst>
                <a:path w="69" h="115" extrusionOk="0">
                  <a:moveTo>
                    <a:pt x="69" y="1"/>
                  </a:moveTo>
                  <a:cubicBezTo>
                    <a:pt x="23" y="46"/>
                    <a:pt x="1" y="69"/>
                    <a:pt x="1" y="115"/>
                  </a:cubicBezTo>
                  <a:cubicBezTo>
                    <a:pt x="69" y="92"/>
                    <a:pt x="69" y="46"/>
                    <a:pt x="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3"/>
            <p:cNvSpPr/>
            <p:nvPr/>
          </p:nvSpPr>
          <p:spPr>
            <a:xfrm rot="2879632">
              <a:off x="8294593" y="5415024"/>
              <a:ext cx="33" cy="33"/>
            </a:xfrm>
            <a:custGeom>
              <a:avLst/>
              <a:gdLst/>
              <a:ahLst/>
              <a:cxnLst/>
              <a:rect l="l" t="t" r="r" b="b"/>
              <a:pathLst>
                <a:path w="1" h="1" extrusionOk="0">
                  <a:moveTo>
                    <a:pt x="1" y="1"/>
                  </a:moveTo>
                  <a:lnTo>
                    <a:pt x="1" y="1"/>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3"/>
            <p:cNvSpPr/>
            <p:nvPr/>
          </p:nvSpPr>
          <p:spPr>
            <a:xfrm rot="2879632">
              <a:off x="8464628" y="5161668"/>
              <a:ext cx="33" cy="783"/>
            </a:xfrm>
            <a:custGeom>
              <a:avLst/>
              <a:gdLst/>
              <a:ahLst/>
              <a:cxnLst/>
              <a:rect l="l" t="t" r="r" b="b"/>
              <a:pathLst>
                <a:path w="1" h="24" extrusionOk="0">
                  <a:moveTo>
                    <a:pt x="1" y="1"/>
                  </a:moveTo>
                  <a:lnTo>
                    <a:pt x="1" y="23"/>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3"/>
            <p:cNvSpPr/>
            <p:nvPr/>
          </p:nvSpPr>
          <p:spPr>
            <a:xfrm rot="2879632">
              <a:off x="8330052" y="5134977"/>
              <a:ext cx="88324" cy="307943"/>
            </a:xfrm>
            <a:custGeom>
              <a:avLst/>
              <a:gdLst/>
              <a:ahLst/>
              <a:cxnLst/>
              <a:rect l="l" t="t" r="r" b="b"/>
              <a:pathLst>
                <a:path w="2707" h="9438" extrusionOk="0">
                  <a:moveTo>
                    <a:pt x="387" y="0"/>
                  </a:moveTo>
                  <a:lnTo>
                    <a:pt x="364" y="91"/>
                  </a:lnTo>
                  <a:cubicBezTo>
                    <a:pt x="366" y="91"/>
                    <a:pt x="367" y="91"/>
                    <a:pt x="369" y="91"/>
                  </a:cubicBezTo>
                  <a:lnTo>
                    <a:pt x="369" y="91"/>
                  </a:lnTo>
                  <a:lnTo>
                    <a:pt x="387" y="0"/>
                  </a:lnTo>
                  <a:close/>
                  <a:moveTo>
                    <a:pt x="2229" y="2956"/>
                  </a:moveTo>
                  <a:lnTo>
                    <a:pt x="2365" y="3002"/>
                  </a:lnTo>
                  <a:lnTo>
                    <a:pt x="2365" y="3002"/>
                  </a:lnTo>
                  <a:lnTo>
                    <a:pt x="2297" y="3047"/>
                  </a:lnTo>
                  <a:lnTo>
                    <a:pt x="2229" y="2956"/>
                  </a:lnTo>
                  <a:close/>
                  <a:moveTo>
                    <a:pt x="2525" y="9028"/>
                  </a:moveTo>
                  <a:lnTo>
                    <a:pt x="2525" y="9070"/>
                  </a:lnTo>
                  <a:lnTo>
                    <a:pt x="2525" y="9070"/>
                  </a:lnTo>
                  <a:cubicBezTo>
                    <a:pt x="2515" y="9048"/>
                    <a:pt x="2494" y="9043"/>
                    <a:pt x="2525" y="9028"/>
                  </a:cubicBezTo>
                  <a:close/>
                  <a:moveTo>
                    <a:pt x="319" y="68"/>
                  </a:moveTo>
                  <a:cubicBezTo>
                    <a:pt x="296" y="137"/>
                    <a:pt x="251" y="182"/>
                    <a:pt x="319" y="205"/>
                  </a:cubicBezTo>
                  <a:cubicBezTo>
                    <a:pt x="305" y="218"/>
                    <a:pt x="294" y="222"/>
                    <a:pt x="283" y="222"/>
                  </a:cubicBezTo>
                  <a:cubicBezTo>
                    <a:pt x="272" y="222"/>
                    <a:pt x="261" y="218"/>
                    <a:pt x="250" y="218"/>
                  </a:cubicBezTo>
                  <a:cubicBezTo>
                    <a:pt x="237" y="218"/>
                    <a:pt x="223" y="224"/>
                    <a:pt x="205" y="250"/>
                  </a:cubicBezTo>
                  <a:cubicBezTo>
                    <a:pt x="228" y="296"/>
                    <a:pt x="273" y="341"/>
                    <a:pt x="228" y="387"/>
                  </a:cubicBezTo>
                  <a:cubicBezTo>
                    <a:pt x="137" y="500"/>
                    <a:pt x="296" y="591"/>
                    <a:pt x="205" y="682"/>
                  </a:cubicBezTo>
                  <a:cubicBezTo>
                    <a:pt x="160" y="705"/>
                    <a:pt x="205" y="796"/>
                    <a:pt x="160" y="842"/>
                  </a:cubicBezTo>
                  <a:cubicBezTo>
                    <a:pt x="160" y="842"/>
                    <a:pt x="171" y="836"/>
                    <a:pt x="182" y="836"/>
                  </a:cubicBezTo>
                  <a:cubicBezTo>
                    <a:pt x="194" y="836"/>
                    <a:pt x="205" y="842"/>
                    <a:pt x="205" y="864"/>
                  </a:cubicBezTo>
                  <a:cubicBezTo>
                    <a:pt x="160" y="932"/>
                    <a:pt x="205" y="1001"/>
                    <a:pt x="137" y="1046"/>
                  </a:cubicBezTo>
                  <a:lnTo>
                    <a:pt x="205" y="1114"/>
                  </a:lnTo>
                  <a:cubicBezTo>
                    <a:pt x="160" y="1387"/>
                    <a:pt x="91" y="2479"/>
                    <a:pt x="114" y="2752"/>
                  </a:cubicBezTo>
                  <a:lnTo>
                    <a:pt x="91" y="2752"/>
                  </a:lnTo>
                  <a:cubicBezTo>
                    <a:pt x="91" y="3184"/>
                    <a:pt x="23" y="4048"/>
                    <a:pt x="91" y="4503"/>
                  </a:cubicBezTo>
                  <a:cubicBezTo>
                    <a:pt x="23" y="4548"/>
                    <a:pt x="23" y="4662"/>
                    <a:pt x="1" y="4730"/>
                  </a:cubicBezTo>
                  <a:cubicBezTo>
                    <a:pt x="20" y="4711"/>
                    <a:pt x="35" y="4704"/>
                    <a:pt x="46" y="4704"/>
                  </a:cubicBezTo>
                  <a:cubicBezTo>
                    <a:pt x="61" y="4704"/>
                    <a:pt x="69" y="4717"/>
                    <a:pt x="69" y="4730"/>
                  </a:cubicBezTo>
                  <a:cubicBezTo>
                    <a:pt x="46" y="4957"/>
                    <a:pt x="114" y="4753"/>
                    <a:pt x="137" y="4957"/>
                  </a:cubicBezTo>
                  <a:cubicBezTo>
                    <a:pt x="182" y="5230"/>
                    <a:pt x="114" y="6185"/>
                    <a:pt x="69" y="6413"/>
                  </a:cubicBezTo>
                  <a:cubicBezTo>
                    <a:pt x="137" y="6526"/>
                    <a:pt x="69" y="6686"/>
                    <a:pt x="137" y="6799"/>
                  </a:cubicBezTo>
                  <a:lnTo>
                    <a:pt x="114" y="6799"/>
                  </a:lnTo>
                  <a:cubicBezTo>
                    <a:pt x="137" y="6845"/>
                    <a:pt x="114" y="7072"/>
                    <a:pt x="114" y="7277"/>
                  </a:cubicBezTo>
                  <a:cubicBezTo>
                    <a:pt x="114" y="7482"/>
                    <a:pt x="114" y="7709"/>
                    <a:pt x="137" y="7777"/>
                  </a:cubicBezTo>
                  <a:lnTo>
                    <a:pt x="137" y="7754"/>
                  </a:lnTo>
                  <a:lnTo>
                    <a:pt x="137" y="7754"/>
                  </a:lnTo>
                  <a:cubicBezTo>
                    <a:pt x="205" y="7891"/>
                    <a:pt x="114" y="7868"/>
                    <a:pt x="91" y="7982"/>
                  </a:cubicBezTo>
                  <a:cubicBezTo>
                    <a:pt x="100" y="7980"/>
                    <a:pt x="108" y="7979"/>
                    <a:pt x="115" y="7979"/>
                  </a:cubicBezTo>
                  <a:cubicBezTo>
                    <a:pt x="194" y="7979"/>
                    <a:pt x="251" y="8077"/>
                    <a:pt x="251" y="8118"/>
                  </a:cubicBezTo>
                  <a:lnTo>
                    <a:pt x="228" y="8118"/>
                  </a:lnTo>
                  <a:cubicBezTo>
                    <a:pt x="251" y="8187"/>
                    <a:pt x="342" y="8323"/>
                    <a:pt x="364" y="8414"/>
                  </a:cubicBezTo>
                  <a:lnTo>
                    <a:pt x="319" y="8414"/>
                  </a:lnTo>
                  <a:cubicBezTo>
                    <a:pt x="364" y="8505"/>
                    <a:pt x="364" y="8664"/>
                    <a:pt x="364" y="8732"/>
                  </a:cubicBezTo>
                  <a:cubicBezTo>
                    <a:pt x="364" y="8869"/>
                    <a:pt x="273" y="9096"/>
                    <a:pt x="364" y="9278"/>
                  </a:cubicBezTo>
                  <a:lnTo>
                    <a:pt x="228" y="9437"/>
                  </a:lnTo>
                  <a:cubicBezTo>
                    <a:pt x="228" y="9437"/>
                    <a:pt x="2093" y="9437"/>
                    <a:pt x="2479" y="9164"/>
                  </a:cubicBezTo>
                  <a:lnTo>
                    <a:pt x="2525" y="9164"/>
                  </a:lnTo>
                  <a:lnTo>
                    <a:pt x="2525" y="9119"/>
                  </a:lnTo>
                  <a:cubicBezTo>
                    <a:pt x="2534" y="9092"/>
                    <a:pt x="2542" y="9083"/>
                    <a:pt x="2551" y="9083"/>
                  </a:cubicBezTo>
                  <a:cubicBezTo>
                    <a:pt x="2565" y="9083"/>
                    <a:pt x="2579" y="9105"/>
                    <a:pt x="2593" y="9119"/>
                  </a:cubicBezTo>
                  <a:lnTo>
                    <a:pt x="2616" y="9051"/>
                  </a:lnTo>
                  <a:lnTo>
                    <a:pt x="2593" y="9073"/>
                  </a:lnTo>
                  <a:cubicBezTo>
                    <a:pt x="2570" y="9028"/>
                    <a:pt x="2525" y="9005"/>
                    <a:pt x="2547" y="8960"/>
                  </a:cubicBezTo>
                  <a:cubicBezTo>
                    <a:pt x="2547" y="8914"/>
                    <a:pt x="2616" y="8960"/>
                    <a:pt x="2638" y="8891"/>
                  </a:cubicBezTo>
                  <a:cubicBezTo>
                    <a:pt x="2638" y="8528"/>
                    <a:pt x="2684" y="8187"/>
                    <a:pt x="2661" y="7823"/>
                  </a:cubicBezTo>
                  <a:lnTo>
                    <a:pt x="2661" y="7823"/>
                  </a:lnTo>
                  <a:lnTo>
                    <a:pt x="2684" y="7845"/>
                  </a:lnTo>
                  <a:cubicBezTo>
                    <a:pt x="2661" y="7732"/>
                    <a:pt x="2661" y="7641"/>
                    <a:pt x="2638" y="7550"/>
                  </a:cubicBezTo>
                  <a:lnTo>
                    <a:pt x="2707" y="7504"/>
                  </a:lnTo>
                  <a:lnTo>
                    <a:pt x="2707" y="7504"/>
                  </a:lnTo>
                  <a:cubicBezTo>
                    <a:pt x="2706" y="7505"/>
                    <a:pt x="2705" y="7505"/>
                    <a:pt x="2704" y="7505"/>
                  </a:cubicBezTo>
                  <a:cubicBezTo>
                    <a:pt x="2659" y="7505"/>
                    <a:pt x="2616" y="6959"/>
                    <a:pt x="2638" y="6959"/>
                  </a:cubicBezTo>
                  <a:lnTo>
                    <a:pt x="2547" y="6959"/>
                  </a:lnTo>
                  <a:cubicBezTo>
                    <a:pt x="2547" y="6845"/>
                    <a:pt x="2661" y="6913"/>
                    <a:pt x="2638" y="6822"/>
                  </a:cubicBezTo>
                  <a:cubicBezTo>
                    <a:pt x="2502" y="6777"/>
                    <a:pt x="2661" y="6663"/>
                    <a:pt x="2570" y="6617"/>
                  </a:cubicBezTo>
                  <a:cubicBezTo>
                    <a:pt x="2593" y="6617"/>
                    <a:pt x="2593" y="6572"/>
                    <a:pt x="2638" y="6572"/>
                  </a:cubicBezTo>
                  <a:cubicBezTo>
                    <a:pt x="2570" y="6572"/>
                    <a:pt x="2616" y="6526"/>
                    <a:pt x="2593" y="6504"/>
                  </a:cubicBezTo>
                  <a:lnTo>
                    <a:pt x="2593" y="6504"/>
                  </a:lnTo>
                  <a:lnTo>
                    <a:pt x="2547" y="6526"/>
                  </a:lnTo>
                  <a:lnTo>
                    <a:pt x="2525" y="6458"/>
                  </a:lnTo>
                  <a:lnTo>
                    <a:pt x="2616" y="6436"/>
                  </a:lnTo>
                  <a:cubicBezTo>
                    <a:pt x="2638" y="6254"/>
                    <a:pt x="2707" y="5389"/>
                    <a:pt x="2684" y="5208"/>
                  </a:cubicBezTo>
                  <a:lnTo>
                    <a:pt x="2684" y="5208"/>
                  </a:lnTo>
                  <a:cubicBezTo>
                    <a:pt x="2616" y="5230"/>
                    <a:pt x="2661" y="5276"/>
                    <a:pt x="2570" y="5299"/>
                  </a:cubicBezTo>
                  <a:cubicBezTo>
                    <a:pt x="2525" y="5253"/>
                    <a:pt x="2593" y="5230"/>
                    <a:pt x="2547" y="5208"/>
                  </a:cubicBezTo>
                  <a:cubicBezTo>
                    <a:pt x="2661" y="5185"/>
                    <a:pt x="2570" y="5094"/>
                    <a:pt x="2707" y="5048"/>
                  </a:cubicBezTo>
                  <a:lnTo>
                    <a:pt x="2638" y="5026"/>
                  </a:lnTo>
                  <a:lnTo>
                    <a:pt x="2684" y="5003"/>
                  </a:lnTo>
                  <a:cubicBezTo>
                    <a:pt x="2593" y="4776"/>
                    <a:pt x="2638" y="4957"/>
                    <a:pt x="2661" y="4753"/>
                  </a:cubicBezTo>
                  <a:cubicBezTo>
                    <a:pt x="2661" y="4639"/>
                    <a:pt x="2570" y="4571"/>
                    <a:pt x="2616" y="4525"/>
                  </a:cubicBezTo>
                  <a:lnTo>
                    <a:pt x="2547" y="4525"/>
                  </a:lnTo>
                  <a:cubicBezTo>
                    <a:pt x="2616" y="4525"/>
                    <a:pt x="2502" y="4434"/>
                    <a:pt x="2570" y="4434"/>
                  </a:cubicBezTo>
                  <a:cubicBezTo>
                    <a:pt x="2570" y="4394"/>
                    <a:pt x="2570" y="4317"/>
                    <a:pt x="2506" y="4317"/>
                  </a:cubicBezTo>
                  <a:cubicBezTo>
                    <a:pt x="2502" y="4317"/>
                    <a:pt x="2497" y="4317"/>
                    <a:pt x="2492" y="4318"/>
                  </a:cubicBezTo>
                  <a:lnTo>
                    <a:pt x="2492" y="4318"/>
                  </a:lnTo>
                  <a:cubicBezTo>
                    <a:pt x="2521" y="4307"/>
                    <a:pt x="2541" y="4263"/>
                    <a:pt x="2568" y="4263"/>
                  </a:cubicBezTo>
                  <a:cubicBezTo>
                    <a:pt x="2576" y="4263"/>
                    <a:pt x="2584" y="4266"/>
                    <a:pt x="2593" y="4275"/>
                  </a:cubicBezTo>
                  <a:lnTo>
                    <a:pt x="2593" y="4207"/>
                  </a:lnTo>
                  <a:lnTo>
                    <a:pt x="2570" y="4230"/>
                  </a:lnTo>
                  <a:cubicBezTo>
                    <a:pt x="2547" y="4139"/>
                    <a:pt x="2638" y="4093"/>
                    <a:pt x="2547" y="4025"/>
                  </a:cubicBezTo>
                  <a:lnTo>
                    <a:pt x="2525" y="4048"/>
                  </a:lnTo>
                  <a:cubicBezTo>
                    <a:pt x="2525" y="4002"/>
                    <a:pt x="2502" y="3934"/>
                    <a:pt x="2593" y="3934"/>
                  </a:cubicBezTo>
                  <a:lnTo>
                    <a:pt x="2616" y="3980"/>
                  </a:lnTo>
                  <a:cubicBezTo>
                    <a:pt x="2638" y="3889"/>
                    <a:pt x="2616" y="3820"/>
                    <a:pt x="2593" y="3752"/>
                  </a:cubicBezTo>
                  <a:lnTo>
                    <a:pt x="2570" y="3775"/>
                  </a:lnTo>
                  <a:cubicBezTo>
                    <a:pt x="2502" y="3661"/>
                    <a:pt x="2456" y="3116"/>
                    <a:pt x="2365" y="3002"/>
                  </a:cubicBezTo>
                  <a:lnTo>
                    <a:pt x="2365" y="3002"/>
                  </a:lnTo>
                  <a:lnTo>
                    <a:pt x="2434" y="3025"/>
                  </a:lnTo>
                  <a:cubicBezTo>
                    <a:pt x="2434" y="2843"/>
                    <a:pt x="2479" y="1933"/>
                    <a:pt x="2547" y="1774"/>
                  </a:cubicBezTo>
                  <a:cubicBezTo>
                    <a:pt x="2563" y="1751"/>
                    <a:pt x="2580" y="1744"/>
                    <a:pt x="2597" y="1744"/>
                  </a:cubicBezTo>
                  <a:cubicBezTo>
                    <a:pt x="2631" y="1744"/>
                    <a:pt x="2661" y="1774"/>
                    <a:pt x="2661" y="1774"/>
                  </a:cubicBezTo>
                  <a:cubicBezTo>
                    <a:pt x="2661" y="1683"/>
                    <a:pt x="2593" y="1728"/>
                    <a:pt x="2616" y="1660"/>
                  </a:cubicBezTo>
                  <a:lnTo>
                    <a:pt x="2616" y="1660"/>
                  </a:lnTo>
                  <a:lnTo>
                    <a:pt x="2684" y="1683"/>
                  </a:lnTo>
                  <a:lnTo>
                    <a:pt x="2661" y="1615"/>
                  </a:lnTo>
                  <a:cubicBezTo>
                    <a:pt x="2650" y="1637"/>
                    <a:pt x="2621" y="1643"/>
                    <a:pt x="2590" y="1643"/>
                  </a:cubicBezTo>
                  <a:cubicBezTo>
                    <a:pt x="2559" y="1643"/>
                    <a:pt x="2525" y="1637"/>
                    <a:pt x="2502" y="1637"/>
                  </a:cubicBezTo>
                  <a:lnTo>
                    <a:pt x="2525" y="1546"/>
                  </a:lnTo>
                  <a:lnTo>
                    <a:pt x="2570" y="1569"/>
                  </a:lnTo>
                  <a:cubicBezTo>
                    <a:pt x="2570" y="1546"/>
                    <a:pt x="2434" y="1501"/>
                    <a:pt x="2456" y="1410"/>
                  </a:cubicBezTo>
                  <a:cubicBezTo>
                    <a:pt x="2502" y="1274"/>
                    <a:pt x="2502" y="1114"/>
                    <a:pt x="2547" y="955"/>
                  </a:cubicBezTo>
                  <a:lnTo>
                    <a:pt x="2593" y="1046"/>
                  </a:lnTo>
                  <a:lnTo>
                    <a:pt x="2616" y="978"/>
                  </a:lnTo>
                  <a:lnTo>
                    <a:pt x="2616" y="978"/>
                  </a:lnTo>
                  <a:cubicBezTo>
                    <a:pt x="2610" y="981"/>
                    <a:pt x="2606" y="982"/>
                    <a:pt x="2603" y="982"/>
                  </a:cubicBezTo>
                  <a:cubicBezTo>
                    <a:pt x="2578" y="982"/>
                    <a:pt x="2587" y="929"/>
                    <a:pt x="2576" y="929"/>
                  </a:cubicBezTo>
                  <a:cubicBezTo>
                    <a:pt x="2575" y="929"/>
                    <a:pt x="2573" y="930"/>
                    <a:pt x="2570" y="932"/>
                  </a:cubicBezTo>
                  <a:cubicBezTo>
                    <a:pt x="2456" y="796"/>
                    <a:pt x="2593" y="682"/>
                    <a:pt x="2502" y="569"/>
                  </a:cubicBezTo>
                  <a:cubicBezTo>
                    <a:pt x="2389" y="546"/>
                    <a:pt x="538" y="100"/>
                    <a:pt x="369" y="91"/>
                  </a:cubicBezTo>
                  <a:lnTo>
                    <a:pt x="369" y="91"/>
                  </a:lnTo>
                  <a:lnTo>
                    <a:pt x="364" y="114"/>
                  </a:lnTo>
                  <a:lnTo>
                    <a:pt x="433" y="114"/>
                  </a:lnTo>
                  <a:cubicBezTo>
                    <a:pt x="455" y="205"/>
                    <a:pt x="387" y="137"/>
                    <a:pt x="387" y="205"/>
                  </a:cubicBezTo>
                  <a:cubicBezTo>
                    <a:pt x="319" y="205"/>
                    <a:pt x="319" y="137"/>
                    <a:pt x="319" y="6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3"/>
            <p:cNvSpPr/>
            <p:nvPr/>
          </p:nvSpPr>
          <p:spPr>
            <a:xfrm rot="2879632">
              <a:off x="8803696" y="4994479"/>
              <a:ext cx="2251" cy="3002"/>
            </a:xfrm>
            <a:custGeom>
              <a:avLst/>
              <a:gdLst/>
              <a:ahLst/>
              <a:cxnLst/>
              <a:rect l="l" t="t" r="r" b="b"/>
              <a:pathLst>
                <a:path w="69" h="92" extrusionOk="0">
                  <a:moveTo>
                    <a:pt x="69" y="1"/>
                  </a:moveTo>
                  <a:lnTo>
                    <a:pt x="69" y="1"/>
                  </a:lnTo>
                  <a:cubicBezTo>
                    <a:pt x="23" y="23"/>
                    <a:pt x="1" y="69"/>
                    <a:pt x="1" y="92"/>
                  </a:cubicBezTo>
                  <a:cubicBezTo>
                    <a:pt x="46" y="92"/>
                    <a:pt x="69" y="46"/>
                    <a:pt x="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3"/>
            <p:cNvSpPr/>
            <p:nvPr/>
          </p:nvSpPr>
          <p:spPr>
            <a:xfrm rot="2879632">
              <a:off x="8806651" y="4995794"/>
              <a:ext cx="33" cy="33"/>
            </a:xfrm>
            <a:custGeom>
              <a:avLst/>
              <a:gdLst/>
              <a:ahLst/>
              <a:cxnLst/>
              <a:rect l="l" t="t" r="r" b="b"/>
              <a:pathLst>
                <a:path w="1" h="1" extrusionOk="0">
                  <a:moveTo>
                    <a:pt x="1" y="1"/>
                  </a:moveTo>
                  <a:lnTo>
                    <a:pt x="1" y="1"/>
                  </a:lnTo>
                  <a:lnTo>
                    <a:pt x="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3"/>
            <p:cNvSpPr/>
            <p:nvPr/>
          </p:nvSpPr>
          <p:spPr>
            <a:xfrm rot="2879632">
              <a:off x="8944347" y="4778588"/>
              <a:ext cx="33" cy="783"/>
            </a:xfrm>
            <a:custGeom>
              <a:avLst/>
              <a:gdLst/>
              <a:ahLst/>
              <a:cxnLst/>
              <a:rect l="l" t="t" r="r" b="b"/>
              <a:pathLst>
                <a:path w="1" h="24" extrusionOk="0">
                  <a:moveTo>
                    <a:pt x="0" y="0"/>
                  </a:moveTo>
                  <a:lnTo>
                    <a:pt x="0"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3"/>
            <p:cNvSpPr/>
            <p:nvPr/>
          </p:nvSpPr>
          <p:spPr>
            <a:xfrm rot="2879632">
              <a:off x="8831333" y="4762617"/>
              <a:ext cx="97949" cy="255902"/>
            </a:xfrm>
            <a:custGeom>
              <a:avLst/>
              <a:gdLst/>
              <a:ahLst/>
              <a:cxnLst/>
              <a:rect l="l" t="t" r="r" b="b"/>
              <a:pathLst>
                <a:path w="3002" h="7843" extrusionOk="0">
                  <a:moveTo>
                    <a:pt x="2783" y="5569"/>
                  </a:moveTo>
                  <a:cubicBezTo>
                    <a:pt x="2787" y="5571"/>
                    <a:pt x="2792" y="5573"/>
                    <a:pt x="2797" y="5575"/>
                  </a:cubicBezTo>
                  <a:cubicBezTo>
                    <a:pt x="2792" y="5572"/>
                    <a:pt x="2788" y="5570"/>
                    <a:pt x="2783" y="5569"/>
                  </a:cubicBezTo>
                  <a:close/>
                  <a:moveTo>
                    <a:pt x="2342" y="7689"/>
                  </a:moveTo>
                  <a:lnTo>
                    <a:pt x="2324" y="7745"/>
                  </a:lnTo>
                  <a:lnTo>
                    <a:pt x="2324" y="7745"/>
                  </a:lnTo>
                  <a:cubicBezTo>
                    <a:pt x="2330" y="7708"/>
                    <a:pt x="2281" y="7689"/>
                    <a:pt x="2342" y="7689"/>
                  </a:cubicBezTo>
                  <a:close/>
                  <a:moveTo>
                    <a:pt x="2446" y="1"/>
                  </a:moveTo>
                  <a:cubicBezTo>
                    <a:pt x="2108" y="1"/>
                    <a:pt x="467" y="120"/>
                    <a:pt x="341" y="162"/>
                  </a:cubicBezTo>
                  <a:lnTo>
                    <a:pt x="341" y="117"/>
                  </a:lnTo>
                  <a:lnTo>
                    <a:pt x="319" y="185"/>
                  </a:lnTo>
                  <a:lnTo>
                    <a:pt x="387" y="185"/>
                  </a:lnTo>
                  <a:cubicBezTo>
                    <a:pt x="432" y="231"/>
                    <a:pt x="341" y="208"/>
                    <a:pt x="364" y="253"/>
                  </a:cubicBezTo>
                  <a:cubicBezTo>
                    <a:pt x="296" y="253"/>
                    <a:pt x="273" y="208"/>
                    <a:pt x="273" y="185"/>
                  </a:cubicBezTo>
                  <a:lnTo>
                    <a:pt x="273" y="185"/>
                  </a:lnTo>
                  <a:cubicBezTo>
                    <a:pt x="273" y="208"/>
                    <a:pt x="228" y="253"/>
                    <a:pt x="296" y="253"/>
                  </a:cubicBezTo>
                  <a:cubicBezTo>
                    <a:pt x="273" y="299"/>
                    <a:pt x="228" y="276"/>
                    <a:pt x="205" y="322"/>
                  </a:cubicBezTo>
                  <a:cubicBezTo>
                    <a:pt x="228" y="344"/>
                    <a:pt x="273" y="367"/>
                    <a:pt x="250" y="390"/>
                  </a:cubicBezTo>
                  <a:lnTo>
                    <a:pt x="228" y="390"/>
                  </a:lnTo>
                  <a:cubicBezTo>
                    <a:pt x="182" y="481"/>
                    <a:pt x="341" y="504"/>
                    <a:pt x="296" y="595"/>
                  </a:cubicBezTo>
                  <a:lnTo>
                    <a:pt x="273" y="572"/>
                  </a:lnTo>
                  <a:lnTo>
                    <a:pt x="273" y="572"/>
                  </a:lnTo>
                  <a:cubicBezTo>
                    <a:pt x="228" y="617"/>
                    <a:pt x="296" y="640"/>
                    <a:pt x="250" y="708"/>
                  </a:cubicBezTo>
                  <a:lnTo>
                    <a:pt x="319" y="708"/>
                  </a:lnTo>
                  <a:cubicBezTo>
                    <a:pt x="296" y="754"/>
                    <a:pt x="341" y="776"/>
                    <a:pt x="273" y="822"/>
                  </a:cubicBezTo>
                  <a:lnTo>
                    <a:pt x="341" y="867"/>
                  </a:lnTo>
                  <a:cubicBezTo>
                    <a:pt x="341" y="1072"/>
                    <a:pt x="432" y="1913"/>
                    <a:pt x="410" y="2141"/>
                  </a:cubicBezTo>
                  <a:lnTo>
                    <a:pt x="387" y="2141"/>
                  </a:lnTo>
                  <a:cubicBezTo>
                    <a:pt x="410" y="2459"/>
                    <a:pt x="364" y="3164"/>
                    <a:pt x="410" y="3551"/>
                  </a:cubicBezTo>
                  <a:cubicBezTo>
                    <a:pt x="341" y="3596"/>
                    <a:pt x="341" y="3664"/>
                    <a:pt x="319" y="3733"/>
                  </a:cubicBezTo>
                  <a:lnTo>
                    <a:pt x="387" y="3733"/>
                  </a:lnTo>
                  <a:cubicBezTo>
                    <a:pt x="364" y="3915"/>
                    <a:pt x="432" y="3755"/>
                    <a:pt x="432" y="3937"/>
                  </a:cubicBezTo>
                  <a:cubicBezTo>
                    <a:pt x="478" y="4142"/>
                    <a:pt x="319" y="4938"/>
                    <a:pt x="250" y="5120"/>
                  </a:cubicBezTo>
                  <a:cubicBezTo>
                    <a:pt x="319" y="5211"/>
                    <a:pt x="250" y="5347"/>
                    <a:pt x="296" y="5438"/>
                  </a:cubicBezTo>
                  <a:lnTo>
                    <a:pt x="273" y="5438"/>
                  </a:lnTo>
                  <a:cubicBezTo>
                    <a:pt x="296" y="5529"/>
                    <a:pt x="137" y="6120"/>
                    <a:pt x="159" y="6257"/>
                  </a:cubicBezTo>
                  <a:lnTo>
                    <a:pt x="159" y="6234"/>
                  </a:lnTo>
                  <a:lnTo>
                    <a:pt x="159" y="6234"/>
                  </a:lnTo>
                  <a:cubicBezTo>
                    <a:pt x="205" y="6348"/>
                    <a:pt x="114" y="6325"/>
                    <a:pt x="68" y="6416"/>
                  </a:cubicBezTo>
                  <a:cubicBezTo>
                    <a:pt x="182" y="6416"/>
                    <a:pt x="228" y="6507"/>
                    <a:pt x="228" y="6552"/>
                  </a:cubicBezTo>
                  <a:lnTo>
                    <a:pt x="205" y="6552"/>
                  </a:lnTo>
                  <a:cubicBezTo>
                    <a:pt x="205" y="6598"/>
                    <a:pt x="296" y="6734"/>
                    <a:pt x="296" y="6825"/>
                  </a:cubicBezTo>
                  <a:lnTo>
                    <a:pt x="228" y="6803"/>
                  </a:lnTo>
                  <a:lnTo>
                    <a:pt x="228" y="6803"/>
                  </a:lnTo>
                  <a:cubicBezTo>
                    <a:pt x="273" y="6893"/>
                    <a:pt x="250" y="7030"/>
                    <a:pt x="250" y="7075"/>
                  </a:cubicBezTo>
                  <a:cubicBezTo>
                    <a:pt x="205" y="7212"/>
                    <a:pt x="114" y="7394"/>
                    <a:pt x="159" y="7576"/>
                  </a:cubicBezTo>
                  <a:lnTo>
                    <a:pt x="0" y="7667"/>
                  </a:lnTo>
                  <a:lnTo>
                    <a:pt x="0" y="7689"/>
                  </a:lnTo>
                  <a:cubicBezTo>
                    <a:pt x="0" y="7689"/>
                    <a:pt x="478" y="7758"/>
                    <a:pt x="978" y="7803"/>
                  </a:cubicBezTo>
                  <a:cubicBezTo>
                    <a:pt x="1240" y="7826"/>
                    <a:pt x="1507" y="7843"/>
                    <a:pt x="1734" y="7843"/>
                  </a:cubicBezTo>
                  <a:cubicBezTo>
                    <a:pt x="1962" y="7843"/>
                    <a:pt x="2149" y="7826"/>
                    <a:pt x="2251" y="7780"/>
                  </a:cubicBezTo>
                  <a:lnTo>
                    <a:pt x="2320" y="7803"/>
                  </a:lnTo>
                  <a:lnTo>
                    <a:pt x="2320" y="7758"/>
                  </a:lnTo>
                  <a:cubicBezTo>
                    <a:pt x="2329" y="7738"/>
                    <a:pt x="2339" y="7731"/>
                    <a:pt x="2349" y="7731"/>
                  </a:cubicBezTo>
                  <a:cubicBezTo>
                    <a:pt x="2362" y="7731"/>
                    <a:pt x="2375" y="7744"/>
                    <a:pt x="2388" y="7758"/>
                  </a:cubicBezTo>
                  <a:lnTo>
                    <a:pt x="2433" y="7712"/>
                  </a:lnTo>
                  <a:lnTo>
                    <a:pt x="2388" y="7712"/>
                  </a:lnTo>
                  <a:lnTo>
                    <a:pt x="2365" y="7621"/>
                  </a:lnTo>
                  <a:cubicBezTo>
                    <a:pt x="2365" y="7598"/>
                    <a:pt x="2382" y="7598"/>
                    <a:pt x="2402" y="7598"/>
                  </a:cubicBezTo>
                  <a:cubicBezTo>
                    <a:pt x="2422" y="7598"/>
                    <a:pt x="2445" y="7598"/>
                    <a:pt x="2456" y="7576"/>
                  </a:cubicBezTo>
                  <a:cubicBezTo>
                    <a:pt x="2524" y="7303"/>
                    <a:pt x="2615" y="7007"/>
                    <a:pt x="2638" y="6689"/>
                  </a:cubicBezTo>
                  <a:lnTo>
                    <a:pt x="2661" y="6689"/>
                  </a:lnTo>
                  <a:cubicBezTo>
                    <a:pt x="2661" y="6598"/>
                    <a:pt x="2684" y="6507"/>
                    <a:pt x="2661" y="6439"/>
                  </a:cubicBezTo>
                  <a:lnTo>
                    <a:pt x="2752" y="6393"/>
                  </a:lnTo>
                  <a:lnTo>
                    <a:pt x="2752" y="6393"/>
                  </a:lnTo>
                  <a:cubicBezTo>
                    <a:pt x="2751" y="6394"/>
                    <a:pt x="2750" y="6394"/>
                    <a:pt x="2749" y="6394"/>
                  </a:cubicBezTo>
                  <a:cubicBezTo>
                    <a:pt x="2708" y="6394"/>
                    <a:pt x="2752" y="5915"/>
                    <a:pt x="2752" y="5893"/>
                  </a:cubicBezTo>
                  <a:lnTo>
                    <a:pt x="2661" y="5893"/>
                  </a:lnTo>
                  <a:cubicBezTo>
                    <a:pt x="2684" y="5802"/>
                    <a:pt x="2775" y="5870"/>
                    <a:pt x="2775" y="5779"/>
                  </a:cubicBezTo>
                  <a:cubicBezTo>
                    <a:pt x="2638" y="5734"/>
                    <a:pt x="2797" y="5643"/>
                    <a:pt x="2729" y="5597"/>
                  </a:cubicBezTo>
                  <a:cubicBezTo>
                    <a:pt x="2747" y="5597"/>
                    <a:pt x="2751" y="5568"/>
                    <a:pt x="2775" y="5568"/>
                  </a:cubicBezTo>
                  <a:cubicBezTo>
                    <a:pt x="2777" y="5568"/>
                    <a:pt x="2780" y="5569"/>
                    <a:pt x="2783" y="5569"/>
                  </a:cubicBezTo>
                  <a:lnTo>
                    <a:pt x="2783" y="5569"/>
                  </a:lnTo>
                  <a:cubicBezTo>
                    <a:pt x="2736" y="5548"/>
                    <a:pt x="2775" y="5526"/>
                    <a:pt x="2775" y="5484"/>
                  </a:cubicBezTo>
                  <a:lnTo>
                    <a:pt x="2775" y="5484"/>
                  </a:lnTo>
                  <a:lnTo>
                    <a:pt x="2729" y="5506"/>
                  </a:lnTo>
                  <a:lnTo>
                    <a:pt x="2706" y="5438"/>
                  </a:lnTo>
                  <a:lnTo>
                    <a:pt x="2775" y="5438"/>
                  </a:lnTo>
                  <a:cubicBezTo>
                    <a:pt x="2820" y="5279"/>
                    <a:pt x="2979" y="4483"/>
                    <a:pt x="2956" y="4324"/>
                  </a:cubicBezTo>
                  <a:cubicBezTo>
                    <a:pt x="2911" y="4324"/>
                    <a:pt x="2934" y="4392"/>
                    <a:pt x="2843" y="4392"/>
                  </a:cubicBezTo>
                  <a:cubicBezTo>
                    <a:pt x="2797" y="4347"/>
                    <a:pt x="2865" y="4324"/>
                    <a:pt x="2820" y="4301"/>
                  </a:cubicBezTo>
                  <a:cubicBezTo>
                    <a:pt x="2956" y="4301"/>
                    <a:pt x="2865" y="4210"/>
                    <a:pt x="3002" y="4187"/>
                  </a:cubicBezTo>
                  <a:lnTo>
                    <a:pt x="2934" y="4165"/>
                  </a:lnTo>
                  <a:lnTo>
                    <a:pt x="2979" y="4142"/>
                  </a:lnTo>
                  <a:cubicBezTo>
                    <a:pt x="2911" y="3937"/>
                    <a:pt x="2934" y="4096"/>
                    <a:pt x="2979" y="3915"/>
                  </a:cubicBezTo>
                  <a:cubicBezTo>
                    <a:pt x="2979" y="3801"/>
                    <a:pt x="2865" y="3733"/>
                    <a:pt x="2911" y="3687"/>
                  </a:cubicBezTo>
                  <a:lnTo>
                    <a:pt x="2843" y="3687"/>
                  </a:lnTo>
                  <a:cubicBezTo>
                    <a:pt x="2911" y="3687"/>
                    <a:pt x="2820" y="3596"/>
                    <a:pt x="2888" y="3596"/>
                  </a:cubicBezTo>
                  <a:cubicBezTo>
                    <a:pt x="2868" y="3576"/>
                    <a:pt x="2884" y="3502"/>
                    <a:pt x="2823" y="3502"/>
                  </a:cubicBezTo>
                  <a:cubicBezTo>
                    <a:pt x="2816" y="3502"/>
                    <a:pt x="2807" y="3503"/>
                    <a:pt x="2797" y="3505"/>
                  </a:cubicBezTo>
                  <a:cubicBezTo>
                    <a:pt x="2832" y="3488"/>
                    <a:pt x="2853" y="3444"/>
                    <a:pt x="2881" y="3444"/>
                  </a:cubicBezTo>
                  <a:cubicBezTo>
                    <a:pt x="2890" y="3444"/>
                    <a:pt x="2900" y="3449"/>
                    <a:pt x="2911" y="3460"/>
                  </a:cubicBezTo>
                  <a:lnTo>
                    <a:pt x="2911" y="3392"/>
                  </a:lnTo>
                  <a:lnTo>
                    <a:pt x="2865" y="3437"/>
                  </a:lnTo>
                  <a:cubicBezTo>
                    <a:pt x="2865" y="3346"/>
                    <a:pt x="2934" y="3301"/>
                    <a:pt x="2865" y="3232"/>
                  </a:cubicBezTo>
                  <a:lnTo>
                    <a:pt x="2820" y="3255"/>
                  </a:lnTo>
                  <a:cubicBezTo>
                    <a:pt x="2820" y="3210"/>
                    <a:pt x="2820" y="3164"/>
                    <a:pt x="2911" y="3141"/>
                  </a:cubicBezTo>
                  <a:lnTo>
                    <a:pt x="2934" y="3210"/>
                  </a:lnTo>
                  <a:cubicBezTo>
                    <a:pt x="2956" y="3119"/>
                    <a:pt x="2934" y="3050"/>
                    <a:pt x="2911" y="2982"/>
                  </a:cubicBezTo>
                  <a:lnTo>
                    <a:pt x="2888" y="3005"/>
                  </a:lnTo>
                  <a:cubicBezTo>
                    <a:pt x="2820" y="2914"/>
                    <a:pt x="2775" y="2391"/>
                    <a:pt x="2661" y="2300"/>
                  </a:cubicBezTo>
                  <a:lnTo>
                    <a:pt x="2593" y="2345"/>
                  </a:lnTo>
                  <a:lnTo>
                    <a:pt x="2547" y="2255"/>
                  </a:lnTo>
                  <a:lnTo>
                    <a:pt x="2752" y="2323"/>
                  </a:lnTo>
                  <a:cubicBezTo>
                    <a:pt x="2752" y="2232"/>
                    <a:pt x="2752" y="1982"/>
                    <a:pt x="2752" y="1732"/>
                  </a:cubicBezTo>
                  <a:cubicBezTo>
                    <a:pt x="2729" y="1459"/>
                    <a:pt x="2729" y="1208"/>
                    <a:pt x="2752" y="1140"/>
                  </a:cubicBezTo>
                  <a:cubicBezTo>
                    <a:pt x="2771" y="1111"/>
                    <a:pt x="2795" y="1103"/>
                    <a:pt x="2816" y="1103"/>
                  </a:cubicBezTo>
                  <a:cubicBezTo>
                    <a:pt x="2843" y="1103"/>
                    <a:pt x="2865" y="1118"/>
                    <a:pt x="2865" y="1118"/>
                  </a:cubicBezTo>
                  <a:cubicBezTo>
                    <a:pt x="2843" y="1049"/>
                    <a:pt x="2797" y="1095"/>
                    <a:pt x="2797" y="1027"/>
                  </a:cubicBezTo>
                  <a:lnTo>
                    <a:pt x="2865" y="1027"/>
                  </a:lnTo>
                  <a:lnTo>
                    <a:pt x="2865" y="981"/>
                  </a:lnTo>
                  <a:cubicBezTo>
                    <a:pt x="2820" y="1004"/>
                    <a:pt x="2752" y="1004"/>
                    <a:pt x="2684" y="1027"/>
                  </a:cubicBezTo>
                  <a:lnTo>
                    <a:pt x="2706" y="936"/>
                  </a:lnTo>
                  <a:lnTo>
                    <a:pt x="2752" y="936"/>
                  </a:lnTo>
                  <a:cubicBezTo>
                    <a:pt x="2752" y="913"/>
                    <a:pt x="2593" y="890"/>
                    <a:pt x="2638" y="822"/>
                  </a:cubicBezTo>
                  <a:cubicBezTo>
                    <a:pt x="2661" y="685"/>
                    <a:pt x="2615" y="504"/>
                    <a:pt x="2615" y="367"/>
                  </a:cubicBezTo>
                  <a:lnTo>
                    <a:pt x="2615" y="367"/>
                  </a:lnTo>
                  <a:lnTo>
                    <a:pt x="2684" y="413"/>
                  </a:lnTo>
                  <a:lnTo>
                    <a:pt x="2706" y="344"/>
                  </a:lnTo>
                  <a:lnTo>
                    <a:pt x="2706" y="344"/>
                  </a:lnTo>
                  <a:cubicBezTo>
                    <a:pt x="2692" y="354"/>
                    <a:pt x="2682" y="357"/>
                    <a:pt x="2675" y="357"/>
                  </a:cubicBezTo>
                  <a:cubicBezTo>
                    <a:pt x="2650" y="357"/>
                    <a:pt x="2654" y="318"/>
                    <a:pt x="2644" y="318"/>
                  </a:cubicBezTo>
                  <a:cubicBezTo>
                    <a:pt x="2643" y="318"/>
                    <a:pt x="2641" y="319"/>
                    <a:pt x="2638" y="322"/>
                  </a:cubicBezTo>
                  <a:cubicBezTo>
                    <a:pt x="2502" y="231"/>
                    <a:pt x="2593" y="71"/>
                    <a:pt x="2502" y="3"/>
                  </a:cubicBezTo>
                  <a:cubicBezTo>
                    <a:pt x="2493" y="2"/>
                    <a:pt x="2474" y="1"/>
                    <a:pt x="24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3"/>
            <p:cNvSpPr/>
            <p:nvPr/>
          </p:nvSpPr>
          <p:spPr>
            <a:xfrm rot="2879632">
              <a:off x="8603596" y="5418143"/>
              <a:ext cx="3002" cy="3720"/>
            </a:xfrm>
            <a:custGeom>
              <a:avLst/>
              <a:gdLst/>
              <a:ahLst/>
              <a:cxnLst/>
              <a:rect l="l" t="t" r="r" b="b"/>
              <a:pathLst>
                <a:path w="92" h="114" extrusionOk="0">
                  <a:moveTo>
                    <a:pt x="91" y="0"/>
                  </a:moveTo>
                  <a:lnTo>
                    <a:pt x="91" y="0"/>
                  </a:lnTo>
                  <a:cubicBezTo>
                    <a:pt x="23" y="23"/>
                    <a:pt x="0" y="68"/>
                    <a:pt x="23" y="114"/>
                  </a:cubicBezTo>
                  <a:cubicBezTo>
                    <a:pt x="68" y="91"/>
                    <a:pt x="68" y="23"/>
                    <a:pt x="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3"/>
            <p:cNvSpPr/>
            <p:nvPr/>
          </p:nvSpPr>
          <p:spPr>
            <a:xfrm rot="2879632">
              <a:off x="8607722" y="5419230"/>
              <a:ext cx="33" cy="783"/>
            </a:xfrm>
            <a:custGeom>
              <a:avLst/>
              <a:gdLst/>
              <a:ahLst/>
              <a:cxnLst/>
              <a:rect l="l" t="t" r="r" b="b"/>
              <a:pathLst>
                <a:path w="1" h="24" extrusionOk="0">
                  <a:moveTo>
                    <a:pt x="0" y="0"/>
                  </a:moveTo>
                  <a:lnTo>
                    <a:pt x="0" y="0"/>
                  </a:lnTo>
                  <a:lnTo>
                    <a:pt x="0" y="23"/>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3"/>
            <p:cNvSpPr/>
            <p:nvPr/>
          </p:nvSpPr>
          <p:spPr>
            <a:xfrm rot="2879632">
              <a:off x="8757724" y="5160485"/>
              <a:ext cx="783" cy="783"/>
            </a:xfrm>
            <a:custGeom>
              <a:avLst/>
              <a:gdLst/>
              <a:ahLst/>
              <a:cxnLst/>
              <a:rect l="l" t="t" r="r" b="b"/>
              <a:pathLst>
                <a:path w="24" h="24" extrusionOk="0">
                  <a:moveTo>
                    <a:pt x="0" y="0"/>
                  </a:moveTo>
                  <a:lnTo>
                    <a:pt x="23" y="23"/>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3"/>
            <p:cNvSpPr/>
            <p:nvPr/>
          </p:nvSpPr>
          <p:spPr>
            <a:xfrm rot="2879632">
              <a:off x="8631900" y="5145908"/>
              <a:ext cx="100201" cy="292836"/>
            </a:xfrm>
            <a:custGeom>
              <a:avLst/>
              <a:gdLst/>
              <a:ahLst/>
              <a:cxnLst/>
              <a:rect l="l" t="t" r="r" b="b"/>
              <a:pathLst>
                <a:path w="3071" h="8975" extrusionOk="0">
                  <a:moveTo>
                    <a:pt x="182" y="1"/>
                  </a:moveTo>
                  <a:lnTo>
                    <a:pt x="160" y="69"/>
                  </a:lnTo>
                  <a:cubicBezTo>
                    <a:pt x="162" y="69"/>
                    <a:pt x="165" y="69"/>
                    <a:pt x="169" y="69"/>
                  </a:cubicBezTo>
                  <a:lnTo>
                    <a:pt x="169" y="69"/>
                  </a:lnTo>
                  <a:lnTo>
                    <a:pt x="182" y="1"/>
                  </a:lnTo>
                  <a:close/>
                  <a:moveTo>
                    <a:pt x="2388" y="2616"/>
                  </a:moveTo>
                  <a:lnTo>
                    <a:pt x="2516" y="2644"/>
                  </a:lnTo>
                  <a:lnTo>
                    <a:pt x="2516" y="2644"/>
                  </a:lnTo>
                  <a:lnTo>
                    <a:pt x="2456" y="2684"/>
                  </a:lnTo>
                  <a:lnTo>
                    <a:pt x="2388" y="2616"/>
                  </a:lnTo>
                  <a:close/>
                  <a:moveTo>
                    <a:pt x="2843" y="8710"/>
                  </a:moveTo>
                  <a:lnTo>
                    <a:pt x="2825" y="8766"/>
                  </a:lnTo>
                  <a:lnTo>
                    <a:pt x="2825" y="8766"/>
                  </a:lnTo>
                  <a:cubicBezTo>
                    <a:pt x="2831" y="8729"/>
                    <a:pt x="2782" y="8710"/>
                    <a:pt x="2843" y="8710"/>
                  </a:cubicBezTo>
                  <a:close/>
                  <a:moveTo>
                    <a:pt x="114" y="69"/>
                  </a:moveTo>
                  <a:cubicBezTo>
                    <a:pt x="91" y="137"/>
                    <a:pt x="46" y="183"/>
                    <a:pt x="114" y="206"/>
                  </a:cubicBezTo>
                  <a:cubicBezTo>
                    <a:pt x="103" y="228"/>
                    <a:pt x="86" y="228"/>
                    <a:pt x="69" y="228"/>
                  </a:cubicBezTo>
                  <a:cubicBezTo>
                    <a:pt x="52" y="228"/>
                    <a:pt x="35" y="228"/>
                    <a:pt x="23" y="251"/>
                  </a:cubicBezTo>
                  <a:cubicBezTo>
                    <a:pt x="46" y="296"/>
                    <a:pt x="91" y="342"/>
                    <a:pt x="69" y="387"/>
                  </a:cubicBezTo>
                  <a:lnTo>
                    <a:pt x="46" y="387"/>
                  </a:lnTo>
                  <a:cubicBezTo>
                    <a:pt x="1" y="501"/>
                    <a:pt x="160" y="569"/>
                    <a:pt x="91" y="660"/>
                  </a:cubicBezTo>
                  <a:lnTo>
                    <a:pt x="69" y="660"/>
                  </a:lnTo>
                  <a:cubicBezTo>
                    <a:pt x="46" y="706"/>
                    <a:pt x="91" y="774"/>
                    <a:pt x="46" y="842"/>
                  </a:cubicBezTo>
                  <a:cubicBezTo>
                    <a:pt x="59" y="829"/>
                    <a:pt x="80" y="816"/>
                    <a:pt x="95" y="816"/>
                  </a:cubicBezTo>
                  <a:cubicBezTo>
                    <a:pt x="106" y="816"/>
                    <a:pt x="114" y="823"/>
                    <a:pt x="114" y="842"/>
                  </a:cubicBezTo>
                  <a:cubicBezTo>
                    <a:pt x="69" y="910"/>
                    <a:pt x="114" y="956"/>
                    <a:pt x="69" y="1024"/>
                  </a:cubicBezTo>
                  <a:lnTo>
                    <a:pt x="137" y="1070"/>
                  </a:lnTo>
                  <a:cubicBezTo>
                    <a:pt x="114" y="1343"/>
                    <a:pt x="228" y="2366"/>
                    <a:pt x="251" y="2639"/>
                  </a:cubicBezTo>
                  <a:lnTo>
                    <a:pt x="228" y="2639"/>
                  </a:lnTo>
                  <a:cubicBezTo>
                    <a:pt x="273" y="3025"/>
                    <a:pt x="296" y="3867"/>
                    <a:pt x="387" y="4276"/>
                  </a:cubicBezTo>
                  <a:cubicBezTo>
                    <a:pt x="319" y="4344"/>
                    <a:pt x="342" y="4435"/>
                    <a:pt x="319" y="4503"/>
                  </a:cubicBezTo>
                  <a:cubicBezTo>
                    <a:pt x="328" y="4484"/>
                    <a:pt x="342" y="4477"/>
                    <a:pt x="355" y="4477"/>
                  </a:cubicBezTo>
                  <a:cubicBezTo>
                    <a:pt x="372" y="4477"/>
                    <a:pt x="387" y="4490"/>
                    <a:pt x="387" y="4503"/>
                  </a:cubicBezTo>
                  <a:cubicBezTo>
                    <a:pt x="387" y="4708"/>
                    <a:pt x="433" y="4503"/>
                    <a:pt x="455" y="4731"/>
                  </a:cubicBezTo>
                  <a:cubicBezTo>
                    <a:pt x="524" y="4958"/>
                    <a:pt x="478" y="5868"/>
                    <a:pt x="433" y="6095"/>
                  </a:cubicBezTo>
                  <a:cubicBezTo>
                    <a:pt x="524" y="6186"/>
                    <a:pt x="455" y="6345"/>
                    <a:pt x="524" y="6459"/>
                  </a:cubicBezTo>
                  <a:lnTo>
                    <a:pt x="501" y="6436"/>
                  </a:lnTo>
                  <a:lnTo>
                    <a:pt x="501" y="6436"/>
                  </a:lnTo>
                  <a:cubicBezTo>
                    <a:pt x="524" y="6550"/>
                    <a:pt x="455" y="7232"/>
                    <a:pt x="501" y="7369"/>
                  </a:cubicBezTo>
                  <a:cubicBezTo>
                    <a:pt x="569" y="7482"/>
                    <a:pt x="455" y="7460"/>
                    <a:pt x="433" y="7551"/>
                  </a:cubicBezTo>
                  <a:cubicBezTo>
                    <a:pt x="546" y="7551"/>
                    <a:pt x="592" y="7641"/>
                    <a:pt x="592" y="7687"/>
                  </a:cubicBezTo>
                  <a:cubicBezTo>
                    <a:pt x="592" y="7755"/>
                    <a:pt x="683" y="7869"/>
                    <a:pt x="705" y="7983"/>
                  </a:cubicBezTo>
                  <a:lnTo>
                    <a:pt x="637" y="7983"/>
                  </a:lnTo>
                  <a:cubicBezTo>
                    <a:pt x="705" y="8051"/>
                    <a:pt x="683" y="8210"/>
                    <a:pt x="705" y="8278"/>
                  </a:cubicBezTo>
                  <a:cubicBezTo>
                    <a:pt x="683" y="8415"/>
                    <a:pt x="592" y="8619"/>
                    <a:pt x="660" y="8801"/>
                  </a:cubicBezTo>
                  <a:lnTo>
                    <a:pt x="501" y="8915"/>
                  </a:lnTo>
                  <a:lnTo>
                    <a:pt x="524" y="8938"/>
                  </a:lnTo>
                  <a:cubicBezTo>
                    <a:pt x="524" y="8938"/>
                    <a:pt x="1031" y="8975"/>
                    <a:pt x="1572" y="8975"/>
                  </a:cubicBezTo>
                  <a:cubicBezTo>
                    <a:pt x="2067" y="8975"/>
                    <a:pt x="2590" y="8944"/>
                    <a:pt x="2775" y="8824"/>
                  </a:cubicBezTo>
                  <a:lnTo>
                    <a:pt x="2820" y="8824"/>
                  </a:lnTo>
                  <a:lnTo>
                    <a:pt x="2820" y="8778"/>
                  </a:lnTo>
                  <a:cubicBezTo>
                    <a:pt x="2828" y="8763"/>
                    <a:pt x="2835" y="8758"/>
                    <a:pt x="2844" y="8758"/>
                  </a:cubicBezTo>
                  <a:cubicBezTo>
                    <a:pt x="2861" y="8758"/>
                    <a:pt x="2881" y="8778"/>
                    <a:pt x="2911" y="8778"/>
                  </a:cubicBezTo>
                  <a:lnTo>
                    <a:pt x="2934" y="8710"/>
                  </a:lnTo>
                  <a:lnTo>
                    <a:pt x="2888" y="8733"/>
                  </a:lnTo>
                  <a:cubicBezTo>
                    <a:pt x="2888" y="8710"/>
                    <a:pt x="2820" y="8665"/>
                    <a:pt x="2843" y="8619"/>
                  </a:cubicBezTo>
                  <a:cubicBezTo>
                    <a:pt x="2866" y="8574"/>
                    <a:pt x="2934" y="8619"/>
                    <a:pt x="2934" y="8551"/>
                  </a:cubicBezTo>
                  <a:cubicBezTo>
                    <a:pt x="2979" y="8187"/>
                    <a:pt x="3025" y="7846"/>
                    <a:pt x="3002" y="7482"/>
                  </a:cubicBezTo>
                  <a:lnTo>
                    <a:pt x="3002" y="7482"/>
                  </a:lnTo>
                  <a:lnTo>
                    <a:pt x="3048" y="7505"/>
                  </a:lnTo>
                  <a:cubicBezTo>
                    <a:pt x="3025" y="7391"/>
                    <a:pt x="3025" y="7300"/>
                    <a:pt x="3002" y="7187"/>
                  </a:cubicBezTo>
                  <a:lnTo>
                    <a:pt x="3070" y="7141"/>
                  </a:lnTo>
                  <a:lnTo>
                    <a:pt x="3070" y="7141"/>
                  </a:lnTo>
                  <a:cubicBezTo>
                    <a:pt x="3070" y="7142"/>
                    <a:pt x="3069" y="7142"/>
                    <a:pt x="3068" y="7142"/>
                  </a:cubicBezTo>
                  <a:cubicBezTo>
                    <a:pt x="3025" y="7142"/>
                    <a:pt x="3025" y="6595"/>
                    <a:pt x="3025" y="6595"/>
                  </a:cubicBezTo>
                  <a:lnTo>
                    <a:pt x="2934" y="6573"/>
                  </a:lnTo>
                  <a:cubicBezTo>
                    <a:pt x="2934" y="6482"/>
                    <a:pt x="3048" y="6550"/>
                    <a:pt x="3025" y="6459"/>
                  </a:cubicBezTo>
                  <a:cubicBezTo>
                    <a:pt x="2888" y="6414"/>
                    <a:pt x="3025" y="6277"/>
                    <a:pt x="2957" y="6254"/>
                  </a:cubicBezTo>
                  <a:cubicBezTo>
                    <a:pt x="2957" y="6254"/>
                    <a:pt x="2957" y="6209"/>
                    <a:pt x="3002" y="6209"/>
                  </a:cubicBezTo>
                  <a:cubicBezTo>
                    <a:pt x="2934" y="6186"/>
                    <a:pt x="3002" y="6163"/>
                    <a:pt x="2979" y="6118"/>
                  </a:cubicBezTo>
                  <a:lnTo>
                    <a:pt x="2979" y="6118"/>
                  </a:lnTo>
                  <a:lnTo>
                    <a:pt x="2934" y="6141"/>
                  </a:lnTo>
                  <a:lnTo>
                    <a:pt x="2911" y="6072"/>
                  </a:lnTo>
                  <a:lnTo>
                    <a:pt x="2979" y="6072"/>
                  </a:lnTo>
                  <a:cubicBezTo>
                    <a:pt x="3002" y="5891"/>
                    <a:pt x="3048" y="5004"/>
                    <a:pt x="3002" y="4799"/>
                  </a:cubicBezTo>
                  <a:lnTo>
                    <a:pt x="3002" y="4799"/>
                  </a:lnTo>
                  <a:cubicBezTo>
                    <a:pt x="2957" y="4822"/>
                    <a:pt x="3002" y="4890"/>
                    <a:pt x="2911" y="4913"/>
                  </a:cubicBezTo>
                  <a:cubicBezTo>
                    <a:pt x="2866" y="4867"/>
                    <a:pt x="2934" y="4844"/>
                    <a:pt x="2866" y="4822"/>
                  </a:cubicBezTo>
                  <a:cubicBezTo>
                    <a:pt x="3002" y="4799"/>
                    <a:pt x="2888" y="4685"/>
                    <a:pt x="3025" y="4663"/>
                  </a:cubicBezTo>
                  <a:lnTo>
                    <a:pt x="2957" y="4640"/>
                  </a:lnTo>
                  <a:lnTo>
                    <a:pt x="3002" y="4617"/>
                  </a:lnTo>
                  <a:cubicBezTo>
                    <a:pt x="2911" y="4390"/>
                    <a:pt x="2957" y="4572"/>
                    <a:pt x="2979" y="4367"/>
                  </a:cubicBezTo>
                  <a:cubicBezTo>
                    <a:pt x="2957" y="4230"/>
                    <a:pt x="2866" y="4185"/>
                    <a:pt x="2888" y="4117"/>
                  </a:cubicBezTo>
                  <a:lnTo>
                    <a:pt x="2820" y="4117"/>
                  </a:lnTo>
                  <a:cubicBezTo>
                    <a:pt x="2888" y="4117"/>
                    <a:pt x="2775" y="4049"/>
                    <a:pt x="2843" y="4026"/>
                  </a:cubicBezTo>
                  <a:cubicBezTo>
                    <a:pt x="2843" y="4007"/>
                    <a:pt x="2843" y="3924"/>
                    <a:pt x="2790" y="3924"/>
                  </a:cubicBezTo>
                  <a:cubicBezTo>
                    <a:pt x="2779" y="3924"/>
                    <a:pt x="2767" y="3927"/>
                    <a:pt x="2752" y="3935"/>
                  </a:cubicBezTo>
                  <a:cubicBezTo>
                    <a:pt x="2786" y="3918"/>
                    <a:pt x="2807" y="3864"/>
                    <a:pt x="2834" y="3864"/>
                  </a:cubicBezTo>
                  <a:cubicBezTo>
                    <a:pt x="2843" y="3864"/>
                    <a:pt x="2854" y="3871"/>
                    <a:pt x="2866" y="3889"/>
                  </a:cubicBezTo>
                  <a:lnTo>
                    <a:pt x="2843" y="3798"/>
                  </a:lnTo>
                  <a:lnTo>
                    <a:pt x="2820" y="3844"/>
                  </a:lnTo>
                  <a:cubicBezTo>
                    <a:pt x="2820" y="3753"/>
                    <a:pt x="2888" y="3685"/>
                    <a:pt x="2798" y="3617"/>
                  </a:cubicBezTo>
                  <a:lnTo>
                    <a:pt x="2752" y="3662"/>
                  </a:lnTo>
                  <a:cubicBezTo>
                    <a:pt x="2752" y="3594"/>
                    <a:pt x="2752" y="3548"/>
                    <a:pt x="2843" y="3526"/>
                  </a:cubicBezTo>
                  <a:lnTo>
                    <a:pt x="2866" y="3594"/>
                  </a:lnTo>
                  <a:cubicBezTo>
                    <a:pt x="2866" y="3480"/>
                    <a:pt x="2843" y="3435"/>
                    <a:pt x="2798" y="3344"/>
                  </a:cubicBezTo>
                  <a:lnTo>
                    <a:pt x="2798" y="3389"/>
                  </a:lnTo>
                  <a:cubicBezTo>
                    <a:pt x="2709" y="3279"/>
                    <a:pt x="2643" y="2764"/>
                    <a:pt x="2535" y="2649"/>
                  </a:cubicBezTo>
                  <a:lnTo>
                    <a:pt x="2535" y="2649"/>
                  </a:lnTo>
                  <a:lnTo>
                    <a:pt x="2593" y="2661"/>
                  </a:lnTo>
                  <a:cubicBezTo>
                    <a:pt x="2570" y="2480"/>
                    <a:pt x="2502" y="1547"/>
                    <a:pt x="2547" y="1388"/>
                  </a:cubicBezTo>
                  <a:cubicBezTo>
                    <a:pt x="2563" y="1365"/>
                    <a:pt x="2580" y="1358"/>
                    <a:pt x="2597" y="1358"/>
                  </a:cubicBezTo>
                  <a:cubicBezTo>
                    <a:pt x="2631" y="1358"/>
                    <a:pt x="2661" y="1388"/>
                    <a:pt x="2661" y="1388"/>
                  </a:cubicBezTo>
                  <a:cubicBezTo>
                    <a:pt x="2638" y="1297"/>
                    <a:pt x="2593" y="1343"/>
                    <a:pt x="2593" y="1274"/>
                  </a:cubicBezTo>
                  <a:lnTo>
                    <a:pt x="2593" y="1274"/>
                  </a:lnTo>
                  <a:lnTo>
                    <a:pt x="2661" y="1297"/>
                  </a:lnTo>
                  <a:lnTo>
                    <a:pt x="2638" y="1229"/>
                  </a:lnTo>
                  <a:cubicBezTo>
                    <a:pt x="2616" y="1274"/>
                    <a:pt x="2547" y="1252"/>
                    <a:pt x="2479" y="1274"/>
                  </a:cubicBezTo>
                  <a:lnTo>
                    <a:pt x="2479" y="1183"/>
                  </a:lnTo>
                  <a:lnTo>
                    <a:pt x="2547" y="1183"/>
                  </a:lnTo>
                  <a:cubicBezTo>
                    <a:pt x="2547" y="1161"/>
                    <a:pt x="2388" y="1138"/>
                    <a:pt x="2411" y="1047"/>
                  </a:cubicBezTo>
                  <a:cubicBezTo>
                    <a:pt x="2434" y="910"/>
                    <a:pt x="2411" y="751"/>
                    <a:pt x="2434" y="615"/>
                  </a:cubicBezTo>
                  <a:lnTo>
                    <a:pt x="2502" y="660"/>
                  </a:lnTo>
                  <a:lnTo>
                    <a:pt x="2525" y="592"/>
                  </a:lnTo>
                  <a:lnTo>
                    <a:pt x="2525" y="592"/>
                  </a:lnTo>
                  <a:cubicBezTo>
                    <a:pt x="2511" y="601"/>
                    <a:pt x="2500" y="605"/>
                    <a:pt x="2493" y="605"/>
                  </a:cubicBezTo>
                  <a:cubicBezTo>
                    <a:pt x="2468" y="605"/>
                    <a:pt x="2472" y="566"/>
                    <a:pt x="2463" y="566"/>
                  </a:cubicBezTo>
                  <a:cubicBezTo>
                    <a:pt x="2461" y="566"/>
                    <a:pt x="2459" y="567"/>
                    <a:pt x="2456" y="569"/>
                  </a:cubicBezTo>
                  <a:cubicBezTo>
                    <a:pt x="2320" y="456"/>
                    <a:pt x="2434" y="319"/>
                    <a:pt x="2343" y="228"/>
                  </a:cubicBezTo>
                  <a:cubicBezTo>
                    <a:pt x="2231" y="228"/>
                    <a:pt x="365" y="75"/>
                    <a:pt x="169" y="69"/>
                  </a:cubicBezTo>
                  <a:lnTo>
                    <a:pt x="169" y="69"/>
                  </a:lnTo>
                  <a:lnTo>
                    <a:pt x="160" y="115"/>
                  </a:lnTo>
                  <a:lnTo>
                    <a:pt x="228" y="115"/>
                  </a:lnTo>
                  <a:cubicBezTo>
                    <a:pt x="239" y="149"/>
                    <a:pt x="228" y="149"/>
                    <a:pt x="214" y="149"/>
                  </a:cubicBezTo>
                  <a:cubicBezTo>
                    <a:pt x="199" y="149"/>
                    <a:pt x="182" y="149"/>
                    <a:pt x="182" y="183"/>
                  </a:cubicBezTo>
                  <a:cubicBezTo>
                    <a:pt x="176" y="186"/>
                    <a:pt x="171" y="187"/>
                    <a:pt x="165" y="187"/>
                  </a:cubicBezTo>
                  <a:cubicBezTo>
                    <a:pt x="131" y="187"/>
                    <a:pt x="114" y="128"/>
                    <a:pt x="114" y="6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4" name="Google Shape;624;p33"/>
          <p:cNvSpPr/>
          <p:nvPr/>
        </p:nvSpPr>
        <p:spPr>
          <a:xfrm rot="8805883">
            <a:off x="716067" y="3472563"/>
            <a:ext cx="507387" cy="507387"/>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3"/>
          <p:cNvSpPr/>
          <p:nvPr/>
        </p:nvSpPr>
        <p:spPr>
          <a:xfrm rot="8805881">
            <a:off x="1367220" y="3739697"/>
            <a:ext cx="240359" cy="240359"/>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Google Shape;630;p34"/>
          <p:cNvSpPr txBox="1">
            <a:spLocks noGrp="1"/>
          </p:cNvSpPr>
          <p:nvPr>
            <p:ph type="body" idx="1"/>
          </p:nvPr>
        </p:nvSpPr>
        <p:spPr>
          <a:xfrm>
            <a:off x="713225" y="1680775"/>
            <a:ext cx="3857400" cy="278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Dentro de la introducción se describe el problema encontrado dentro del plantel, de manera que se argumenta el motivo por el cual se realiza la presente investigación. </a:t>
            </a:r>
            <a:endParaRPr/>
          </a:p>
          <a:p>
            <a:pPr marL="0" lvl="0" indent="0" algn="l" rtl="0">
              <a:spcBef>
                <a:spcPts val="1600"/>
              </a:spcBef>
              <a:spcAft>
                <a:spcPts val="1600"/>
              </a:spcAft>
              <a:buNone/>
            </a:pPr>
            <a:r>
              <a:rPr lang="en"/>
              <a:t>Se especifica la importancia y la relevancia del problema, así como los objetivos que se prendentenden llegar.</a:t>
            </a:r>
            <a:endParaRPr/>
          </a:p>
        </p:txBody>
      </p:sp>
      <p:pic>
        <p:nvPicPr>
          <p:cNvPr id="631" name="Google Shape;631;p34"/>
          <p:cNvPicPr preferRelativeResize="0"/>
          <p:nvPr/>
        </p:nvPicPr>
        <p:blipFill rotWithShape="1">
          <a:blip r:embed="rId3">
            <a:alphaModFix/>
          </a:blip>
          <a:srcRect t="13367" r="34097"/>
          <a:stretch/>
        </p:blipFill>
        <p:spPr>
          <a:xfrm>
            <a:off x="4803675" y="384282"/>
            <a:ext cx="4492500" cy="4438500"/>
          </a:xfrm>
          <a:prstGeom prst="ellipse">
            <a:avLst/>
          </a:prstGeom>
          <a:noFill/>
          <a:ln>
            <a:noFill/>
          </a:ln>
        </p:spPr>
      </p:pic>
      <p:sp>
        <p:nvSpPr>
          <p:cNvPr id="632" name="Google Shape;632;p34"/>
          <p:cNvSpPr txBox="1">
            <a:spLocks noGrp="1"/>
          </p:cNvSpPr>
          <p:nvPr>
            <p:ph type="title"/>
          </p:nvPr>
        </p:nvSpPr>
        <p:spPr>
          <a:xfrm>
            <a:off x="713225" y="890675"/>
            <a:ext cx="3857400" cy="629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Introduction</a:t>
            </a:r>
            <a:endParaRPr/>
          </a:p>
        </p:txBody>
      </p:sp>
      <p:sp>
        <p:nvSpPr>
          <p:cNvPr id="633" name="Google Shape;633;p34"/>
          <p:cNvSpPr/>
          <p:nvPr/>
        </p:nvSpPr>
        <p:spPr>
          <a:xfrm rot="-8805945" flipH="1">
            <a:off x="8562866" y="4527042"/>
            <a:ext cx="311395" cy="311395"/>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4"/>
          <p:cNvSpPr/>
          <p:nvPr/>
        </p:nvSpPr>
        <p:spPr>
          <a:xfrm rot="-8805877" flipH="1">
            <a:off x="8483869" y="4028402"/>
            <a:ext cx="322192" cy="322192"/>
          </a:xfrm>
          <a:custGeom>
            <a:avLst/>
            <a:gdLst/>
            <a:ahLst/>
            <a:cxnLst/>
            <a:rect l="l" t="t" r="r" b="b"/>
            <a:pathLst>
              <a:path w="19106" h="19106" extrusionOk="0">
                <a:moveTo>
                  <a:pt x="9565" y="1"/>
                </a:moveTo>
                <a:cubicBezTo>
                  <a:pt x="4269" y="1"/>
                  <a:pt x="1" y="4269"/>
                  <a:pt x="1" y="9564"/>
                </a:cubicBezTo>
                <a:cubicBezTo>
                  <a:pt x="1" y="14837"/>
                  <a:pt x="4269" y="19105"/>
                  <a:pt x="9565" y="19105"/>
                </a:cubicBezTo>
                <a:cubicBezTo>
                  <a:pt x="14837" y="19105"/>
                  <a:pt x="19106" y="14837"/>
                  <a:pt x="19106" y="9564"/>
                </a:cubicBezTo>
                <a:cubicBezTo>
                  <a:pt x="19106" y="4269"/>
                  <a:pt x="14837" y="1"/>
                  <a:pt x="95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5" name="Google Shape;635;p34"/>
          <p:cNvGrpSpPr/>
          <p:nvPr/>
        </p:nvGrpSpPr>
        <p:grpSpPr>
          <a:xfrm>
            <a:off x="4931397" y="3595050"/>
            <a:ext cx="1496409" cy="1369995"/>
            <a:chOff x="4931397" y="3595050"/>
            <a:chExt cx="1496409" cy="1369995"/>
          </a:xfrm>
        </p:grpSpPr>
        <p:sp>
          <p:nvSpPr>
            <p:cNvPr id="636" name="Google Shape;636;p34"/>
            <p:cNvSpPr/>
            <p:nvPr/>
          </p:nvSpPr>
          <p:spPr>
            <a:xfrm rot="1103015">
              <a:off x="5464249" y="4311519"/>
              <a:ext cx="250081" cy="237211"/>
            </a:xfrm>
            <a:custGeom>
              <a:avLst/>
              <a:gdLst/>
              <a:ahLst/>
              <a:cxnLst/>
              <a:rect l="l" t="t" r="r" b="b"/>
              <a:pathLst>
                <a:path w="9147" h="8677" extrusionOk="0">
                  <a:moveTo>
                    <a:pt x="8263" y="321"/>
                  </a:moveTo>
                  <a:cubicBezTo>
                    <a:pt x="8248" y="328"/>
                    <a:pt x="8237" y="332"/>
                    <a:pt x="8234" y="332"/>
                  </a:cubicBezTo>
                  <a:cubicBezTo>
                    <a:pt x="8233" y="332"/>
                    <a:pt x="8233" y="332"/>
                    <a:pt x="8233" y="331"/>
                  </a:cubicBezTo>
                  <a:cubicBezTo>
                    <a:pt x="8243" y="328"/>
                    <a:pt x="8253" y="324"/>
                    <a:pt x="8263" y="321"/>
                  </a:cubicBezTo>
                  <a:close/>
                  <a:moveTo>
                    <a:pt x="6529" y="998"/>
                  </a:moveTo>
                  <a:cubicBezTo>
                    <a:pt x="6519" y="998"/>
                    <a:pt x="6501" y="1004"/>
                    <a:pt x="6482" y="1013"/>
                  </a:cubicBezTo>
                  <a:cubicBezTo>
                    <a:pt x="6498" y="1009"/>
                    <a:pt x="6513" y="1004"/>
                    <a:pt x="6529" y="998"/>
                  </a:cubicBezTo>
                  <a:lnTo>
                    <a:pt x="6529" y="998"/>
                  </a:lnTo>
                  <a:cubicBezTo>
                    <a:pt x="6529" y="998"/>
                    <a:pt x="6529" y="998"/>
                    <a:pt x="6529" y="998"/>
                  </a:cubicBezTo>
                  <a:close/>
                  <a:moveTo>
                    <a:pt x="9073" y="1"/>
                  </a:moveTo>
                  <a:cubicBezTo>
                    <a:pt x="8926" y="1"/>
                    <a:pt x="8581" y="167"/>
                    <a:pt x="8382" y="264"/>
                  </a:cubicBezTo>
                  <a:lnTo>
                    <a:pt x="8382" y="264"/>
                  </a:lnTo>
                  <a:cubicBezTo>
                    <a:pt x="8343" y="272"/>
                    <a:pt x="8226" y="313"/>
                    <a:pt x="8165" y="354"/>
                  </a:cubicBezTo>
                  <a:lnTo>
                    <a:pt x="8165" y="399"/>
                  </a:lnTo>
                  <a:cubicBezTo>
                    <a:pt x="8085" y="433"/>
                    <a:pt x="8074" y="433"/>
                    <a:pt x="8062" y="433"/>
                  </a:cubicBezTo>
                  <a:cubicBezTo>
                    <a:pt x="8051" y="433"/>
                    <a:pt x="8039" y="433"/>
                    <a:pt x="7960" y="468"/>
                  </a:cubicBezTo>
                  <a:cubicBezTo>
                    <a:pt x="7937" y="445"/>
                    <a:pt x="8074" y="377"/>
                    <a:pt x="8210" y="308"/>
                  </a:cubicBezTo>
                  <a:lnTo>
                    <a:pt x="8210" y="308"/>
                  </a:lnTo>
                  <a:cubicBezTo>
                    <a:pt x="8096" y="354"/>
                    <a:pt x="7960" y="399"/>
                    <a:pt x="7937" y="445"/>
                  </a:cubicBezTo>
                  <a:cubicBezTo>
                    <a:pt x="7920" y="448"/>
                    <a:pt x="7908" y="450"/>
                    <a:pt x="7900" y="450"/>
                  </a:cubicBezTo>
                  <a:cubicBezTo>
                    <a:pt x="7867" y="450"/>
                    <a:pt x="7887" y="429"/>
                    <a:pt x="7865" y="429"/>
                  </a:cubicBezTo>
                  <a:cubicBezTo>
                    <a:pt x="7855" y="429"/>
                    <a:pt x="7836" y="433"/>
                    <a:pt x="7801" y="445"/>
                  </a:cubicBezTo>
                  <a:cubicBezTo>
                    <a:pt x="7710" y="490"/>
                    <a:pt x="7596" y="559"/>
                    <a:pt x="7482" y="604"/>
                  </a:cubicBezTo>
                  <a:cubicBezTo>
                    <a:pt x="7209" y="672"/>
                    <a:pt x="7096" y="809"/>
                    <a:pt x="6846" y="877"/>
                  </a:cubicBezTo>
                  <a:lnTo>
                    <a:pt x="6868" y="854"/>
                  </a:lnTo>
                  <a:lnTo>
                    <a:pt x="6868" y="854"/>
                  </a:lnTo>
                  <a:cubicBezTo>
                    <a:pt x="6787" y="875"/>
                    <a:pt x="6668" y="950"/>
                    <a:pt x="6529" y="998"/>
                  </a:cubicBezTo>
                  <a:lnTo>
                    <a:pt x="6529" y="998"/>
                  </a:lnTo>
                  <a:cubicBezTo>
                    <a:pt x="6541" y="999"/>
                    <a:pt x="6535" y="1010"/>
                    <a:pt x="6482" y="1036"/>
                  </a:cubicBezTo>
                  <a:cubicBezTo>
                    <a:pt x="6300" y="1104"/>
                    <a:pt x="6186" y="1173"/>
                    <a:pt x="6050" y="1195"/>
                  </a:cubicBezTo>
                  <a:lnTo>
                    <a:pt x="5936" y="1286"/>
                  </a:lnTo>
                  <a:cubicBezTo>
                    <a:pt x="5322" y="1536"/>
                    <a:pt x="2957" y="2560"/>
                    <a:pt x="2343" y="2833"/>
                  </a:cubicBezTo>
                  <a:lnTo>
                    <a:pt x="2366" y="2810"/>
                  </a:lnTo>
                  <a:lnTo>
                    <a:pt x="2366" y="2810"/>
                  </a:lnTo>
                  <a:cubicBezTo>
                    <a:pt x="1775" y="3083"/>
                    <a:pt x="910" y="3447"/>
                    <a:pt x="1" y="3833"/>
                  </a:cubicBezTo>
                  <a:cubicBezTo>
                    <a:pt x="615" y="4265"/>
                    <a:pt x="1274" y="4720"/>
                    <a:pt x="1866" y="5129"/>
                  </a:cubicBezTo>
                  <a:cubicBezTo>
                    <a:pt x="2229" y="5379"/>
                    <a:pt x="2548" y="5607"/>
                    <a:pt x="2821" y="5766"/>
                  </a:cubicBezTo>
                  <a:cubicBezTo>
                    <a:pt x="2934" y="5880"/>
                    <a:pt x="3116" y="5993"/>
                    <a:pt x="3253" y="6107"/>
                  </a:cubicBezTo>
                  <a:cubicBezTo>
                    <a:pt x="3215" y="6070"/>
                    <a:pt x="3205" y="6053"/>
                    <a:pt x="3215" y="6053"/>
                  </a:cubicBezTo>
                  <a:cubicBezTo>
                    <a:pt x="3223" y="6053"/>
                    <a:pt x="3245" y="6064"/>
                    <a:pt x="3275" y="6084"/>
                  </a:cubicBezTo>
                  <a:cubicBezTo>
                    <a:pt x="3480" y="6232"/>
                    <a:pt x="3491" y="6232"/>
                    <a:pt x="3503" y="6232"/>
                  </a:cubicBezTo>
                  <a:cubicBezTo>
                    <a:pt x="3514" y="6232"/>
                    <a:pt x="3526" y="6232"/>
                    <a:pt x="3730" y="6380"/>
                  </a:cubicBezTo>
                  <a:cubicBezTo>
                    <a:pt x="3980" y="6539"/>
                    <a:pt x="4526" y="6903"/>
                    <a:pt x="5072" y="7312"/>
                  </a:cubicBezTo>
                  <a:cubicBezTo>
                    <a:pt x="5845" y="7858"/>
                    <a:pt x="6618" y="8404"/>
                    <a:pt x="6982" y="8677"/>
                  </a:cubicBezTo>
                  <a:cubicBezTo>
                    <a:pt x="7005" y="8586"/>
                    <a:pt x="7028" y="8540"/>
                    <a:pt x="7050" y="8495"/>
                  </a:cubicBezTo>
                  <a:cubicBezTo>
                    <a:pt x="7096" y="8222"/>
                    <a:pt x="7164" y="7949"/>
                    <a:pt x="7232" y="7676"/>
                  </a:cubicBezTo>
                  <a:cubicBezTo>
                    <a:pt x="7278" y="7540"/>
                    <a:pt x="7300" y="7403"/>
                    <a:pt x="7346" y="7267"/>
                  </a:cubicBezTo>
                  <a:cubicBezTo>
                    <a:pt x="7346" y="7221"/>
                    <a:pt x="7369" y="7176"/>
                    <a:pt x="7369" y="7130"/>
                  </a:cubicBezTo>
                  <a:cubicBezTo>
                    <a:pt x="7391" y="7085"/>
                    <a:pt x="7391" y="7039"/>
                    <a:pt x="7391" y="7017"/>
                  </a:cubicBezTo>
                  <a:lnTo>
                    <a:pt x="7391" y="7039"/>
                  </a:lnTo>
                  <a:cubicBezTo>
                    <a:pt x="7460" y="6744"/>
                    <a:pt x="7937" y="5129"/>
                    <a:pt x="8005" y="4788"/>
                  </a:cubicBezTo>
                  <a:lnTo>
                    <a:pt x="8005" y="4788"/>
                  </a:lnTo>
                  <a:lnTo>
                    <a:pt x="7983" y="4834"/>
                  </a:lnTo>
                  <a:cubicBezTo>
                    <a:pt x="8051" y="4538"/>
                    <a:pt x="8074" y="4584"/>
                    <a:pt x="8142" y="4356"/>
                  </a:cubicBezTo>
                  <a:lnTo>
                    <a:pt x="8142" y="4356"/>
                  </a:lnTo>
                  <a:cubicBezTo>
                    <a:pt x="8140" y="4357"/>
                    <a:pt x="8138" y="4358"/>
                    <a:pt x="8136" y="4358"/>
                  </a:cubicBezTo>
                  <a:cubicBezTo>
                    <a:pt x="8100" y="4358"/>
                    <a:pt x="8143" y="4125"/>
                    <a:pt x="8165" y="4038"/>
                  </a:cubicBezTo>
                  <a:cubicBezTo>
                    <a:pt x="8210" y="3879"/>
                    <a:pt x="8255" y="3560"/>
                    <a:pt x="8324" y="3310"/>
                  </a:cubicBezTo>
                  <a:lnTo>
                    <a:pt x="8346" y="3333"/>
                  </a:lnTo>
                  <a:cubicBezTo>
                    <a:pt x="8369" y="3128"/>
                    <a:pt x="8483" y="2764"/>
                    <a:pt x="8506" y="2605"/>
                  </a:cubicBezTo>
                  <a:cubicBezTo>
                    <a:pt x="8597" y="2287"/>
                    <a:pt x="8778" y="1787"/>
                    <a:pt x="8869" y="1354"/>
                  </a:cubicBezTo>
                  <a:lnTo>
                    <a:pt x="9006" y="1082"/>
                  </a:lnTo>
                  <a:lnTo>
                    <a:pt x="9006" y="1036"/>
                  </a:lnTo>
                  <a:lnTo>
                    <a:pt x="9142" y="58"/>
                  </a:lnTo>
                  <a:cubicBezTo>
                    <a:pt x="9146" y="18"/>
                    <a:pt x="9120" y="1"/>
                    <a:pt x="907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4"/>
            <p:cNvSpPr/>
            <p:nvPr/>
          </p:nvSpPr>
          <p:spPr>
            <a:xfrm rot="1103015">
              <a:off x="5514564" y="3928371"/>
              <a:ext cx="206665" cy="270591"/>
            </a:xfrm>
            <a:custGeom>
              <a:avLst/>
              <a:gdLst/>
              <a:ahLst/>
              <a:cxnLst/>
              <a:rect l="l" t="t" r="r" b="b"/>
              <a:pathLst>
                <a:path w="7559" h="9898" extrusionOk="0">
                  <a:moveTo>
                    <a:pt x="171" y="2818"/>
                  </a:moveTo>
                  <a:cubicBezTo>
                    <a:pt x="169" y="2827"/>
                    <a:pt x="168" y="2838"/>
                    <a:pt x="168" y="2849"/>
                  </a:cubicBezTo>
                  <a:cubicBezTo>
                    <a:pt x="169" y="2838"/>
                    <a:pt x="171" y="2828"/>
                    <a:pt x="171" y="2818"/>
                  </a:cubicBezTo>
                  <a:close/>
                  <a:moveTo>
                    <a:pt x="167" y="0"/>
                  </a:moveTo>
                  <a:cubicBezTo>
                    <a:pt x="1" y="0"/>
                    <a:pt x="166" y="961"/>
                    <a:pt x="122" y="961"/>
                  </a:cubicBezTo>
                  <a:cubicBezTo>
                    <a:pt x="122" y="987"/>
                    <a:pt x="122" y="1011"/>
                    <a:pt x="122" y="1029"/>
                  </a:cubicBezTo>
                  <a:lnTo>
                    <a:pt x="168" y="1052"/>
                  </a:lnTo>
                  <a:cubicBezTo>
                    <a:pt x="191" y="1234"/>
                    <a:pt x="145" y="1098"/>
                    <a:pt x="145" y="1257"/>
                  </a:cubicBezTo>
                  <a:cubicBezTo>
                    <a:pt x="144" y="1258"/>
                    <a:pt x="142" y="1259"/>
                    <a:pt x="141" y="1259"/>
                  </a:cubicBezTo>
                  <a:cubicBezTo>
                    <a:pt x="122" y="1259"/>
                    <a:pt x="121" y="1112"/>
                    <a:pt x="100" y="984"/>
                  </a:cubicBezTo>
                  <a:lnTo>
                    <a:pt x="100" y="984"/>
                  </a:lnTo>
                  <a:cubicBezTo>
                    <a:pt x="100" y="1098"/>
                    <a:pt x="100" y="1234"/>
                    <a:pt x="122" y="1280"/>
                  </a:cubicBezTo>
                  <a:cubicBezTo>
                    <a:pt x="122" y="1327"/>
                    <a:pt x="118" y="1331"/>
                    <a:pt x="114" y="1331"/>
                  </a:cubicBezTo>
                  <a:cubicBezTo>
                    <a:pt x="113" y="1331"/>
                    <a:pt x="112" y="1331"/>
                    <a:pt x="111" y="1331"/>
                  </a:cubicBezTo>
                  <a:cubicBezTo>
                    <a:pt x="105" y="1331"/>
                    <a:pt x="100" y="1336"/>
                    <a:pt x="100" y="1416"/>
                  </a:cubicBezTo>
                  <a:cubicBezTo>
                    <a:pt x="100" y="1507"/>
                    <a:pt x="145" y="1643"/>
                    <a:pt x="122" y="1757"/>
                  </a:cubicBezTo>
                  <a:cubicBezTo>
                    <a:pt x="122" y="2030"/>
                    <a:pt x="191" y="2189"/>
                    <a:pt x="168" y="2439"/>
                  </a:cubicBezTo>
                  <a:lnTo>
                    <a:pt x="168" y="2417"/>
                  </a:lnTo>
                  <a:lnTo>
                    <a:pt x="168" y="2417"/>
                  </a:lnTo>
                  <a:cubicBezTo>
                    <a:pt x="147" y="2502"/>
                    <a:pt x="185" y="2667"/>
                    <a:pt x="171" y="2818"/>
                  </a:cubicBezTo>
                  <a:lnTo>
                    <a:pt x="171" y="2818"/>
                  </a:lnTo>
                  <a:cubicBezTo>
                    <a:pt x="175" y="2805"/>
                    <a:pt x="180" y="2796"/>
                    <a:pt x="186" y="2796"/>
                  </a:cubicBezTo>
                  <a:cubicBezTo>
                    <a:pt x="194" y="2796"/>
                    <a:pt x="204" y="2810"/>
                    <a:pt x="213" y="2849"/>
                  </a:cubicBezTo>
                  <a:cubicBezTo>
                    <a:pt x="191" y="3053"/>
                    <a:pt x="213" y="3167"/>
                    <a:pt x="213" y="3303"/>
                  </a:cubicBezTo>
                  <a:lnTo>
                    <a:pt x="236" y="3440"/>
                  </a:lnTo>
                  <a:cubicBezTo>
                    <a:pt x="259" y="4099"/>
                    <a:pt x="441" y="6692"/>
                    <a:pt x="486" y="7351"/>
                  </a:cubicBezTo>
                  <a:lnTo>
                    <a:pt x="464" y="7328"/>
                  </a:lnTo>
                  <a:lnTo>
                    <a:pt x="464" y="7328"/>
                  </a:lnTo>
                  <a:cubicBezTo>
                    <a:pt x="509" y="7965"/>
                    <a:pt x="554" y="8897"/>
                    <a:pt x="623" y="9898"/>
                  </a:cubicBezTo>
                  <a:cubicBezTo>
                    <a:pt x="1237" y="9466"/>
                    <a:pt x="1896" y="8988"/>
                    <a:pt x="2487" y="8579"/>
                  </a:cubicBezTo>
                  <a:cubicBezTo>
                    <a:pt x="2828" y="8329"/>
                    <a:pt x="3147" y="8079"/>
                    <a:pt x="3397" y="7897"/>
                  </a:cubicBezTo>
                  <a:cubicBezTo>
                    <a:pt x="3533" y="7829"/>
                    <a:pt x="3715" y="7692"/>
                    <a:pt x="3852" y="7601"/>
                  </a:cubicBezTo>
                  <a:lnTo>
                    <a:pt x="3852" y="7601"/>
                  </a:lnTo>
                  <a:cubicBezTo>
                    <a:pt x="3826" y="7619"/>
                    <a:pt x="3813" y="7626"/>
                    <a:pt x="3810" y="7626"/>
                  </a:cubicBezTo>
                  <a:cubicBezTo>
                    <a:pt x="3804" y="7626"/>
                    <a:pt x="3824" y="7607"/>
                    <a:pt x="3852" y="7578"/>
                  </a:cubicBezTo>
                  <a:cubicBezTo>
                    <a:pt x="4284" y="7283"/>
                    <a:pt x="3875" y="7556"/>
                    <a:pt x="4284" y="7237"/>
                  </a:cubicBezTo>
                  <a:cubicBezTo>
                    <a:pt x="4511" y="7078"/>
                    <a:pt x="5057" y="6692"/>
                    <a:pt x="5603" y="6305"/>
                  </a:cubicBezTo>
                  <a:cubicBezTo>
                    <a:pt x="6399" y="5782"/>
                    <a:pt x="7195" y="5236"/>
                    <a:pt x="7558" y="4963"/>
                  </a:cubicBezTo>
                  <a:cubicBezTo>
                    <a:pt x="7490" y="4918"/>
                    <a:pt x="7445" y="4895"/>
                    <a:pt x="7399" y="4850"/>
                  </a:cubicBezTo>
                  <a:cubicBezTo>
                    <a:pt x="7172" y="4713"/>
                    <a:pt x="6944" y="4554"/>
                    <a:pt x="6694" y="4395"/>
                  </a:cubicBezTo>
                  <a:cubicBezTo>
                    <a:pt x="6581" y="4327"/>
                    <a:pt x="6467" y="4236"/>
                    <a:pt x="6353" y="4168"/>
                  </a:cubicBezTo>
                  <a:cubicBezTo>
                    <a:pt x="6308" y="4122"/>
                    <a:pt x="6262" y="4099"/>
                    <a:pt x="6217" y="4077"/>
                  </a:cubicBezTo>
                  <a:lnTo>
                    <a:pt x="6126" y="4008"/>
                  </a:lnTo>
                  <a:lnTo>
                    <a:pt x="6171" y="4031"/>
                  </a:lnTo>
                  <a:cubicBezTo>
                    <a:pt x="5921" y="3872"/>
                    <a:pt x="4534" y="2871"/>
                    <a:pt x="4261" y="2689"/>
                  </a:cubicBezTo>
                  <a:lnTo>
                    <a:pt x="4261" y="2689"/>
                  </a:lnTo>
                  <a:lnTo>
                    <a:pt x="4284" y="2712"/>
                  </a:lnTo>
                  <a:cubicBezTo>
                    <a:pt x="4034" y="2576"/>
                    <a:pt x="4079" y="2553"/>
                    <a:pt x="3897" y="2417"/>
                  </a:cubicBezTo>
                  <a:cubicBezTo>
                    <a:pt x="3897" y="2423"/>
                    <a:pt x="3893" y="2426"/>
                    <a:pt x="3885" y="2426"/>
                  </a:cubicBezTo>
                  <a:cubicBezTo>
                    <a:pt x="3836" y="2426"/>
                    <a:pt x="3657" y="2319"/>
                    <a:pt x="3579" y="2280"/>
                  </a:cubicBezTo>
                  <a:lnTo>
                    <a:pt x="3602" y="2280"/>
                  </a:lnTo>
                  <a:cubicBezTo>
                    <a:pt x="3465" y="2189"/>
                    <a:pt x="3170" y="2030"/>
                    <a:pt x="2965" y="1894"/>
                  </a:cubicBezTo>
                  <a:lnTo>
                    <a:pt x="2988" y="1894"/>
                  </a:lnTo>
                  <a:cubicBezTo>
                    <a:pt x="2806" y="1780"/>
                    <a:pt x="2487" y="1552"/>
                    <a:pt x="2374" y="1484"/>
                  </a:cubicBezTo>
                  <a:cubicBezTo>
                    <a:pt x="2101" y="1280"/>
                    <a:pt x="1691" y="938"/>
                    <a:pt x="1305" y="711"/>
                  </a:cubicBezTo>
                  <a:lnTo>
                    <a:pt x="1100" y="506"/>
                  </a:lnTo>
                  <a:lnTo>
                    <a:pt x="1055" y="484"/>
                  </a:lnTo>
                  <a:lnTo>
                    <a:pt x="191" y="6"/>
                  </a:lnTo>
                  <a:cubicBezTo>
                    <a:pt x="182" y="2"/>
                    <a:pt x="174" y="0"/>
                    <a:pt x="1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4"/>
            <p:cNvSpPr/>
            <p:nvPr/>
          </p:nvSpPr>
          <p:spPr>
            <a:xfrm rot="1103015">
              <a:off x="5355680" y="3614055"/>
              <a:ext cx="137850" cy="107083"/>
            </a:xfrm>
            <a:custGeom>
              <a:avLst/>
              <a:gdLst/>
              <a:ahLst/>
              <a:cxnLst/>
              <a:rect l="l" t="t" r="r" b="b"/>
              <a:pathLst>
                <a:path w="5042" h="3917" extrusionOk="0">
                  <a:moveTo>
                    <a:pt x="4526" y="28"/>
                  </a:moveTo>
                  <a:cubicBezTo>
                    <a:pt x="4480" y="28"/>
                    <a:pt x="4412" y="28"/>
                    <a:pt x="4389" y="51"/>
                  </a:cubicBezTo>
                  <a:cubicBezTo>
                    <a:pt x="4389" y="51"/>
                    <a:pt x="4457" y="28"/>
                    <a:pt x="4526" y="28"/>
                  </a:cubicBezTo>
                  <a:close/>
                  <a:moveTo>
                    <a:pt x="4922" y="1"/>
                  </a:moveTo>
                  <a:cubicBezTo>
                    <a:pt x="4781" y="1"/>
                    <a:pt x="4548" y="51"/>
                    <a:pt x="4548" y="51"/>
                  </a:cubicBezTo>
                  <a:cubicBezTo>
                    <a:pt x="4571" y="28"/>
                    <a:pt x="4617" y="28"/>
                    <a:pt x="4617" y="28"/>
                  </a:cubicBezTo>
                  <a:lnTo>
                    <a:pt x="4617" y="28"/>
                  </a:lnTo>
                  <a:cubicBezTo>
                    <a:pt x="4617" y="28"/>
                    <a:pt x="4548" y="28"/>
                    <a:pt x="4503" y="51"/>
                  </a:cubicBezTo>
                  <a:cubicBezTo>
                    <a:pt x="4473" y="59"/>
                    <a:pt x="4460" y="61"/>
                    <a:pt x="4453" y="61"/>
                  </a:cubicBezTo>
                  <a:cubicBezTo>
                    <a:pt x="4440" y="61"/>
                    <a:pt x="4450" y="51"/>
                    <a:pt x="4389" y="51"/>
                  </a:cubicBezTo>
                  <a:cubicBezTo>
                    <a:pt x="4321" y="51"/>
                    <a:pt x="4389" y="28"/>
                    <a:pt x="4321" y="28"/>
                  </a:cubicBezTo>
                  <a:cubicBezTo>
                    <a:pt x="4253" y="51"/>
                    <a:pt x="4207" y="51"/>
                    <a:pt x="4139" y="51"/>
                  </a:cubicBezTo>
                  <a:cubicBezTo>
                    <a:pt x="4003" y="51"/>
                    <a:pt x="3912" y="97"/>
                    <a:pt x="3798" y="97"/>
                  </a:cubicBezTo>
                  <a:cubicBezTo>
                    <a:pt x="3752" y="97"/>
                    <a:pt x="3662" y="119"/>
                    <a:pt x="3571" y="119"/>
                  </a:cubicBezTo>
                  <a:cubicBezTo>
                    <a:pt x="3480" y="119"/>
                    <a:pt x="3411" y="142"/>
                    <a:pt x="3343" y="142"/>
                  </a:cubicBezTo>
                  <a:lnTo>
                    <a:pt x="3275" y="165"/>
                  </a:lnTo>
                  <a:cubicBezTo>
                    <a:pt x="2934" y="188"/>
                    <a:pt x="1638" y="324"/>
                    <a:pt x="1297" y="369"/>
                  </a:cubicBezTo>
                  <a:cubicBezTo>
                    <a:pt x="978" y="392"/>
                    <a:pt x="501" y="460"/>
                    <a:pt x="0" y="506"/>
                  </a:cubicBezTo>
                  <a:cubicBezTo>
                    <a:pt x="228" y="802"/>
                    <a:pt x="478" y="1120"/>
                    <a:pt x="705" y="1416"/>
                  </a:cubicBezTo>
                  <a:cubicBezTo>
                    <a:pt x="842" y="1597"/>
                    <a:pt x="978" y="1757"/>
                    <a:pt x="1069" y="1870"/>
                  </a:cubicBezTo>
                  <a:cubicBezTo>
                    <a:pt x="1115" y="1939"/>
                    <a:pt x="1183" y="2029"/>
                    <a:pt x="1228" y="2098"/>
                  </a:cubicBezTo>
                  <a:cubicBezTo>
                    <a:pt x="1219" y="2078"/>
                    <a:pt x="1217" y="2071"/>
                    <a:pt x="1220" y="2071"/>
                  </a:cubicBezTo>
                  <a:cubicBezTo>
                    <a:pt x="1225" y="2071"/>
                    <a:pt x="1238" y="2085"/>
                    <a:pt x="1251" y="2098"/>
                  </a:cubicBezTo>
                  <a:cubicBezTo>
                    <a:pt x="1331" y="2200"/>
                    <a:pt x="1336" y="2200"/>
                    <a:pt x="1342" y="2200"/>
                  </a:cubicBezTo>
                  <a:cubicBezTo>
                    <a:pt x="1348" y="2200"/>
                    <a:pt x="1353" y="2200"/>
                    <a:pt x="1433" y="2302"/>
                  </a:cubicBezTo>
                  <a:cubicBezTo>
                    <a:pt x="1524" y="2416"/>
                    <a:pt x="1729" y="2689"/>
                    <a:pt x="1933" y="2962"/>
                  </a:cubicBezTo>
                  <a:cubicBezTo>
                    <a:pt x="2229" y="3348"/>
                    <a:pt x="2525" y="3735"/>
                    <a:pt x="2661" y="3917"/>
                  </a:cubicBezTo>
                  <a:cubicBezTo>
                    <a:pt x="2706" y="3894"/>
                    <a:pt x="2706" y="3871"/>
                    <a:pt x="2729" y="3849"/>
                  </a:cubicBezTo>
                  <a:cubicBezTo>
                    <a:pt x="2797" y="3712"/>
                    <a:pt x="2866" y="3599"/>
                    <a:pt x="2934" y="3485"/>
                  </a:cubicBezTo>
                  <a:cubicBezTo>
                    <a:pt x="2979" y="3417"/>
                    <a:pt x="3025" y="3348"/>
                    <a:pt x="3048" y="3303"/>
                  </a:cubicBezTo>
                  <a:lnTo>
                    <a:pt x="3093" y="3235"/>
                  </a:lnTo>
                  <a:lnTo>
                    <a:pt x="3116" y="3189"/>
                  </a:lnTo>
                  <a:cubicBezTo>
                    <a:pt x="3207" y="3053"/>
                    <a:pt x="3662" y="2348"/>
                    <a:pt x="3752" y="2189"/>
                  </a:cubicBezTo>
                  <a:lnTo>
                    <a:pt x="3752" y="2211"/>
                  </a:lnTo>
                  <a:cubicBezTo>
                    <a:pt x="3821" y="2075"/>
                    <a:pt x="3821" y="2098"/>
                    <a:pt x="3889" y="1984"/>
                  </a:cubicBezTo>
                  <a:lnTo>
                    <a:pt x="3889" y="1984"/>
                  </a:lnTo>
                  <a:cubicBezTo>
                    <a:pt x="3887" y="1986"/>
                    <a:pt x="3886" y="1987"/>
                    <a:pt x="3885" y="1987"/>
                  </a:cubicBezTo>
                  <a:cubicBezTo>
                    <a:pt x="3876" y="1987"/>
                    <a:pt x="3936" y="1867"/>
                    <a:pt x="3957" y="1825"/>
                  </a:cubicBezTo>
                  <a:lnTo>
                    <a:pt x="3957" y="1848"/>
                  </a:lnTo>
                  <a:cubicBezTo>
                    <a:pt x="4003" y="1779"/>
                    <a:pt x="4071" y="1620"/>
                    <a:pt x="4139" y="1506"/>
                  </a:cubicBezTo>
                  <a:lnTo>
                    <a:pt x="4139" y="1529"/>
                  </a:lnTo>
                  <a:cubicBezTo>
                    <a:pt x="4185" y="1416"/>
                    <a:pt x="4298" y="1256"/>
                    <a:pt x="4344" y="1188"/>
                  </a:cubicBezTo>
                  <a:cubicBezTo>
                    <a:pt x="4435" y="1052"/>
                    <a:pt x="4594" y="847"/>
                    <a:pt x="4685" y="642"/>
                  </a:cubicBezTo>
                  <a:lnTo>
                    <a:pt x="4799" y="529"/>
                  </a:lnTo>
                  <a:lnTo>
                    <a:pt x="4821" y="506"/>
                  </a:lnTo>
                  <a:lnTo>
                    <a:pt x="5026" y="51"/>
                  </a:lnTo>
                  <a:cubicBezTo>
                    <a:pt x="5041" y="13"/>
                    <a:pt x="4993" y="1"/>
                    <a:pt x="49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4"/>
            <p:cNvSpPr/>
            <p:nvPr/>
          </p:nvSpPr>
          <p:spPr>
            <a:xfrm rot="1103015">
              <a:off x="6301426" y="4388097"/>
              <a:ext cx="107338" cy="138111"/>
            </a:xfrm>
            <a:custGeom>
              <a:avLst/>
              <a:gdLst/>
              <a:ahLst/>
              <a:cxnLst/>
              <a:rect l="l" t="t" r="r" b="b"/>
              <a:pathLst>
                <a:path w="3926" h="5052" extrusionOk="0">
                  <a:moveTo>
                    <a:pt x="92" y="1"/>
                  </a:moveTo>
                  <a:cubicBezTo>
                    <a:pt x="1" y="1"/>
                    <a:pt x="104" y="482"/>
                    <a:pt x="83" y="504"/>
                  </a:cubicBezTo>
                  <a:cubicBezTo>
                    <a:pt x="83" y="512"/>
                    <a:pt x="83" y="519"/>
                    <a:pt x="83" y="527"/>
                  </a:cubicBezTo>
                  <a:lnTo>
                    <a:pt x="105" y="527"/>
                  </a:lnTo>
                  <a:cubicBezTo>
                    <a:pt x="105" y="617"/>
                    <a:pt x="83" y="549"/>
                    <a:pt x="105" y="640"/>
                  </a:cubicBezTo>
                  <a:cubicBezTo>
                    <a:pt x="83" y="640"/>
                    <a:pt x="83" y="572"/>
                    <a:pt x="60" y="504"/>
                  </a:cubicBezTo>
                  <a:lnTo>
                    <a:pt x="60" y="504"/>
                  </a:lnTo>
                  <a:cubicBezTo>
                    <a:pt x="83" y="572"/>
                    <a:pt x="60" y="617"/>
                    <a:pt x="83" y="663"/>
                  </a:cubicBezTo>
                  <a:cubicBezTo>
                    <a:pt x="83" y="676"/>
                    <a:pt x="81" y="680"/>
                    <a:pt x="78" y="680"/>
                  </a:cubicBezTo>
                  <a:cubicBezTo>
                    <a:pt x="75" y="680"/>
                    <a:pt x="71" y="676"/>
                    <a:pt x="67" y="676"/>
                  </a:cubicBezTo>
                  <a:cubicBezTo>
                    <a:pt x="63" y="676"/>
                    <a:pt x="60" y="682"/>
                    <a:pt x="60" y="708"/>
                  </a:cubicBezTo>
                  <a:cubicBezTo>
                    <a:pt x="83" y="777"/>
                    <a:pt x="83" y="845"/>
                    <a:pt x="83" y="890"/>
                  </a:cubicBezTo>
                  <a:cubicBezTo>
                    <a:pt x="83" y="1050"/>
                    <a:pt x="128" y="1118"/>
                    <a:pt x="128" y="1254"/>
                  </a:cubicBezTo>
                  <a:lnTo>
                    <a:pt x="105" y="1231"/>
                  </a:lnTo>
                  <a:lnTo>
                    <a:pt x="105" y="1231"/>
                  </a:lnTo>
                  <a:cubicBezTo>
                    <a:pt x="105" y="1277"/>
                    <a:pt x="128" y="1368"/>
                    <a:pt x="128" y="1459"/>
                  </a:cubicBezTo>
                  <a:cubicBezTo>
                    <a:pt x="128" y="1446"/>
                    <a:pt x="128" y="1433"/>
                    <a:pt x="132" y="1433"/>
                  </a:cubicBezTo>
                  <a:cubicBezTo>
                    <a:pt x="136" y="1433"/>
                    <a:pt x="141" y="1440"/>
                    <a:pt x="151" y="1459"/>
                  </a:cubicBezTo>
                  <a:cubicBezTo>
                    <a:pt x="151" y="1550"/>
                    <a:pt x="151" y="1618"/>
                    <a:pt x="151" y="1686"/>
                  </a:cubicBezTo>
                  <a:lnTo>
                    <a:pt x="173" y="1754"/>
                  </a:lnTo>
                  <a:cubicBezTo>
                    <a:pt x="196" y="2096"/>
                    <a:pt x="310" y="3414"/>
                    <a:pt x="333" y="3756"/>
                  </a:cubicBezTo>
                  <a:lnTo>
                    <a:pt x="333" y="3733"/>
                  </a:lnTo>
                  <a:cubicBezTo>
                    <a:pt x="355" y="4074"/>
                    <a:pt x="401" y="4529"/>
                    <a:pt x="424" y="5052"/>
                  </a:cubicBezTo>
                  <a:cubicBezTo>
                    <a:pt x="742" y="4824"/>
                    <a:pt x="1060" y="4574"/>
                    <a:pt x="1379" y="4347"/>
                  </a:cubicBezTo>
                  <a:cubicBezTo>
                    <a:pt x="1538" y="4210"/>
                    <a:pt x="1697" y="4097"/>
                    <a:pt x="1834" y="4006"/>
                  </a:cubicBezTo>
                  <a:cubicBezTo>
                    <a:pt x="1902" y="3960"/>
                    <a:pt x="1993" y="3892"/>
                    <a:pt x="2061" y="3847"/>
                  </a:cubicBezTo>
                  <a:lnTo>
                    <a:pt x="2061" y="3847"/>
                  </a:lnTo>
                  <a:cubicBezTo>
                    <a:pt x="2048" y="3853"/>
                    <a:pt x="2040" y="3856"/>
                    <a:pt x="2037" y="3856"/>
                  </a:cubicBezTo>
                  <a:cubicBezTo>
                    <a:pt x="2029" y="3856"/>
                    <a:pt x="2045" y="3840"/>
                    <a:pt x="2061" y="3824"/>
                  </a:cubicBezTo>
                  <a:cubicBezTo>
                    <a:pt x="2266" y="3665"/>
                    <a:pt x="2061" y="3801"/>
                    <a:pt x="2288" y="3642"/>
                  </a:cubicBezTo>
                  <a:cubicBezTo>
                    <a:pt x="2402" y="3551"/>
                    <a:pt x="2652" y="3369"/>
                    <a:pt x="2948" y="3164"/>
                  </a:cubicBezTo>
                  <a:cubicBezTo>
                    <a:pt x="3334" y="2869"/>
                    <a:pt x="3744" y="2596"/>
                    <a:pt x="3926" y="2459"/>
                  </a:cubicBezTo>
                  <a:cubicBezTo>
                    <a:pt x="3880" y="2437"/>
                    <a:pt x="3857" y="2414"/>
                    <a:pt x="3835" y="2391"/>
                  </a:cubicBezTo>
                  <a:cubicBezTo>
                    <a:pt x="3721" y="2323"/>
                    <a:pt x="3607" y="2255"/>
                    <a:pt x="3471" y="2164"/>
                  </a:cubicBezTo>
                  <a:cubicBezTo>
                    <a:pt x="3425" y="2141"/>
                    <a:pt x="3357" y="2096"/>
                    <a:pt x="3312" y="2050"/>
                  </a:cubicBezTo>
                  <a:lnTo>
                    <a:pt x="3221" y="2005"/>
                  </a:lnTo>
                  <a:lnTo>
                    <a:pt x="3175" y="1982"/>
                  </a:lnTo>
                  <a:lnTo>
                    <a:pt x="3198" y="1982"/>
                  </a:lnTo>
                  <a:cubicBezTo>
                    <a:pt x="3061" y="1914"/>
                    <a:pt x="2357" y="1413"/>
                    <a:pt x="2197" y="1322"/>
                  </a:cubicBezTo>
                  <a:lnTo>
                    <a:pt x="2197" y="1322"/>
                  </a:lnTo>
                  <a:lnTo>
                    <a:pt x="2220" y="1345"/>
                  </a:lnTo>
                  <a:cubicBezTo>
                    <a:pt x="2084" y="1277"/>
                    <a:pt x="2106" y="1254"/>
                    <a:pt x="2015" y="1186"/>
                  </a:cubicBezTo>
                  <a:cubicBezTo>
                    <a:pt x="2015" y="1189"/>
                    <a:pt x="2013" y="1191"/>
                    <a:pt x="2009" y="1191"/>
                  </a:cubicBezTo>
                  <a:cubicBezTo>
                    <a:pt x="1985" y="1191"/>
                    <a:pt x="1895" y="1137"/>
                    <a:pt x="1856" y="1118"/>
                  </a:cubicBezTo>
                  <a:cubicBezTo>
                    <a:pt x="1811" y="1072"/>
                    <a:pt x="1652" y="1004"/>
                    <a:pt x="1538" y="936"/>
                  </a:cubicBezTo>
                  <a:lnTo>
                    <a:pt x="1561" y="936"/>
                  </a:lnTo>
                  <a:cubicBezTo>
                    <a:pt x="1447" y="890"/>
                    <a:pt x="1288" y="777"/>
                    <a:pt x="1242" y="731"/>
                  </a:cubicBezTo>
                  <a:cubicBezTo>
                    <a:pt x="1083" y="617"/>
                    <a:pt x="878" y="458"/>
                    <a:pt x="674" y="345"/>
                  </a:cubicBezTo>
                  <a:lnTo>
                    <a:pt x="583" y="231"/>
                  </a:lnTo>
                  <a:lnTo>
                    <a:pt x="560" y="231"/>
                  </a:lnTo>
                  <a:lnTo>
                    <a:pt x="105" y="3"/>
                  </a:lnTo>
                  <a:cubicBezTo>
                    <a:pt x="101" y="2"/>
                    <a:pt x="96" y="1"/>
                    <a:pt x="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4"/>
            <p:cNvSpPr/>
            <p:nvPr/>
          </p:nvSpPr>
          <p:spPr>
            <a:xfrm rot="1103015">
              <a:off x="5263800" y="4692986"/>
              <a:ext cx="225092" cy="242761"/>
            </a:xfrm>
            <a:custGeom>
              <a:avLst/>
              <a:gdLst/>
              <a:ahLst/>
              <a:cxnLst/>
              <a:rect l="l" t="t" r="r" b="b"/>
              <a:pathLst>
                <a:path w="8233" h="8880" extrusionOk="0">
                  <a:moveTo>
                    <a:pt x="6649" y="516"/>
                  </a:moveTo>
                  <a:cubicBezTo>
                    <a:pt x="6644" y="518"/>
                    <a:pt x="6639" y="522"/>
                    <a:pt x="6633" y="526"/>
                  </a:cubicBezTo>
                  <a:lnTo>
                    <a:pt x="6633" y="526"/>
                  </a:lnTo>
                  <a:cubicBezTo>
                    <a:pt x="6638" y="522"/>
                    <a:pt x="6643" y="519"/>
                    <a:pt x="6648" y="517"/>
                  </a:cubicBezTo>
                  <a:lnTo>
                    <a:pt x="6648" y="517"/>
                  </a:lnTo>
                  <a:cubicBezTo>
                    <a:pt x="6648" y="517"/>
                    <a:pt x="6649" y="516"/>
                    <a:pt x="6649" y="516"/>
                  </a:cubicBezTo>
                  <a:close/>
                  <a:moveTo>
                    <a:pt x="3795" y="7707"/>
                  </a:moveTo>
                  <a:cubicBezTo>
                    <a:pt x="3804" y="7710"/>
                    <a:pt x="3820" y="7714"/>
                    <a:pt x="3844" y="7720"/>
                  </a:cubicBezTo>
                  <a:cubicBezTo>
                    <a:pt x="3828" y="7716"/>
                    <a:pt x="3811" y="7711"/>
                    <a:pt x="3795" y="7707"/>
                  </a:cubicBezTo>
                  <a:close/>
                  <a:moveTo>
                    <a:pt x="7277" y="0"/>
                  </a:moveTo>
                  <a:cubicBezTo>
                    <a:pt x="7150" y="0"/>
                    <a:pt x="6817" y="348"/>
                    <a:pt x="6649" y="516"/>
                  </a:cubicBezTo>
                  <a:lnTo>
                    <a:pt x="6649" y="516"/>
                  </a:lnTo>
                  <a:cubicBezTo>
                    <a:pt x="6655" y="513"/>
                    <a:pt x="6659" y="512"/>
                    <a:pt x="6663" y="512"/>
                  </a:cubicBezTo>
                  <a:cubicBezTo>
                    <a:pt x="6660" y="512"/>
                    <a:pt x="6655" y="514"/>
                    <a:pt x="6648" y="517"/>
                  </a:cubicBezTo>
                  <a:lnTo>
                    <a:pt x="6648" y="517"/>
                  </a:lnTo>
                  <a:cubicBezTo>
                    <a:pt x="6595" y="569"/>
                    <a:pt x="6559" y="603"/>
                    <a:pt x="6551" y="603"/>
                  </a:cubicBezTo>
                  <a:cubicBezTo>
                    <a:pt x="6550" y="603"/>
                    <a:pt x="6550" y="603"/>
                    <a:pt x="6550" y="603"/>
                  </a:cubicBezTo>
                  <a:cubicBezTo>
                    <a:pt x="6579" y="573"/>
                    <a:pt x="6609" y="543"/>
                    <a:pt x="6633" y="526"/>
                  </a:cubicBezTo>
                  <a:lnTo>
                    <a:pt x="6633" y="526"/>
                  </a:lnTo>
                  <a:cubicBezTo>
                    <a:pt x="6589" y="553"/>
                    <a:pt x="6516" y="614"/>
                    <a:pt x="6481" y="648"/>
                  </a:cubicBezTo>
                  <a:lnTo>
                    <a:pt x="6504" y="694"/>
                  </a:lnTo>
                  <a:cubicBezTo>
                    <a:pt x="6368" y="807"/>
                    <a:pt x="6459" y="694"/>
                    <a:pt x="6322" y="830"/>
                  </a:cubicBezTo>
                  <a:cubicBezTo>
                    <a:pt x="6299" y="807"/>
                    <a:pt x="6413" y="694"/>
                    <a:pt x="6527" y="603"/>
                  </a:cubicBezTo>
                  <a:lnTo>
                    <a:pt x="6527" y="603"/>
                  </a:lnTo>
                  <a:cubicBezTo>
                    <a:pt x="6436" y="671"/>
                    <a:pt x="6322" y="762"/>
                    <a:pt x="6299" y="807"/>
                  </a:cubicBezTo>
                  <a:cubicBezTo>
                    <a:pt x="6271" y="828"/>
                    <a:pt x="6260" y="834"/>
                    <a:pt x="6256" y="834"/>
                  </a:cubicBezTo>
                  <a:cubicBezTo>
                    <a:pt x="6250" y="834"/>
                    <a:pt x="6253" y="826"/>
                    <a:pt x="6244" y="826"/>
                  </a:cubicBezTo>
                  <a:cubicBezTo>
                    <a:pt x="6237" y="826"/>
                    <a:pt x="6221" y="831"/>
                    <a:pt x="6186" y="853"/>
                  </a:cubicBezTo>
                  <a:cubicBezTo>
                    <a:pt x="6118" y="944"/>
                    <a:pt x="6027" y="1057"/>
                    <a:pt x="5936" y="1126"/>
                  </a:cubicBezTo>
                  <a:lnTo>
                    <a:pt x="5936" y="1103"/>
                  </a:lnTo>
                  <a:cubicBezTo>
                    <a:pt x="5708" y="1285"/>
                    <a:pt x="5640" y="1421"/>
                    <a:pt x="5435" y="1580"/>
                  </a:cubicBezTo>
                  <a:lnTo>
                    <a:pt x="5458" y="1558"/>
                  </a:lnTo>
                  <a:lnTo>
                    <a:pt x="5458" y="1558"/>
                  </a:lnTo>
                  <a:cubicBezTo>
                    <a:pt x="5367" y="1603"/>
                    <a:pt x="5253" y="1740"/>
                    <a:pt x="5140" y="1853"/>
                  </a:cubicBezTo>
                  <a:cubicBezTo>
                    <a:pt x="5151" y="1842"/>
                    <a:pt x="5168" y="1831"/>
                    <a:pt x="5174" y="1831"/>
                  </a:cubicBezTo>
                  <a:cubicBezTo>
                    <a:pt x="5180" y="1831"/>
                    <a:pt x="5174" y="1842"/>
                    <a:pt x="5140" y="1876"/>
                  </a:cubicBezTo>
                  <a:cubicBezTo>
                    <a:pt x="4981" y="1990"/>
                    <a:pt x="4912" y="2103"/>
                    <a:pt x="4799" y="2172"/>
                  </a:cubicBezTo>
                  <a:lnTo>
                    <a:pt x="4708" y="2285"/>
                  </a:lnTo>
                  <a:cubicBezTo>
                    <a:pt x="4230" y="2717"/>
                    <a:pt x="2343" y="4514"/>
                    <a:pt x="1865" y="4969"/>
                  </a:cubicBezTo>
                  <a:lnTo>
                    <a:pt x="1888" y="4946"/>
                  </a:lnTo>
                  <a:lnTo>
                    <a:pt x="1888" y="4946"/>
                  </a:lnTo>
                  <a:cubicBezTo>
                    <a:pt x="1410" y="5378"/>
                    <a:pt x="728" y="6015"/>
                    <a:pt x="0" y="6697"/>
                  </a:cubicBezTo>
                  <a:cubicBezTo>
                    <a:pt x="728" y="6902"/>
                    <a:pt x="1501" y="7106"/>
                    <a:pt x="2206" y="7288"/>
                  </a:cubicBezTo>
                  <a:cubicBezTo>
                    <a:pt x="2638" y="7402"/>
                    <a:pt x="3002" y="7493"/>
                    <a:pt x="3321" y="7561"/>
                  </a:cubicBezTo>
                  <a:cubicBezTo>
                    <a:pt x="3443" y="7622"/>
                    <a:pt x="3640" y="7665"/>
                    <a:pt x="3795" y="7707"/>
                  </a:cubicBezTo>
                  <a:lnTo>
                    <a:pt x="3795" y="7707"/>
                  </a:lnTo>
                  <a:cubicBezTo>
                    <a:pt x="3767" y="7697"/>
                    <a:pt x="3793" y="7697"/>
                    <a:pt x="3844" y="7697"/>
                  </a:cubicBezTo>
                  <a:cubicBezTo>
                    <a:pt x="4094" y="7766"/>
                    <a:pt x="4105" y="7766"/>
                    <a:pt x="4116" y="7766"/>
                  </a:cubicBezTo>
                  <a:cubicBezTo>
                    <a:pt x="4128" y="7766"/>
                    <a:pt x="4139" y="7766"/>
                    <a:pt x="4389" y="7834"/>
                  </a:cubicBezTo>
                  <a:cubicBezTo>
                    <a:pt x="4662" y="7879"/>
                    <a:pt x="5299" y="8061"/>
                    <a:pt x="5958" y="8243"/>
                  </a:cubicBezTo>
                  <a:cubicBezTo>
                    <a:pt x="6868" y="8493"/>
                    <a:pt x="7800" y="8766"/>
                    <a:pt x="8232" y="8880"/>
                  </a:cubicBezTo>
                  <a:cubicBezTo>
                    <a:pt x="8232" y="8789"/>
                    <a:pt x="8210" y="8743"/>
                    <a:pt x="8210" y="8698"/>
                  </a:cubicBezTo>
                  <a:cubicBezTo>
                    <a:pt x="8164" y="8425"/>
                    <a:pt x="8141" y="8129"/>
                    <a:pt x="8119" y="7857"/>
                  </a:cubicBezTo>
                  <a:cubicBezTo>
                    <a:pt x="8096" y="7720"/>
                    <a:pt x="8096" y="7584"/>
                    <a:pt x="8073" y="7447"/>
                  </a:cubicBezTo>
                  <a:cubicBezTo>
                    <a:pt x="8073" y="7379"/>
                    <a:pt x="8073" y="7334"/>
                    <a:pt x="8073" y="7288"/>
                  </a:cubicBezTo>
                  <a:cubicBezTo>
                    <a:pt x="8050" y="7243"/>
                    <a:pt x="8050" y="7220"/>
                    <a:pt x="8050" y="7174"/>
                  </a:cubicBezTo>
                  <a:lnTo>
                    <a:pt x="8050" y="7197"/>
                  </a:lnTo>
                  <a:cubicBezTo>
                    <a:pt x="8028" y="6902"/>
                    <a:pt x="7914" y="5219"/>
                    <a:pt x="7869" y="4878"/>
                  </a:cubicBezTo>
                  <a:lnTo>
                    <a:pt x="7869" y="4923"/>
                  </a:lnTo>
                  <a:cubicBezTo>
                    <a:pt x="7800" y="4628"/>
                    <a:pt x="7846" y="4673"/>
                    <a:pt x="7846" y="4423"/>
                  </a:cubicBezTo>
                  <a:lnTo>
                    <a:pt x="7846" y="4423"/>
                  </a:lnTo>
                  <a:cubicBezTo>
                    <a:pt x="7842" y="4426"/>
                    <a:pt x="7839" y="4428"/>
                    <a:pt x="7835" y="4428"/>
                  </a:cubicBezTo>
                  <a:cubicBezTo>
                    <a:pt x="7794" y="4428"/>
                    <a:pt x="7755" y="4189"/>
                    <a:pt x="7755" y="4105"/>
                  </a:cubicBezTo>
                  <a:cubicBezTo>
                    <a:pt x="7732" y="3968"/>
                    <a:pt x="7664" y="3627"/>
                    <a:pt x="7641" y="3377"/>
                  </a:cubicBezTo>
                  <a:lnTo>
                    <a:pt x="7641" y="3377"/>
                  </a:lnTo>
                  <a:lnTo>
                    <a:pt x="7664" y="3400"/>
                  </a:lnTo>
                  <a:cubicBezTo>
                    <a:pt x="7618" y="3195"/>
                    <a:pt x="7596" y="2808"/>
                    <a:pt x="7596" y="2649"/>
                  </a:cubicBezTo>
                  <a:cubicBezTo>
                    <a:pt x="7573" y="2331"/>
                    <a:pt x="7550" y="1808"/>
                    <a:pt x="7482" y="1353"/>
                  </a:cubicBezTo>
                  <a:lnTo>
                    <a:pt x="7527" y="1057"/>
                  </a:lnTo>
                  <a:lnTo>
                    <a:pt x="7527" y="1012"/>
                  </a:lnTo>
                  <a:lnTo>
                    <a:pt x="7323" y="34"/>
                  </a:lnTo>
                  <a:cubicBezTo>
                    <a:pt x="7315" y="11"/>
                    <a:pt x="7299" y="0"/>
                    <a:pt x="727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4"/>
            <p:cNvSpPr/>
            <p:nvPr/>
          </p:nvSpPr>
          <p:spPr>
            <a:xfrm rot="1103015">
              <a:off x="5799088" y="4539298"/>
              <a:ext cx="267415" cy="217828"/>
            </a:xfrm>
            <a:custGeom>
              <a:avLst/>
              <a:gdLst/>
              <a:ahLst/>
              <a:cxnLst/>
              <a:rect l="l" t="t" r="r" b="b"/>
              <a:pathLst>
                <a:path w="9781" h="7968" extrusionOk="0">
                  <a:moveTo>
                    <a:pt x="8778" y="99"/>
                  </a:moveTo>
                  <a:lnTo>
                    <a:pt x="8778" y="99"/>
                  </a:lnTo>
                  <a:cubicBezTo>
                    <a:pt x="8766" y="102"/>
                    <a:pt x="8754" y="104"/>
                    <a:pt x="8742" y="106"/>
                  </a:cubicBezTo>
                  <a:lnTo>
                    <a:pt x="8742" y="106"/>
                  </a:lnTo>
                  <a:cubicBezTo>
                    <a:pt x="8754" y="104"/>
                    <a:pt x="8766" y="102"/>
                    <a:pt x="8778" y="99"/>
                  </a:cubicBezTo>
                  <a:close/>
                  <a:moveTo>
                    <a:pt x="9617" y="0"/>
                  </a:moveTo>
                  <a:cubicBezTo>
                    <a:pt x="9430" y="0"/>
                    <a:pt x="9105" y="68"/>
                    <a:pt x="8927" y="103"/>
                  </a:cubicBezTo>
                  <a:lnTo>
                    <a:pt x="8927" y="103"/>
                  </a:lnTo>
                  <a:cubicBezTo>
                    <a:pt x="8900" y="107"/>
                    <a:pt x="8862" y="113"/>
                    <a:pt x="8825" y="121"/>
                  </a:cubicBezTo>
                  <a:lnTo>
                    <a:pt x="8825" y="121"/>
                  </a:lnTo>
                  <a:cubicBezTo>
                    <a:pt x="8826" y="121"/>
                    <a:pt x="8828" y="121"/>
                    <a:pt x="8830" y="121"/>
                  </a:cubicBezTo>
                  <a:lnTo>
                    <a:pt x="8830" y="121"/>
                  </a:lnTo>
                  <a:cubicBezTo>
                    <a:pt x="8826" y="122"/>
                    <a:pt x="8823" y="122"/>
                    <a:pt x="8820" y="122"/>
                  </a:cubicBezTo>
                  <a:lnTo>
                    <a:pt x="8820" y="122"/>
                  </a:lnTo>
                  <a:cubicBezTo>
                    <a:pt x="8822" y="122"/>
                    <a:pt x="8823" y="122"/>
                    <a:pt x="8825" y="121"/>
                  </a:cubicBezTo>
                  <a:lnTo>
                    <a:pt x="8825" y="121"/>
                  </a:lnTo>
                  <a:cubicBezTo>
                    <a:pt x="8817" y="122"/>
                    <a:pt x="8809" y="122"/>
                    <a:pt x="8801" y="122"/>
                  </a:cubicBezTo>
                  <a:cubicBezTo>
                    <a:pt x="8801" y="123"/>
                    <a:pt x="8802" y="124"/>
                    <a:pt x="8806" y="124"/>
                  </a:cubicBezTo>
                  <a:cubicBezTo>
                    <a:pt x="8809" y="124"/>
                    <a:pt x="8814" y="123"/>
                    <a:pt x="8820" y="122"/>
                  </a:cubicBezTo>
                  <a:lnTo>
                    <a:pt x="8820" y="122"/>
                  </a:lnTo>
                  <a:cubicBezTo>
                    <a:pt x="8788" y="129"/>
                    <a:pt x="8756" y="137"/>
                    <a:pt x="8733" y="145"/>
                  </a:cubicBezTo>
                  <a:lnTo>
                    <a:pt x="8733" y="168"/>
                  </a:lnTo>
                  <a:cubicBezTo>
                    <a:pt x="8665" y="185"/>
                    <a:pt x="8642" y="189"/>
                    <a:pt x="8629" y="189"/>
                  </a:cubicBezTo>
                  <a:cubicBezTo>
                    <a:pt x="8616" y="189"/>
                    <a:pt x="8616" y="184"/>
                    <a:pt x="8587" y="184"/>
                  </a:cubicBezTo>
                  <a:cubicBezTo>
                    <a:pt x="8571" y="184"/>
                    <a:pt x="8546" y="185"/>
                    <a:pt x="8505" y="190"/>
                  </a:cubicBezTo>
                  <a:cubicBezTo>
                    <a:pt x="8505" y="170"/>
                    <a:pt x="8618" y="130"/>
                    <a:pt x="8742" y="106"/>
                  </a:cubicBezTo>
                  <a:lnTo>
                    <a:pt x="8742" y="106"/>
                  </a:lnTo>
                  <a:cubicBezTo>
                    <a:pt x="8640" y="123"/>
                    <a:pt x="8543" y="127"/>
                    <a:pt x="8482" y="168"/>
                  </a:cubicBezTo>
                  <a:cubicBezTo>
                    <a:pt x="8391" y="168"/>
                    <a:pt x="8461" y="139"/>
                    <a:pt x="8422" y="139"/>
                  </a:cubicBezTo>
                  <a:cubicBezTo>
                    <a:pt x="8412" y="139"/>
                    <a:pt x="8396" y="140"/>
                    <a:pt x="8369" y="145"/>
                  </a:cubicBezTo>
                  <a:cubicBezTo>
                    <a:pt x="8255" y="168"/>
                    <a:pt x="8141" y="213"/>
                    <a:pt x="8028" y="213"/>
                  </a:cubicBezTo>
                  <a:cubicBezTo>
                    <a:pt x="7732" y="236"/>
                    <a:pt x="7596" y="327"/>
                    <a:pt x="7345" y="350"/>
                  </a:cubicBezTo>
                  <a:lnTo>
                    <a:pt x="7368" y="327"/>
                  </a:lnTo>
                  <a:cubicBezTo>
                    <a:pt x="7277" y="327"/>
                    <a:pt x="7095" y="372"/>
                    <a:pt x="6936" y="395"/>
                  </a:cubicBezTo>
                  <a:cubicBezTo>
                    <a:pt x="6982" y="395"/>
                    <a:pt x="7027" y="395"/>
                    <a:pt x="6936" y="418"/>
                  </a:cubicBezTo>
                  <a:cubicBezTo>
                    <a:pt x="6754" y="441"/>
                    <a:pt x="6618" y="463"/>
                    <a:pt x="6481" y="486"/>
                  </a:cubicBezTo>
                  <a:lnTo>
                    <a:pt x="6368" y="532"/>
                  </a:lnTo>
                  <a:cubicBezTo>
                    <a:pt x="5708" y="623"/>
                    <a:pt x="3161" y="1100"/>
                    <a:pt x="2502" y="1214"/>
                  </a:cubicBezTo>
                  <a:lnTo>
                    <a:pt x="2525" y="1191"/>
                  </a:lnTo>
                  <a:lnTo>
                    <a:pt x="2525" y="1191"/>
                  </a:lnTo>
                  <a:cubicBezTo>
                    <a:pt x="1888" y="1305"/>
                    <a:pt x="978" y="1464"/>
                    <a:pt x="0" y="1646"/>
                  </a:cubicBezTo>
                  <a:cubicBezTo>
                    <a:pt x="501" y="2214"/>
                    <a:pt x="1024" y="2806"/>
                    <a:pt x="1524" y="3351"/>
                  </a:cubicBezTo>
                  <a:cubicBezTo>
                    <a:pt x="1820" y="3670"/>
                    <a:pt x="2070" y="3943"/>
                    <a:pt x="2297" y="4170"/>
                  </a:cubicBezTo>
                  <a:cubicBezTo>
                    <a:pt x="2388" y="4306"/>
                    <a:pt x="2525" y="4466"/>
                    <a:pt x="2638" y="4602"/>
                  </a:cubicBezTo>
                  <a:cubicBezTo>
                    <a:pt x="2615" y="4568"/>
                    <a:pt x="2610" y="4551"/>
                    <a:pt x="2615" y="4551"/>
                  </a:cubicBezTo>
                  <a:cubicBezTo>
                    <a:pt x="2621" y="4551"/>
                    <a:pt x="2638" y="4568"/>
                    <a:pt x="2661" y="4602"/>
                  </a:cubicBezTo>
                  <a:cubicBezTo>
                    <a:pt x="3002" y="4966"/>
                    <a:pt x="2706" y="4602"/>
                    <a:pt x="3048" y="4989"/>
                  </a:cubicBezTo>
                  <a:cubicBezTo>
                    <a:pt x="3252" y="5193"/>
                    <a:pt x="3684" y="5671"/>
                    <a:pt x="4139" y="6194"/>
                  </a:cubicBezTo>
                  <a:cubicBezTo>
                    <a:pt x="4753" y="6899"/>
                    <a:pt x="5390" y="7626"/>
                    <a:pt x="5685" y="7968"/>
                  </a:cubicBezTo>
                  <a:cubicBezTo>
                    <a:pt x="5731" y="7899"/>
                    <a:pt x="5754" y="7854"/>
                    <a:pt x="5776" y="7808"/>
                  </a:cubicBezTo>
                  <a:cubicBezTo>
                    <a:pt x="5890" y="7558"/>
                    <a:pt x="6026" y="7308"/>
                    <a:pt x="6163" y="7058"/>
                  </a:cubicBezTo>
                  <a:cubicBezTo>
                    <a:pt x="6208" y="6921"/>
                    <a:pt x="6277" y="6808"/>
                    <a:pt x="6345" y="6694"/>
                  </a:cubicBezTo>
                  <a:cubicBezTo>
                    <a:pt x="6368" y="6626"/>
                    <a:pt x="6390" y="6580"/>
                    <a:pt x="6413" y="6535"/>
                  </a:cubicBezTo>
                  <a:lnTo>
                    <a:pt x="6459" y="6444"/>
                  </a:lnTo>
                  <a:lnTo>
                    <a:pt x="6459" y="6467"/>
                  </a:lnTo>
                  <a:cubicBezTo>
                    <a:pt x="6590" y="6204"/>
                    <a:pt x="7351" y="4849"/>
                    <a:pt x="7551" y="4462"/>
                  </a:cubicBezTo>
                  <a:lnTo>
                    <a:pt x="7551" y="4462"/>
                  </a:lnTo>
                  <a:cubicBezTo>
                    <a:pt x="7551" y="4463"/>
                    <a:pt x="7550" y="4464"/>
                    <a:pt x="7550" y="4466"/>
                  </a:cubicBezTo>
                  <a:lnTo>
                    <a:pt x="7573" y="4420"/>
                  </a:lnTo>
                  <a:lnTo>
                    <a:pt x="7573" y="4420"/>
                  </a:lnTo>
                  <a:cubicBezTo>
                    <a:pt x="7567" y="4433"/>
                    <a:pt x="7559" y="4447"/>
                    <a:pt x="7551" y="4462"/>
                  </a:cubicBezTo>
                  <a:lnTo>
                    <a:pt x="7551" y="4462"/>
                  </a:lnTo>
                  <a:cubicBezTo>
                    <a:pt x="7664" y="4170"/>
                    <a:pt x="7687" y="4237"/>
                    <a:pt x="7800" y="4033"/>
                  </a:cubicBezTo>
                  <a:cubicBezTo>
                    <a:pt x="7755" y="4033"/>
                    <a:pt x="7846" y="3806"/>
                    <a:pt x="7891" y="3715"/>
                  </a:cubicBezTo>
                  <a:lnTo>
                    <a:pt x="7914" y="3715"/>
                  </a:lnTo>
                  <a:cubicBezTo>
                    <a:pt x="7959" y="3579"/>
                    <a:pt x="8096" y="3260"/>
                    <a:pt x="8209" y="3056"/>
                  </a:cubicBezTo>
                  <a:lnTo>
                    <a:pt x="8232" y="3078"/>
                  </a:lnTo>
                  <a:cubicBezTo>
                    <a:pt x="8300" y="2874"/>
                    <a:pt x="8482" y="2533"/>
                    <a:pt x="8551" y="2419"/>
                  </a:cubicBezTo>
                  <a:cubicBezTo>
                    <a:pt x="8733" y="2123"/>
                    <a:pt x="9005" y="1669"/>
                    <a:pt x="9187" y="1259"/>
                  </a:cubicBezTo>
                  <a:lnTo>
                    <a:pt x="9392" y="1032"/>
                  </a:lnTo>
                  <a:lnTo>
                    <a:pt x="9392" y="1009"/>
                  </a:lnTo>
                  <a:lnTo>
                    <a:pt x="9756" y="77"/>
                  </a:lnTo>
                  <a:cubicBezTo>
                    <a:pt x="9781" y="20"/>
                    <a:pt x="9719" y="0"/>
                    <a:pt x="96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4"/>
            <p:cNvSpPr/>
            <p:nvPr/>
          </p:nvSpPr>
          <p:spPr>
            <a:xfrm rot="1103015">
              <a:off x="5833625" y="4102881"/>
              <a:ext cx="226952" cy="241667"/>
            </a:xfrm>
            <a:custGeom>
              <a:avLst/>
              <a:gdLst/>
              <a:ahLst/>
              <a:cxnLst/>
              <a:rect l="l" t="t" r="r" b="b"/>
              <a:pathLst>
                <a:path w="8301" h="8840" extrusionOk="0">
                  <a:moveTo>
                    <a:pt x="4952" y="1913"/>
                  </a:moveTo>
                  <a:cubicBezTo>
                    <a:pt x="4946" y="1917"/>
                    <a:pt x="4940" y="1922"/>
                    <a:pt x="4935" y="1927"/>
                  </a:cubicBezTo>
                  <a:cubicBezTo>
                    <a:pt x="4941" y="1922"/>
                    <a:pt x="4946" y="1918"/>
                    <a:pt x="4952" y="1913"/>
                  </a:cubicBezTo>
                  <a:close/>
                  <a:moveTo>
                    <a:pt x="3847" y="7857"/>
                  </a:moveTo>
                  <a:lnTo>
                    <a:pt x="3847" y="7857"/>
                  </a:lnTo>
                  <a:cubicBezTo>
                    <a:pt x="3853" y="7859"/>
                    <a:pt x="3859" y="7860"/>
                    <a:pt x="3866" y="7862"/>
                  </a:cubicBezTo>
                  <a:cubicBezTo>
                    <a:pt x="3860" y="7860"/>
                    <a:pt x="3854" y="7859"/>
                    <a:pt x="3847" y="7857"/>
                  </a:cubicBezTo>
                  <a:close/>
                  <a:moveTo>
                    <a:pt x="6986" y="1"/>
                  </a:moveTo>
                  <a:cubicBezTo>
                    <a:pt x="6850" y="1"/>
                    <a:pt x="6439" y="481"/>
                    <a:pt x="6313" y="603"/>
                  </a:cubicBezTo>
                  <a:lnTo>
                    <a:pt x="6313" y="603"/>
                  </a:lnTo>
                  <a:cubicBezTo>
                    <a:pt x="6308" y="608"/>
                    <a:pt x="6302" y="612"/>
                    <a:pt x="6297" y="617"/>
                  </a:cubicBezTo>
                  <a:lnTo>
                    <a:pt x="6297" y="617"/>
                  </a:lnTo>
                  <a:cubicBezTo>
                    <a:pt x="6299" y="615"/>
                    <a:pt x="6302" y="613"/>
                    <a:pt x="6304" y="612"/>
                  </a:cubicBezTo>
                  <a:lnTo>
                    <a:pt x="6304" y="612"/>
                  </a:lnTo>
                  <a:cubicBezTo>
                    <a:pt x="6294" y="621"/>
                    <a:pt x="6287" y="627"/>
                    <a:pt x="6282" y="630"/>
                  </a:cubicBezTo>
                  <a:lnTo>
                    <a:pt x="6282" y="630"/>
                  </a:lnTo>
                  <a:cubicBezTo>
                    <a:pt x="6287" y="625"/>
                    <a:pt x="6292" y="621"/>
                    <a:pt x="6297" y="617"/>
                  </a:cubicBezTo>
                  <a:lnTo>
                    <a:pt x="6297" y="617"/>
                  </a:lnTo>
                  <a:cubicBezTo>
                    <a:pt x="6291" y="621"/>
                    <a:pt x="6284" y="626"/>
                    <a:pt x="6276" y="631"/>
                  </a:cubicBezTo>
                  <a:cubicBezTo>
                    <a:pt x="6277" y="631"/>
                    <a:pt x="6277" y="631"/>
                    <a:pt x="6278" y="631"/>
                  </a:cubicBezTo>
                  <a:cubicBezTo>
                    <a:pt x="6279" y="631"/>
                    <a:pt x="6280" y="631"/>
                    <a:pt x="6282" y="630"/>
                  </a:cubicBezTo>
                  <a:lnTo>
                    <a:pt x="6282" y="630"/>
                  </a:lnTo>
                  <a:cubicBezTo>
                    <a:pt x="6262" y="647"/>
                    <a:pt x="6244" y="664"/>
                    <a:pt x="6231" y="676"/>
                  </a:cubicBezTo>
                  <a:lnTo>
                    <a:pt x="6254" y="722"/>
                  </a:lnTo>
                  <a:cubicBezTo>
                    <a:pt x="6197" y="790"/>
                    <a:pt x="6186" y="790"/>
                    <a:pt x="6174" y="790"/>
                  </a:cubicBezTo>
                  <a:cubicBezTo>
                    <a:pt x="6163" y="790"/>
                    <a:pt x="6151" y="790"/>
                    <a:pt x="6095" y="858"/>
                  </a:cubicBezTo>
                  <a:cubicBezTo>
                    <a:pt x="6072" y="835"/>
                    <a:pt x="6163" y="722"/>
                    <a:pt x="6254" y="631"/>
                  </a:cubicBezTo>
                  <a:lnTo>
                    <a:pt x="6254" y="631"/>
                  </a:lnTo>
                  <a:cubicBezTo>
                    <a:pt x="6163" y="722"/>
                    <a:pt x="6072" y="790"/>
                    <a:pt x="6049" y="835"/>
                  </a:cubicBezTo>
                  <a:cubicBezTo>
                    <a:pt x="6019" y="866"/>
                    <a:pt x="6009" y="873"/>
                    <a:pt x="6004" y="873"/>
                  </a:cubicBezTo>
                  <a:cubicBezTo>
                    <a:pt x="6000" y="873"/>
                    <a:pt x="6002" y="866"/>
                    <a:pt x="5995" y="866"/>
                  </a:cubicBezTo>
                  <a:cubicBezTo>
                    <a:pt x="5988" y="866"/>
                    <a:pt x="5973" y="873"/>
                    <a:pt x="5935" y="904"/>
                  </a:cubicBezTo>
                  <a:cubicBezTo>
                    <a:pt x="5867" y="995"/>
                    <a:pt x="5799" y="1086"/>
                    <a:pt x="5708" y="1177"/>
                  </a:cubicBezTo>
                  <a:lnTo>
                    <a:pt x="5708" y="1154"/>
                  </a:lnTo>
                  <a:cubicBezTo>
                    <a:pt x="5481" y="1336"/>
                    <a:pt x="5435" y="1495"/>
                    <a:pt x="5230" y="1654"/>
                  </a:cubicBezTo>
                  <a:lnTo>
                    <a:pt x="5230" y="1631"/>
                  </a:lnTo>
                  <a:cubicBezTo>
                    <a:pt x="5166" y="1675"/>
                    <a:pt x="5060" y="1820"/>
                    <a:pt x="4952" y="1913"/>
                  </a:cubicBezTo>
                  <a:lnTo>
                    <a:pt x="4952" y="1913"/>
                  </a:lnTo>
                  <a:cubicBezTo>
                    <a:pt x="4959" y="1908"/>
                    <a:pt x="4966" y="1904"/>
                    <a:pt x="4969" y="1904"/>
                  </a:cubicBezTo>
                  <a:cubicBezTo>
                    <a:pt x="4975" y="1904"/>
                    <a:pt x="4969" y="1916"/>
                    <a:pt x="4935" y="1950"/>
                  </a:cubicBezTo>
                  <a:cubicBezTo>
                    <a:pt x="4798" y="2086"/>
                    <a:pt x="4707" y="2177"/>
                    <a:pt x="4594" y="2268"/>
                  </a:cubicBezTo>
                  <a:lnTo>
                    <a:pt x="4526" y="2382"/>
                  </a:lnTo>
                  <a:cubicBezTo>
                    <a:pt x="4071" y="2837"/>
                    <a:pt x="2252" y="4701"/>
                    <a:pt x="1797" y="5179"/>
                  </a:cubicBezTo>
                  <a:lnTo>
                    <a:pt x="1811" y="5164"/>
                  </a:lnTo>
                  <a:lnTo>
                    <a:pt x="1811" y="5164"/>
                  </a:lnTo>
                  <a:cubicBezTo>
                    <a:pt x="1357" y="5619"/>
                    <a:pt x="701" y="6275"/>
                    <a:pt x="0" y="6998"/>
                  </a:cubicBezTo>
                  <a:cubicBezTo>
                    <a:pt x="751" y="7157"/>
                    <a:pt x="1524" y="7339"/>
                    <a:pt x="2229" y="7498"/>
                  </a:cubicBezTo>
                  <a:cubicBezTo>
                    <a:pt x="2661" y="7566"/>
                    <a:pt x="3047" y="7657"/>
                    <a:pt x="3343" y="7726"/>
                  </a:cubicBezTo>
                  <a:cubicBezTo>
                    <a:pt x="3474" y="7769"/>
                    <a:pt x="3689" y="7813"/>
                    <a:pt x="3847" y="7857"/>
                  </a:cubicBezTo>
                  <a:lnTo>
                    <a:pt x="3847" y="7857"/>
                  </a:lnTo>
                  <a:cubicBezTo>
                    <a:pt x="3803" y="7843"/>
                    <a:pt x="3809" y="7830"/>
                    <a:pt x="3838" y="7830"/>
                  </a:cubicBezTo>
                  <a:cubicBezTo>
                    <a:pt x="3851" y="7830"/>
                    <a:pt x="3869" y="7833"/>
                    <a:pt x="3889" y="7839"/>
                  </a:cubicBezTo>
                  <a:cubicBezTo>
                    <a:pt x="4093" y="7886"/>
                    <a:pt x="4138" y="7894"/>
                    <a:pt x="4154" y="7894"/>
                  </a:cubicBezTo>
                  <a:cubicBezTo>
                    <a:pt x="4163" y="7894"/>
                    <a:pt x="4163" y="7891"/>
                    <a:pt x="4177" y="7891"/>
                  </a:cubicBezTo>
                  <a:cubicBezTo>
                    <a:pt x="4199" y="7891"/>
                    <a:pt x="4256" y="7898"/>
                    <a:pt x="4435" y="7930"/>
                  </a:cubicBezTo>
                  <a:cubicBezTo>
                    <a:pt x="4707" y="7976"/>
                    <a:pt x="5344" y="8135"/>
                    <a:pt x="6004" y="8294"/>
                  </a:cubicBezTo>
                  <a:cubicBezTo>
                    <a:pt x="6936" y="8499"/>
                    <a:pt x="7868" y="8726"/>
                    <a:pt x="8300" y="8840"/>
                  </a:cubicBezTo>
                  <a:cubicBezTo>
                    <a:pt x="8300" y="8749"/>
                    <a:pt x="8300" y="8681"/>
                    <a:pt x="8278" y="8635"/>
                  </a:cubicBezTo>
                  <a:cubicBezTo>
                    <a:pt x="8232" y="8362"/>
                    <a:pt x="8187" y="8090"/>
                    <a:pt x="8164" y="7817"/>
                  </a:cubicBezTo>
                  <a:cubicBezTo>
                    <a:pt x="8141" y="7680"/>
                    <a:pt x="8118" y="7544"/>
                    <a:pt x="8096" y="7407"/>
                  </a:cubicBezTo>
                  <a:cubicBezTo>
                    <a:pt x="8096" y="7339"/>
                    <a:pt x="8096" y="7294"/>
                    <a:pt x="8073" y="7248"/>
                  </a:cubicBezTo>
                  <a:cubicBezTo>
                    <a:pt x="8073" y="7203"/>
                    <a:pt x="8073" y="7180"/>
                    <a:pt x="8050" y="7134"/>
                  </a:cubicBezTo>
                  <a:lnTo>
                    <a:pt x="8050" y="7134"/>
                  </a:lnTo>
                  <a:lnTo>
                    <a:pt x="8073" y="7157"/>
                  </a:lnTo>
                  <a:cubicBezTo>
                    <a:pt x="8027" y="6862"/>
                    <a:pt x="7846" y="5179"/>
                    <a:pt x="7777" y="4838"/>
                  </a:cubicBezTo>
                  <a:lnTo>
                    <a:pt x="7777" y="4883"/>
                  </a:lnTo>
                  <a:cubicBezTo>
                    <a:pt x="7709" y="4588"/>
                    <a:pt x="7755" y="4633"/>
                    <a:pt x="7732" y="4406"/>
                  </a:cubicBezTo>
                  <a:lnTo>
                    <a:pt x="7732" y="4406"/>
                  </a:lnTo>
                  <a:cubicBezTo>
                    <a:pt x="7731" y="4407"/>
                    <a:pt x="7730" y="4407"/>
                    <a:pt x="7729" y="4407"/>
                  </a:cubicBezTo>
                  <a:cubicBezTo>
                    <a:pt x="7703" y="4407"/>
                    <a:pt x="7641" y="4174"/>
                    <a:pt x="7641" y="4087"/>
                  </a:cubicBezTo>
                  <a:cubicBezTo>
                    <a:pt x="7618" y="3928"/>
                    <a:pt x="7550" y="3610"/>
                    <a:pt x="7504" y="3360"/>
                  </a:cubicBezTo>
                  <a:lnTo>
                    <a:pt x="7527" y="3360"/>
                  </a:lnTo>
                  <a:cubicBezTo>
                    <a:pt x="7482" y="3178"/>
                    <a:pt x="7436" y="2791"/>
                    <a:pt x="7413" y="2632"/>
                  </a:cubicBezTo>
                  <a:cubicBezTo>
                    <a:pt x="7391" y="2314"/>
                    <a:pt x="7345" y="1791"/>
                    <a:pt x="7254" y="1336"/>
                  </a:cubicBezTo>
                  <a:lnTo>
                    <a:pt x="7300" y="1040"/>
                  </a:lnTo>
                  <a:lnTo>
                    <a:pt x="7277" y="995"/>
                  </a:lnTo>
                  <a:lnTo>
                    <a:pt x="7027" y="40"/>
                  </a:lnTo>
                  <a:cubicBezTo>
                    <a:pt x="7021" y="12"/>
                    <a:pt x="7007" y="1"/>
                    <a:pt x="69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4"/>
            <p:cNvSpPr/>
            <p:nvPr/>
          </p:nvSpPr>
          <p:spPr>
            <a:xfrm rot="1103015">
              <a:off x="5137435" y="4360307"/>
              <a:ext cx="231928" cy="234723"/>
            </a:xfrm>
            <a:custGeom>
              <a:avLst/>
              <a:gdLst/>
              <a:ahLst/>
              <a:cxnLst/>
              <a:rect l="l" t="t" r="r" b="b"/>
              <a:pathLst>
                <a:path w="8483" h="8586" extrusionOk="0">
                  <a:moveTo>
                    <a:pt x="5531" y="600"/>
                  </a:moveTo>
                  <a:lnTo>
                    <a:pt x="5531" y="600"/>
                  </a:lnTo>
                  <a:cubicBezTo>
                    <a:pt x="5480" y="671"/>
                    <a:pt x="5444" y="718"/>
                    <a:pt x="5436" y="718"/>
                  </a:cubicBezTo>
                  <a:cubicBezTo>
                    <a:pt x="5436" y="718"/>
                    <a:pt x="5435" y="718"/>
                    <a:pt x="5435" y="718"/>
                  </a:cubicBezTo>
                  <a:cubicBezTo>
                    <a:pt x="5470" y="665"/>
                    <a:pt x="5506" y="626"/>
                    <a:pt x="5531" y="600"/>
                  </a:cubicBezTo>
                  <a:close/>
                  <a:moveTo>
                    <a:pt x="6072" y="0"/>
                  </a:moveTo>
                  <a:cubicBezTo>
                    <a:pt x="5956" y="0"/>
                    <a:pt x="5692" y="375"/>
                    <a:pt x="5542" y="583"/>
                  </a:cubicBezTo>
                  <a:lnTo>
                    <a:pt x="5542" y="583"/>
                  </a:lnTo>
                  <a:cubicBezTo>
                    <a:pt x="5512" y="599"/>
                    <a:pt x="5432" y="700"/>
                    <a:pt x="5390" y="763"/>
                  </a:cubicBezTo>
                  <a:lnTo>
                    <a:pt x="5412" y="786"/>
                  </a:lnTo>
                  <a:cubicBezTo>
                    <a:pt x="5321" y="945"/>
                    <a:pt x="5367" y="809"/>
                    <a:pt x="5276" y="945"/>
                  </a:cubicBezTo>
                  <a:cubicBezTo>
                    <a:pt x="5253" y="945"/>
                    <a:pt x="5344" y="809"/>
                    <a:pt x="5412" y="718"/>
                  </a:cubicBezTo>
                  <a:lnTo>
                    <a:pt x="5412" y="718"/>
                  </a:lnTo>
                  <a:cubicBezTo>
                    <a:pt x="5344" y="809"/>
                    <a:pt x="5253" y="900"/>
                    <a:pt x="5230" y="945"/>
                  </a:cubicBezTo>
                  <a:cubicBezTo>
                    <a:pt x="5208" y="976"/>
                    <a:pt x="5200" y="983"/>
                    <a:pt x="5197" y="983"/>
                  </a:cubicBezTo>
                  <a:cubicBezTo>
                    <a:pt x="5193" y="983"/>
                    <a:pt x="5194" y="976"/>
                    <a:pt x="5188" y="976"/>
                  </a:cubicBezTo>
                  <a:cubicBezTo>
                    <a:pt x="5182" y="976"/>
                    <a:pt x="5170" y="983"/>
                    <a:pt x="5139" y="1014"/>
                  </a:cubicBezTo>
                  <a:cubicBezTo>
                    <a:pt x="5071" y="1105"/>
                    <a:pt x="5003" y="1218"/>
                    <a:pt x="4935" y="1309"/>
                  </a:cubicBezTo>
                  <a:cubicBezTo>
                    <a:pt x="4730" y="1514"/>
                    <a:pt x="4707" y="1673"/>
                    <a:pt x="4525" y="1855"/>
                  </a:cubicBezTo>
                  <a:lnTo>
                    <a:pt x="4525" y="1832"/>
                  </a:lnTo>
                  <a:cubicBezTo>
                    <a:pt x="4457" y="1900"/>
                    <a:pt x="4366" y="2060"/>
                    <a:pt x="4253" y="2173"/>
                  </a:cubicBezTo>
                  <a:cubicBezTo>
                    <a:pt x="4275" y="2151"/>
                    <a:pt x="4292" y="2134"/>
                    <a:pt x="4298" y="2134"/>
                  </a:cubicBezTo>
                  <a:cubicBezTo>
                    <a:pt x="4304" y="2134"/>
                    <a:pt x="4298" y="2151"/>
                    <a:pt x="4275" y="2196"/>
                  </a:cubicBezTo>
                  <a:cubicBezTo>
                    <a:pt x="4139" y="2333"/>
                    <a:pt x="4071" y="2446"/>
                    <a:pt x="3980" y="2537"/>
                  </a:cubicBezTo>
                  <a:lnTo>
                    <a:pt x="3911" y="2674"/>
                  </a:lnTo>
                  <a:cubicBezTo>
                    <a:pt x="3502" y="3174"/>
                    <a:pt x="1956" y="5243"/>
                    <a:pt x="1546" y="5766"/>
                  </a:cubicBezTo>
                  <a:lnTo>
                    <a:pt x="1569" y="5766"/>
                  </a:lnTo>
                  <a:cubicBezTo>
                    <a:pt x="1183" y="6267"/>
                    <a:pt x="614" y="7017"/>
                    <a:pt x="0" y="7813"/>
                  </a:cubicBezTo>
                  <a:cubicBezTo>
                    <a:pt x="751" y="7881"/>
                    <a:pt x="1546" y="7949"/>
                    <a:pt x="2274" y="8018"/>
                  </a:cubicBezTo>
                  <a:cubicBezTo>
                    <a:pt x="2706" y="8063"/>
                    <a:pt x="3093" y="8086"/>
                    <a:pt x="3411" y="8108"/>
                  </a:cubicBezTo>
                  <a:cubicBezTo>
                    <a:pt x="3570" y="8154"/>
                    <a:pt x="3775" y="8154"/>
                    <a:pt x="3957" y="8177"/>
                  </a:cubicBezTo>
                  <a:cubicBezTo>
                    <a:pt x="3866" y="8154"/>
                    <a:pt x="3889" y="8154"/>
                    <a:pt x="3957" y="8154"/>
                  </a:cubicBezTo>
                  <a:cubicBezTo>
                    <a:pt x="4150" y="8171"/>
                    <a:pt x="4207" y="8175"/>
                    <a:pt x="4227" y="8175"/>
                  </a:cubicBezTo>
                  <a:cubicBezTo>
                    <a:pt x="4248" y="8175"/>
                    <a:pt x="4226" y="8170"/>
                    <a:pt x="4290" y="8170"/>
                  </a:cubicBezTo>
                  <a:cubicBezTo>
                    <a:pt x="4326" y="8170"/>
                    <a:pt x="4389" y="8172"/>
                    <a:pt x="4503" y="8177"/>
                  </a:cubicBezTo>
                  <a:cubicBezTo>
                    <a:pt x="4798" y="8199"/>
                    <a:pt x="5458" y="8268"/>
                    <a:pt x="6117" y="8336"/>
                  </a:cubicBezTo>
                  <a:cubicBezTo>
                    <a:pt x="7072" y="8450"/>
                    <a:pt x="8027" y="8541"/>
                    <a:pt x="8482" y="8586"/>
                  </a:cubicBezTo>
                  <a:cubicBezTo>
                    <a:pt x="8459" y="8495"/>
                    <a:pt x="8437" y="8450"/>
                    <a:pt x="8437" y="8404"/>
                  </a:cubicBezTo>
                  <a:cubicBezTo>
                    <a:pt x="8346" y="8131"/>
                    <a:pt x="8277" y="7881"/>
                    <a:pt x="8187" y="7608"/>
                  </a:cubicBezTo>
                  <a:cubicBezTo>
                    <a:pt x="8164" y="7472"/>
                    <a:pt x="8118" y="7335"/>
                    <a:pt x="8096" y="7199"/>
                  </a:cubicBezTo>
                  <a:cubicBezTo>
                    <a:pt x="8073" y="7153"/>
                    <a:pt x="8050" y="7085"/>
                    <a:pt x="8050" y="7040"/>
                  </a:cubicBezTo>
                  <a:cubicBezTo>
                    <a:pt x="8027" y="7017"/>
                    <a:pt x="8027" y="6971"/>
                    <a:pt x="8005" y="6949"/>
                  </a:cubicBezTo>
                  <a:lnTo>
                    <a:pt x="8005" y="6949"/>
                  </a:lnTo>
                  <a:lnTo>
                    <a:pt x="8027" y="6971"/>
                  </a:lnTo>
                  <a:cubicBezTo>
                    <a:pt x="7936" y="6676"/>
                    <a:pt x="7550" y="5039"/>
                    <a:pt x="7459" y="4697"/>
                  </a:cubicBezTo>
                  <a:lnTo>
                    <a:pt x="7459" y="4743"/>
                  </a:lnTo>
                  <a:cubicBezTo>
                    <a:pt x="7368" y="4470"/>
                    <a:pt x="7413" y="4493"/>
                    <a:pt x="7368" y="4265"/>
                  </a:cubicBezTo>
                  <a:cubicBezTo>
                    <a:pt x="7364" y="4269"/>
                    <a:pt x="7360" y="4271"/>
                    <a:pt x="7356" y="4271"/>
                  </a:cubicBezTo>
                  <a:cubicBezTo>
                    <a:pt x="7308" y="4271"/>
                    <a:pt x="7230" y="4053"/>
                    <a:pt x="7209" y="3970"/>
                  </a:cubicBezTo>
                  <a:lnTo>
                    <a:pt x="7231" y="3970"/>
                  </a:lnTo>
                  <a:cubicBezTo>
                    <a:pt x="7186" y="3811"/>
                    <a:pt x="7050" y="3492"/>
                    <a:pt x="6981" y="3265"/>
                  </a:cubicBezTo>
                  <a:lnTo>
                    <a:pt x="7004" y="3265"/>
                  </a:lnTo>
                  <a:cubicBezTo>
                    <a:pt x="6936" y="3083"/>
                    <a:pt x="6845" y="2696"/>
                    <a:pt x="6822" y="2560"/>
                  </a:cubicBezTo>
                  <a:cubicBezTo>
                    <a:pt x="6731" y="2242"/>
                    <a:pt x="6640" y="1719"/>
                    <a:pt x="6504" y="1287"/>
                  </a:cubicBezTo>
                  <a:lnTo>
                    <a:pt x="6481" y="991"/>
                  </a:lnTo>
                  <a:lnTo>
                    <a:pt x="6481" y="945"/>
                  </a:lnTo>
                  <a:lnTo>
                    <a:pt x="6117" y="36"/>
                  </a:lnTo>
                  <a:cubicBezTo>
                    <a:pt x="6107" y="11"/>
                    <a:pt x="6092" y="0"/>
                    <a:pt x="60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4"/>
            <p:cNvSpPr/>
            <p:nvPr/>
          </p:nvSpPr>
          <p:spPr>
            <a:xfrm rot="1103015">
              <a:off x="4955857" y="4059653"/>
              <a:ext cx="271926" cy="199102"/>
            </a:xfrm>
            <a:custGeom>
              <a:avLst/>
              <a:gdLst/>
              <a:ahLst/>
              <a:cxnLst/>
              <a:rect l="l" t="t" r="r" b="b"/>
              <a:pathLst>
                <a:path w="9946" h="7283" extrusionOk="0">
                  <a:moveTo>
                    <a:pt x="2864" y="7274"/>
                  </a:moveTo>
                  <a:lnTo>
                    <a:pt x="2864" y="7274"/>
                  </a:lnTo>
                  <a:cubicBezTo>
                    <a:pt x="2874" y="7276"/>
                    <a:pt x="2885" y="7278"/>
                    <a:pt x="2897" y="7278"/>
                  </a:cubicBezTo>
                  <a:cubicBezTo>
                    <a:pt x="2886" y="7276"/>
                    <a:pt x="2875" y="7275"/>
                    <a:pt x="2864" y="7274"/>
                  </a:cubicBezTo>
                  <a:close/>
                  <a:moveTo>
                    <a:pt x="5375" y="1"/>
                  </a:moveTo>
                  <a:cubicBezTo>
                    <a:pt x="5330" y="69"/>
                    <a:pt x="5284" y="115"/>
                    <a:pt x="5262" y="160"/>
                  </a:cubicBezTo>
                  <a:cubicBezTo>
                    <a:pt x="5102" y="387"/>
                    <a:pt x="4943" y="615"/>
                    <a:pt x="4761" y="842"/>
                  </a:cubicBezTo>
                  <a:cubicBezTo>
                    <a:pt x="4670" y="933"/>
                    <a:pt x="4602" y="1047"/>
                    <a:pt x="4511" y="1161"/>
                  </a:cubicBezTo>
                  <a:cubicBezTo>
                    <a:pt x="4488" y="1206"/>
                    <a:pt x="4443" y="1252"/>
                    <a:pt x="4420" y="1297"/>
                  </a:cubicBezTo>
                  <a:lnTo>
                    <a:pt x="4352" y="1388"/>
                  </a:lnTo>
                  <a:lnTo>
                    <a:pt x="4375" y="1343"/>
                  </a:lnTo>
                  <a:lnTo>
                    <a:pt x="4375" y="1343"/>
                  </a:lnTo>
                  <a:cubicBezTo>
                    <a:pt x="4193" y="1593"/>
                    <a:pt x="3147" y="2912"/>
                    <a:pt x="2942" y="3207"/>
                  </a:cubicBezTo>
                  <a:lnTo>
                    <a:pt x="2965" y="3162"/>
                  </a:lnTo>
                  <a:lnTo>
                    <a:pt x="2965" y="3162"/>
                  </a:lnTo>
                  <a:cubicBezTo>
                    <a:pt x="2806" y="3412"/>
                    <a:pt x="2783" y="3366"/>
                    <a:pt x="2646" y="3548"/>
                  </a:cubicBezTo>
                  <a:cubicBezTo>
                    <a:pt x="2692" y="3548"/>
                    <a:pt x="2555" y="3753"/>
                    <a:pt x="2487" y="3844"/>
                  </a:cubicBezTo>
                  <a:lnTo>
                    <a:pt x="2487" y="3821"/>
                  </a:lnTo>
                  <a:cubicBezTo>
                    <a:pt x="2396" y="3958"/>
                    <a:pt x="2214" y="4253"/>
                    <a:pt x="2078" y="4435"/>
                  </a:cubicBezTo>
                  <a:lnTo>
                    <a:pt x="2055" y="4412"/>
                  </a:lnTo>
                  <a:cubicBezTo>
                    <a:pt x="1964" y="4594"/>
                    <a:pt x="1714" y="4890"/>
                    <a:pt x="1623" y="5004"/>
                  </a:cubicBezTo>
                  <a:cubicBezTo>
                    <a:pt x="1418" y="5277"/>
                    <a:pt x="1077" y="5663"/>
                    <a:pt x="804" y="6050"/>
                  </a:cubicBezTo>
                  <a:lnTo>
                    <a:pt x="577" y="6232"/>
                  </a:lnTo>
                  <a:lnTo>
                    <a:pt x="577" y="6277"/>
                  </a:lnTo>
                  <a:lnTo>
                    <a:pt x="54" y="7118"/>
                  </a:lnTo>
                  <a:cubicBezTo>
                    <a:pt x="1" y="7214"/>
                    <a:pt x="206" y="7235"/>
                    <a:pt x="440" y="7235"/>
                  </a:cubicBezTo>
                  <a:cubicBezTo>
                    <a:pt x="596" y="7235"/>
                    <a:pt x="764" y="7226"/>
                    <a:pt x="876" y="7223"/>
                  </a:cubicBezTo>
                  <a:lnTo>
                    <a:pt x="876" y="7223"/>
                  </a:lnTo>
                  <a:cubicBezTo>
                    <a:pt x="875" y="7223"/>
                    <a:pt x="874" y="7222"/>
                    <a:pt x="873" y="7222"/>
                  </a:cubicBezTo>
                  <a:lnTo>
                    <a:pt x="873" y="7222"/>
                  </a:lnTo>
                  <a:cubicBezTo>
                    <a:pt x="874" y="7222"/>
                    <a:pt x="876" y="7223"/>
                    <a:pt x="878" y="7223"/>
                  </a:cubicBezTo>
                  <a:lnTo>
                    <a:pt x="878" y="7223"/>
                  </a:lnTo>
                  <a:cubicBezTo>
                    <a:pt x="898" y="7222"/>
                    <a:pt x="917" y="7222"/>
                    <a:pt x="933" y="7222"/>
                  </a:cubicBezTo>
                  <a:cubicBezTo>
                    <a:pt x="980" y="7222"/>
                    <a:pt x="1008" y="7225"/>
                    <a:pt x="1009" y="7232"/>
                  </a:cubicBezTo>
                  <a:lnTo>
                    <a:pt x="1009" y="7232"/>
                  </a:lnTo>
                  <a:cubicBezTo>
                    <a:pt x="962" y="7231"/>
                    <a:pt x="909" y="7229"/>
                    <a:pt x="878" y="7223"/>
                  </a:cubicBezTo>
                  <a:lnTo>
                    <a:pt x="878" y="7223"/>
                  </a:lnTo>
                  <a:cubicBezTo>
                    <a:pt x="878" y="7223"/>
                    <a:pt x="877" y="7223"/>
                    <a:pt x="876" y="7223"/>
                  </a:cubicBezTo>
                  <a:lnTo>
                    <a:pt x="876" y="7223"/>
                  </a:lnTo>
                  <a:cubicBezTo>
                    <a:pt x="908" y="7232"/>
                    <a:pt x="959" y="7232"/>
                    <a:pt x="1009" y="7232"/>
                  </a:cubicBezTo>
                  <a:cubicBezTo>
                    <a:pt x="1009" y="7232"/>
                    <a:pt x="1009" y="7232"/>
                    <a:pt x="1009" y="7232"/>
                  </a:cubicBezTo>
                  <a:lnTo>
                    <a:pt x="1009" y="7232"/>
                  </a:lnTo>
                  <a:cubicBezTo>
                    <a:pt x="1035" y="7232"/>
                    <a:pt x="1059" y="7232"/>
                    <a:pt x="1077" y="7232"/>
                  </a:cubicBezTo>
                  <a:lnTo>
                    <a:pt x="1100" y="7209"/>
                  </a:lnTo>
                  <a:cubicBezTo>
                    <a:pt x="1153" y="7202"/>
                    <a:pt x="1176" y="7199"/>
                    <a:pt x="1189" y="7199"/>
                  </a:cubicBezTo>
                  <a:cubicBezTo>
                    <a:pt x="1214" y="7199"/>
                    <a:pt x="1199" y="7209"/>
                    <a:pt x="1305" y="7209"/>
                  </a:cubicBezTo>
                  <a:cubicBezTo>
                    <a:pt x="1305" y="7232"/>
                    <a:pt x="1168" y="7255"/>
                    <a:pt x="1009" y="7255"/>
                  </a:cubicBezTo>
                  <a:cubicBezTo>
                    <a:pt x="1077" y="7255"/>
                    <a:pt x="1140" y="7261"/>
                    <a:pt x="1194" y="7261"/>
                  </a:cubicBezTo>
                  <a:cubicBezTo>
                    <a:pt x="1248" y="7261"/>
                    <a:pt x="1293" y="7255"/>
                    <a:pt x="1328" y="7232"/>
                  </a:cubicBezTo>
                  <a:lnTo>
                    <a:pt x="1328" y="7232"/>
                  </a:lnTo>
                  <a:cubicBezTo>
                    <a:pt x="1441" y="7255"/>
                    <a:pt x="1305" y="7278"/>
                    <a:pt x="1441" y="7278"/>
                  </a:cubicBezTo>
                  <a:cubicBezTo>
                    <a:pt x="1555" y="7278"/>
                    <a:pt x="1691" y="7255"/>
                    <a:pt x="1805" y="7255"/>
                  </a:cubicBezTo>
                  <a:lnTo>
                    <a:pt x="1805" y="7278"/>
                  </a:lnTo>
                  <a:cubicBezTo>
                    <a:pt x="1845" y="7281"/>
                    <a:pt x="1882" y="7282"/>
                    <a:pt x="1917" y="7282"/>
                  </a:cubicBezTo>
                  <a:cubicBezTo>
                    <a:pt x="2086" y="7282"/>
                    <a:pt x="2206" y="7250"/>
                    <a:pt x="2375" y="7250"/>
                  </a:cubicBezTo>
                  <a:cubicBezTo>
                    <a:pt x="2410" y="7250"/>
                    <a:pt x="2447" y="7252"/>
                    <a:pt x="2487" y="7255"/>
                  </a:cubicBezTo>
                  <a:lnTo>
                    <a:pt x="2464" y="7255"/>
                  </a:lnTo>
                  <a:cubicBezTo>
                    <a:pt x="2510" y="7266"/>
                    <a:pt x="2573" y="7266"/>
                    <a:pt x="2646" y="7266"/>
                  </a:cubicBezTo>
                  <a:cubicBezTo>
                    <a:pt x="2712" y="7266"/>
                    <a:pt x="2786" y="7266"/>
                    <a:pt x="2864" y="7274"/>
                  </a:cubicBezTo>
                  <a:lnTo>
                    <a:pt x="2864" y="7274"/>
                  </a:lnTo>
                  <a:cubicBezTo>
                    <a:pt x="2837" y="7268"/>
                    <a:pt x="2828" y="7255"/>
                    <a:pt x="2897" y="7255"/>
                  </a:cubicBezTo>
                  <a:lnTo>
                    <a:pt x="3351" y="7255"/>
                  </a:lnTo>
                  <a:lnTo>
                    <a:pt x="3488" y="7232"/>
                  </a:lnTo>
                  <a:cubicBezTo>
                    <a:pt x="3614" y="7236"/>
                    <a:pt x="3810" y="7238"/>
                    <a:pt x="4050" y="7238"/>
                  </a:cubicBezTo>
                  <a:cubicBezTo>
                    <a:pt x="5067" y="7238"/>
                    <a:pt x="6866" y="7205"/>
                    <a:pt x="7399" y="7187"/>
                  </a:cubicBezTo>
                  <a:lnTo>
                    <a:pt x="7399" y="7187"/>
                  </a:lnTo>
                  <a:lnTo>
                    <a:pt x="7376" y="7209"/>
                  </a:lnTo>
                  <a:cubicBezTo>
                    <a:pt x="8013" y="7187"/>
                    <a:pt x="8945" y="7187"/>
                    <a:pt x="9946" y="7187"/>
                  </a:cubicBezTo>
                  <a:cubicBezTo>
                    <a:pt x="9537" y="6550"/>
                    <a:pt x="9127" y="5868"/>
                    <a:pt x="8718" y="5254"/>
                  </a:cubicBezTo>
                  <a:cubicBezTo>
                    <a:pt x="8491" y="4890"/>
                    <a:pt x="8263" y="4572"/>
                    <a:pt x="8104" y="4299"/>
                  </a:cubicBezTo>
                  <a:cubicBezTo>
                    <a:pt x="8036" y="4162"/>
                    <a:pt x="7922" y="3980"/>
                    <a:pt x="7831" y="3821"/>
                  </a:cubicBezTo>
                  <a:lnTo>
                    <a:pt x="7831" y="3821"/>
                  </a:lnTo>
                  <a:cubicBezTo>
                    <a:pt x="7854" y="3867"/>
                    <a:pt x="7854" y="3884"/>
                    <a:pt x="7845" y="3884"/>
                  </a:cubicBezTo>
                  <a:cubicBezTo>
                    <a:pt x="7837" y="3884"/>
                    <a:pt x="7820" y="3867"/>
                    <a:pt x="7808" y="3844"/>
                  </a:cubicBezTo>
                  <a:cubicBezTo>
                    <a:pt x="7536" y="3412"/>
                    <a:pt x="7763" y="3821"/>
                    <a:pt x="7490" y="3389"/>
                  </a:cubicBezTo>
                  <a:cubicBezTo>
                    <a:pt x="7331" y="3162"/>
                    <a:pt x="6967" y="2593"/>
                    <a:pt x="6626" y="2025"/>
                  </a:cubicBezTo>
                  <a:cubicBezTo>
                    <a:pt x="6126" y="1206"/>
                    <a:pt x="5625" y="387"/>
                    <a:pt x="53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DIY Air Dry Clay Recipe by Slidesgo">
  <a:themeElements>
    <a:clrScheme name="Simple Light">
      <a:dk1>
        <a:srgbClr val="0C2233"/>
      </a:dk1>
      <a:lt1>
        <a:srgbClr val="FCE2DB"/>
      </a:lt1>
      <a:dk2>
        <a:srgbClr val="381460"/>
      </a:dk2>
      <a:lt2>
        <a:srgbClr val="E4A3D4"/>
      </a:lt2>
      <a:accent1>
        <a:srgbClr val="A278B5"/>
      </a:accent1>
      <a:accent2>
        <a:srgbClr val="A6E1FA"/>
      </a:accent2>
      <a:accent3>
        <a:srgbClr val="6EA1F7"/>
      </a:accent3>
      <a:accent4>
        <a:srgbClr val="4972EC"/>
      </a:accent4>
      <a:accent5>
        <a:srgbClr val="5F6CD8"/>
      </a:accent5>
      <a:accent6>
        <a:srgbClr val="DEDCFD"/>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Presentación en pantalla (16:9)</PresentationFormat>
  <Slides>22</Slides>
  <Notes>22</Notes>
  <HiddenSlides>0</HiddenSlide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DIY Air Dry Clay Recipe by Slidesgo</vt:lpstr>
      <vt:lpstr>Evidencia Integradora</vt:lpstr>
      <vt:lpstr>Presentación de PowerPoint</vt:lpstr>
      <vt:lpstr>Descripción en general del trabajo. </vt:lpstr>
      <vt:lpstr>Partes del trabajo</vt:lpstr>
      <vt:lpstr>01</vt:lpstr>
      <vt:lpstr>Portada</vt:lpstr>
      <vt:lpstr>Presentación de PowerPoint</vt:lpstr>
      <vt:lpstr>Introducción</vt:lpstr>
      <vt:lpstr>Introduction</vt:lpstr>
      <vt:lpstr>Antecedentes del tema. </vt:lpstr>
      <vt:lpstr>Presentación de PowerPoint</vt:lpstr>
      <vt:lpstr>04</vt:lpstr>
      <vt:lpstr>Presentación de PowerPoint</vt:lpstr>
      <vt:lpstr>05</vt:lpstr>
      <vt:lpstr>Presentación de PowerPoint</vt:lpstr>
      <vt:lpstr>06</vt:lpstr>
      <vt:lpstr>Presentación de PowerPoint</vt:lpstr>
      <vt:lpstr>07</vt:lpstr>
      <vt:lpstr>Presentación de PowerPoint</vt:lpstr>
      <vt:lpstr>08</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Evidencia Integradora</dc:title>
  <cp:lastModifiedBy>528421153515</cp:lastModifiedBy>
  <cp:revision>1</cp:revision>
  <dcterms:modified xsi:type="dcterms:W3CDTF">2022-01-11T04:15:19Z</dcterms:modified>
</cp:coreProperties>
</file>