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F1C56-8A72-4858-851C-F15B634C74F2}"/>
              </a:ext>
            </a:extLst>
          </p:cNvPr>
          <p:cNvSpPr>
            <a:spLocks noGrp="1"/>
          </p:cNvSpPr>
          <p:nvPr>
            <p:ph type="ctrTitle"/>
          </p:nvPr>
        </p:nvSpPr>
        <p:spPr>
          <a:xfrm>
            <a:off x="1219200" y="1122362"/>
            <a:ext cx="8876022" cy="3744209"/>
          </a:xfrm>
        </p:spPr>
        <p:txBody>
          <a:bodyPr anchor="b">
            <a:normAutofit/>
          </a:bodyPr>
          <a:lstStyle>
            <a:lvl1pPr algn="l">
              <a:defRPr sz="5400"/>
            </a:lvl1pPr>
          </a:lstStyle>
          <a:p>
            <a:r>
              <a:rPr lang="en-US" dirty="0"/>
              <a:t>Click to edit Master title style</a:t>
            </a:r>
          </a:p>
        </p:txBody>
      </p:sp>
      <p:sp>
        <p:nvSpPr>
          <p:cNvPr id="3" name="Subtitle 2">
            <a:extLst>
              <a:ext uri="{FF2B5EF4-FFF2-40B4-BE49-F238E27FC236}">
                <a16:creationId xmlns:a16="http://schemas.microsoft.com/office/drawing/2014/main" id="{3C1834EB-45A5-426C-824A-8F07CA8F6DBE}"/>
              </a:ext>
            </a:extLst>
          </p:cNvPr>
          <p:cNvSpPr>
            <a:spLocks noGrp="1"/>
          </p:cNvSpPr>
          <p:nvPr>
            <p:ph type="subTitle" idx="1"/>
          </p:nvPr>
        </p:nvSpPr>
        <p:spPr>
          <a:xfrm>
            <a:off x="1219200" y="5230134"/>
            <a:ext cx="4876800" cy="942065"/>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293D55F2-5374-4778-B1EE-98996792D07B}"/>
              </a:ext>
            </a:extLst>
          </p:cNvPr>
          <p:cNvSpPr>
            <a:spLocks noGrp="1"/>
          </p:cNvSpPr>
          <p:nvPr>
            <p:ph type="dt" sz="half" idx="10"/>
          </p:nvPr>
        </p:nvSpPr>
        <p:spPr/>
        <p:txBody>
          <a:bodyPr/>
          <a:lstStyle/>
          <a:p>
            <a:fld id="{8C1E1FAD-7351-4908-963A-08EA8E4AB7A0}" type="datetimeFigureOut">
              <a:rPr lang="en-US" smtClean="0"/>
              <a:t>1/10/2022</a:t>
            </a:fld>
            <a:endParaRPr lang="en-US"/>
          </a:p>
        </p:txBody>
      </p:sp>
      <p:sp>
        <p:nvSpPr>
          <p:cNvPr id="5" name="Footer Placeholder 4">
            <a:extLst>
              <a:ext uri="{FF2B5EF4-FFF2-40B4-BE49-F238E27FC236}">
                <a16:creationId xmlns:a16="http://schemas.microsoft.com/office/drawing/2014/main" id="{944044F8-E727-4D63-B6D6-26482F83D3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141F76-D956-4205-AD99-E91FD5FCC027}"/>
              </a:ext>
            </a:extLst>
          </p:cNvPr>
          <p:cNvSpPr>
            <a:spLocks noGrp="1"/>
          </p:cNvSpPr>
          <p:nvPr>
            <p:ph type="sldNum" sz="quarter" idx="12"/>
          </p:nvPr>
        </p:nvSpPr>
        <p:spPr/>
        <p:txBody>
          <a:bodyPr/>
          <a:lstStyle/>
          <a:p>
            <a:fld id="{1CF2D47E-0AF1-4C27-801F-64E3E5BF7F72}" type="slidenum">
              <a:rPr lang="en-US" smtClean="0"/>
              <a:t>‹Nº›</a:t>
            </a:fld>
            <a:endParaRPr lang="en-US"/>
          </a:p>
        </p:txBody>
      </p:sp>
    </p:spTree>
    <p:extLst>
      <p:ext uri="{BB962C8B-B14F-4D97-AF65-F5344CB8AC3E}">
        <p14:creationId xmlns:p14="http://schemas.microsoft.com/office/powerpoint/2010/main" val="3385928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A6D4F-1C6D-40FB-9A92-C86C4E15C0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67BDDB-F95B-4041-AA53-71BBCB26D9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977052-C8EA-459E-9E10-8EE28C50E166}"/>
              </a:ext>
            </a:extLst>
          </p:cNvPr>
          <p:cNvSpPr>
            <a:spLocks noGrp="1"/>
          </p:cNvSpPr>
          <p:nvPr>
            <p:ph type="dt" sz="half" idx="10"/>
          </p:nvPr>
        </p:nvSpPr>
        <p:spPr/>
        <p:txBody>
          <a:bodyPr/>
          <a:lstStyle/>
          <a:p>
            <a:fld id="{8C1E1FAD-7351-4908-963A-08EA8E4AB7A0}" type="datetimeFigureOut">
              <a:rPr lang="en-US" smtClean="0"/>
              <a:t>1/10/2022</a:t>
            </a:fld>
            <a:endParaRPr lang="en-US"/>
          </a:p>
        </p:txBody>
      </p:sp>
      <p:sp>
        <p:nvSpPr>
          <p:cNvPr id="5" name="Footer Placeholder 4">
            <a:extLst>
              <a:ext uri="{FF2B5EF4-FFF2-40B4-BE49-F238E27FC236}">
                <a16:creationId xmlns:a16="http://schemas.microsoft.com/office/drawing/2014/main" id="{1F3E6650-E3AD-4C98-88FE-F5152966FE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54FED5-B228-4E3C-BFEE-0BC47D950694}"/>
              </a:ext>
            </a:extLst>
          </p:cNvPr>
          <p:cNvSpPr>
            <a:spLocks noGrp="1"/>
          </p:cNvSpPr>
          <p:nvPr>
            <p:ph type="sldNum" sz="quarter" idx="12"/>
          </p:nvPr>
        </p:nvSpPr>
        <p:spPr/>
        <p:txBody>
          <a:bodyPr/>
          <a:lstStyle/>
          <a:p>
            <a:fld id="{1CF2D47E-0AF1-4C27-801F-64E3E5BF7F72}" type="slidenum">
              <a:rPr lang="en-US" smtClean="0"/>
              <a:t>‹Nº›</a:t>
            </a:fld>
            <a:endParaRPr lang="en-US"/>
          </a:p>
        </p:txBody>
      </p:sp>
    </p:spTree>
    <p:extLst>
      <p:ext uri="{BB962C8B-B14F-4D97-AF65-F5344CB8AC3E}">
        <p14:creationId xmlns:p14="http://schemas.microsoft.com/office/powerpoint/2010/main" val="2502983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0A243A-5463-4C65-85DA-03BECDAE63E2}"/>
              </a:ext>
            </a:extLst>
          </p:cNvPr>
          <p:cNvSpPr>
            <a:spLocks noGrp="1"/>
          </p:cNvSpPr>
          <p:nvPr>
            <p:ph type="title" orient="vert"/>
          </p:nvPr>
        </p:nvSpPr>
        <p:spPr>
          <a:xfrm>
            <a:off x="8831898" y="854169"/>
            <a:ext cx="2674301" cy="5322793"/>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9E10153C-6948-4108-8FF1-033F66D4CABA}"/>
              </a:ext>
            </a:extLst>
          </p:cNvPr>
          <p:cNvSpPr>
            <a:spLocks noGrp="1"/>
          </p:cNvSpPr>
          <p:nvPr>
            <p:ph type="body" orient="vert" idx="1"/>
          </p:nvPr>
        </p:nvSpPr>
        <p:spPr>
          <a:xfrm>
            <a:off x="685800" y="854169"/>
            <a:ext cx="7886700" cy="532279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9345988-B24C-46FE-87B0-55D4FB7CBC42}"/>
              </a:ext>
            </a:extLst>
          </p:cNvPr>
          <p:cNvSpPr>
            <a:spLocks noGrp="1"/>
          </p:cNvSpPr>
          <p:nvPr>
            <p:ph type="dt" sz="half" idx="10"/>
          </p:nvPr>
        </p:nvSpPr>
        <p:spPr/>
        <p:txBody>
          <a:bodyPr/>
          <a:lstStyle/>
          <a:p>
            <a:fld id="{8C1E1FAD-7351-4908-963A-08EA8E4AB7A0}" type="datetimeFigureOut">
              <a:rPr lang="en-US" smtClean="0"/>
              <a:t>1/10/2022</a:t>
            </a:fld>
            <a:endParaRPr lang="en-US"/>
          </a:p>
        </p:txBody>
      </p:sp>
      <p:sp>
        <p:nvSpPr>
          <p:cNvPr id="5" name="Footer Placeholder 4">
            <a:extLst>
              <a:ext uri="{FF2B5EF4-FFF2-40B4-BE49-F238E27FC236}">
                <a16:creationId xmlns:a16="http://schemas.microsoft.com/office/drawing/2014/main" id="{493AB2DB-BD1F-41F7-AC5E-57249C2700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81E3DB-BDAB-40CA-ABA3-A3662C06881F}"/>
              </a:ext>
            </a:extLst>
          </p:cNvPr>
          <p:cNvSpPr>
            <a:spLocks noGrp="1"/>
          </p:cNvSpPr>
          <p:nvPr>
            <p:ph type="sldNum" sz="quarter" idx="12"/>
          </p:nvPr>
        </p:nvSpPr>
        <p:spPr/>
        <p:txBody>
          <a:bodyPr/>
          <a:lstStyle/>
          <a:p>
            <a:fld id="{1CF2D47E-0AF1-4C27-801F-64E3E5BF7F72}" type="slidenum">
              <a:rPr lang="en-US" smtClean="0"/>
              <a:t>‹Nº›</a:t>
            </a:fld>
            <a:endParaRPr lang="en-US"/>
          </a:p>
        </p:txBody>
      </p:sp>
    </p:spTree>
    <p:extLst>
      <p:ext uri="{BB962C8B-B14F-4D97-AF65-F5344CB8AC3E}">
        <p14:creationId xmlns:p14="http://schemas.microsoft.com/office/powerpoint/2010/main" val="371841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11A1B-E09A-4F93-BC68-B160114AFCEA}"/>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CC8C4A9-27ED-4E86-A256-5009E31342B6}"/>
              </a:ext>
            </a:extLst>
          </p:cNvPr>
          <p:cNvSpPr>
            <a:spLocks noGrp="1"/>
          </p:cNvSpPr>
          <p:nvPr>
            <p:ph idx="1"/>
          </p:nvPr>
        </p:nvSpPr>
        <p:spPr/>
        <p:txBody>
          <a:bodyPr/>
          <a:lstStyle>
            <a:lvl1pPr>
              <a:lnSpc>
                <a:spcPct val="120000"/>
              </a:lnSpc>
              <a:defRPr/>
            </a:lvl1pPr>
            <a:lvl2pPr>
              <a:lnSpc>
                <a:spcPct val="120000"/>
              </a:lnSpc>
              <a:defRPr/>
            </a:lvl2pPr>
            <a:lvl3pPr>
              <a:lnSpc>
                <a:spcPct val="120000"/>
              </a:lnSpc>
              <a:defRPr sz="1400"/>
            </a:lvl3pPr>
            <a:lvl4pPr>
              <a:lnSpc>
                <a:spcPct val="120000"/>
              </a:lnSpc>
              <a:defRPr sz="1200"/>
            </a:lvl4pPr>
            <a:lvl5pPr>
              <a:lnSpc>
                <a:spcPct val="12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85CF91C-8771-4949-A397-928A5743EBC7}"/>
              </a:ext>
            </a:extLst>
          </p:cNvPr>
          <p:cNvSpPr>
            <a:spLocks noGrp="1"/>
          </p:cNvSpPr>
          <p:nvPr>
            <p:ph type="dt" sz="half" idx="10"/>
          </p:nvPr>
        </p:nvSpPr>
        <p:spPr/>
        <p:txBody>
          <a:bodyPr/>
          <a:lstStyle/>
          <a:p>
            <a:fld id="{8C1E1FAD-7351-4908-963A-08EA8E4AB7A0}" type="datetimeFigureOut">
              <a:rPr lang="en-US" smtClean="0"/>
              <a:t>1/10/2022</a:t>
            </a:fld>
            <a:endParaRPr lang="en-US"/>
          </a:p>
        </p:txBody>
      </p:sp>
      <p:sp>
        <p:nvSpPr>
          <p:cNvPr id="5" name="Footer Placeholder 4">
            <a:extLst>
              <a:ext uri="{FF2B5EF4-FFF2-40B4-BE49-F238E27FC236}">
                <a16:creationId xmlns:a16="http://schemas.microsoft.com/office/drawing/2014/main" id="{013EA0ED-4961-4254-B34E-71D14C4E05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497152-BD97-4A72-8B07-CD2BC57B84F6}"/>
              </a:ext>
            </a:extLst>
          </p:cNvPr>
          <p:cNvSpPr>
            <a:spLocks noGrp="1"/>
          </p:cNvSpPr>
          <p:nvPr>
            <p:ph type="sldNum" sz="quarter" idx="12"/>
          </p:nvPr>
        </p:nvSpPr>
        <p:spPr/>
        <p:txBody>
          <a:bodyPr/>
          <a:lstStyle/>
          <a:p>
            <a:fld id="{1CF2D47E-0AF1-4C27-801F-64E3E5BF7F72}" type="slidenum">
              <a:rPr lang="en-US" smtClean="0"/>
              <a:t>‹Nº›</a:t>
            </a:fld>
            <a:endParaRPr lang="en-US"/>
          </a:p>
        </p:txBody>
      </p:sp>
    </p:spTree>
    <p:extLst>
      <p:ext uri="{BB962C8B-B14F-4D97-AF65-F5344CB8AC3E}">
        <p14:creationId xmlns:p14="http://schemas.microsoft.com/office/powerpoint/2010/main" val="818219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4EAF4-C10D-4650-9587-15DA8E9F9C08}"/>
              </a:ext>
            </a:extLst>
          </p:cNvPr>
          <p:cNvSpPr>
            <a:spLocks noGrp="1"/>
          </p:cNvSpPr>
          <p:nvPr>
            <p:ph type="title"/>
          </p:nvPr>
        </p:nvSpPr>
        <p:spPr>
          <a:xfrm>
            <a:off x="1219200" y="1368862"/>
            <a:ext cx="9486900" cy="3679656"/>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BBA1D5C2-6E93-4B23-A0CA-D5D7E735C718}"/>
              </a:ext>
            </a:extLst>
          </p:cNvPr>
          <p:cNvSpPr>
            <a:spLocks noGrp="1"/>
          </p:cNvSpPr>
          <p:nvPr>
            <p:ph type="body" idx="1"/>
          </p:nvPr>
        </p:nvSpPr>
        <p:spPr>
          <a:xfrm>
            <a:off x="1219200" y="5318974"/>
            <a:ext cx="9486900" cy="853225"/>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E815BFB-5D28-4ABE-AD37-0C6C3FD949FE}"/>
              </a:ext>
            </a:extLst>
          </p:cNvPr>
          <p:cNvSpPr>
            <a:spLocks noGrp="1"/>
          </p:cNvSpPr>
          <p:nvPr>
            <p:ph type="dt" sz="half" idx="10"/>
          </p:nvPr>
        </p:nvSpPr>
        <p:spPr/>
        <p:txBody>
          <a:bodyPr/>
          <a:lstStyle/>
          <a:p>
            <a:fld id="{8C1E1FAD-7351-4908-963A-08EA8E4AB7A0}" type="datetimeFigureOut">
              <a:rPr lang="en-US" smtClean="0"/>
              <a:t>1/10/2022</a:t>
            </a:fld>
            <a:endParaRPr lang="en-US"/>
          </a:p>
        </p:txBody>
      </p:sp>
      <p:sp>
        <p:nvSpPr>
          <p:cNvPr id="5" name="Footer Placeholder 4">
            <a:extLst>
              <a:ext uri="{FF2B5EF4-FFF2-40B4-BE49-F238E27FC236}">
                <a16:creationId xmlns:a16="http://schemas.microsoft.com/office/drawing/2014/main" id="{65A4035B-0539-4A03-87C0-22E52C98B2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327ADF-48C9-49CF-BD4D-82399BF64AD3}"/>
              </a:ext>
            </a:extLst>
          </p:cNvPr>
          <p:cNvSpPr>
            <a:spLocks noGrp="1"/>
          </p:cNvSpPr>
          <p:nvPr>
            <p:ph type="sldNum" sz="quarter" idx="12"/>
          </p:nvPr>
        </p:nvSpPr>
        <p:spPr/>
        <p:txBody>
          <a:bodyPr/>
          <a:lstStyle/>
          <a:p>
            <a:fld id="{1CF2D47E-0AF1-4C27-801F-64E3E5BF7F72}" type="slidenum">
              <a:rPr lang="en-US" smtClean="0"/>
              <a:t>‹Nº›</a:t>
            </a:fld>
            <a:endParaRPr lang="en-US"/>
          </a:p>
        </p:txBody>
      </p:sp>
    </p:spTree>
    <p:extLst>
      <p:ext uri="{BB962C8B-B14F-4D97-AF65-F5344CB8AC3E}">
        <p14:creationId xmlns:p14="http://schemas.microsoft.com/office/powerpoint/2010/main" val="1362586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A2FB-0310-4935-B7F7-E47876CD4E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987C14-52AB-4AAC-9038-29CF58EA6EA8}"/>
              </a:ext>
            </a:extLst>
          </p:cNvPr>
          <p:cNvSpPr>
            <a:spLocks noGrp="1"/>
          </p:cNvSpPr>
          <p:nvPr>
            <p:ph sz="half" idx="1"/>
          </p:nvPr>
        </p:nvSpPr>
        <p:spPr>
          <a:xfrm>
            <a:off x="1219200" y="2168278"/>
            <a:ext cx="4702921" cy="415632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CB2E45A-DCC0-4701-9D67-EF56AECE3432}"/>
              </a:ext>
            </a:extLst>
          </p:cNvPr>
          <p:cNvSpPr>
            <a:spLocks noGrp="1"/>
          </p:cNvSpPr>
          <p:nvPr>
            <p:ph sz="half" idx="2"/>
          </p:nvPr>
        </p:nvSpPr>
        <p:spPr>
          <a:xfrm>
            <a:off x="6269880" y="2168278"/>
            <a:ext cx="4782699" cy="415632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11AF0813-A167-4D17-AA79-07BD9765FE0D}"/>
              </a:ext>
            </a:extLst>
          </p:cNvPr>
          <p:cNvSpPr>
            <a:spLocks noGrp="1"/>
          </p:cNvSpPr>
          <p:nvPr>
            <p:ph type="dt" sz="half" idx="10"/>
          </p:nvPr>
        </p:nvSpPr>
        <p:spPr/>
        <p:txBody>
          <a:bodyPr/>
          <a:lstStyle/>
          <a:p>
            <a:fld id="{8C1E1FAD-7351-4908-963A-08EA8E4AB7A0}" type="datetimeFigureOut">
              <a:rPr lang="en-US" smtClean="0"/>
              <a:t>1/10/2022</a:t>
            </a:fld>
            <a:endParaRPr lang="en-US"/>
          </a:p>
        </p:txBody>
      </p:sp>
      <p:sp>
        <p:nvSpPr>
          <p:cNvPr id="6" name="Footer Placeholder 5">
            <a:extLst>
              <a:ext uri="{FF2B5EF4-FFF2-40B4-BE49-F238E27FC236}">
                <a16:creationId xmlns:a16="http://schemas.microsoft.com/office/drawing/2014/main" id="{40A940D7-D4C1-4C24-95F3-29A849CEEE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949AB7-007E-4D4D-A2C1-2C5C3310C0B6}"/>
              </a:ext>
            </a:extLst>
          </p:cNvPr>
          <p:cNvSpPr>
            <a:spLocks noGrp="1"/>
          </p:cNvSpPr>
          <p:nvPr>
            <p:ph type="sldNum" sz="quarter" idx="12"/>
          </p:nvPr>
        </p:nvSpPr>
        <p:spPr/>
        <p:txBody>
          <a:bodyPr/>
          <a:lstStyle/>
          <a:p>
            <a:fld id="{1CF2D47E-0AF1-4C27-801F-64E3E5BF7F72}" type="slidenum">
              <a:rPr lang="en-US" smtClean="0"/>
              <a:t>‹Nº›</a:t>
            </a:fld>
            <a:endParaRPr lang="en-US"/>
          </a:p>
        </p:txBody>
      </p:sp>
    </p:spTree>
    <p:extLst>
      <p:ext uri="{BB962C8B-B14F-4D97-AF65-F5344CB8AC3E}">
        <p14:creationId xmlns:p14="http://schemas.microsoft.com/office/powerpoint/2010/main" val="822878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0184-BDFD-48DE-B858-B81887BFD302}"/>
              </a:ext>
            </a:extLst>
          </p:cNvPr>
          <p:cNvSpPr>
            <a:spLocks noGrp="1"/>
          </p:cNvSpPr>
          <p:nvPr>
            <p:ph type="title"/>
          </p:nvPr>
        </p:nvSpPr>
        <p:spPr>
          <a:xfrm>
            <a:off x="1219200" y="365125"/>
            <a:ext cx="9753599" cy="1577975"/>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1724FEB2-6EEC-49D4-9466-0F7A6EDB0CB6}"/>
              </a:ext>
            </a:extLst>
          </p:cNvPr>
          <p:cNvSpPr>
            <a:spLocks noGrp="1"/>
          </p:cNvSpPr>
          <p:nvPr>
            <p:ph type="body" idx="1"/>
          </p:nvPr>
        </p:nvSpPr>
        <p:spPr>
          <a:xfrm>
            <a:off x="1219201" y="2095930"/>
            <a:ext cx="4507931" cy="758650"/>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DE8CF0-BAB6-4BF2-836F-FED0AF88A8AA}"/>
              </a:ext>
            </a:extLst>
          </p:cNvPr>
          <p:cNvSpPr>
            <a:spLocks noGrp="1"/>
          </p:cNvSpPr>
          <p:nvPr>
            <p:ph sz="half" idx="2"/>
          </p:nvPr>
        </p:nvSpPr>
        <p:spPr>
          <a:xfrm>
            <a:off x="1219201" y="2938410"/>
            <a:ext cx="4507930" cy="338619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5F0751AB-FCF0-450B-A6DF-9B9A2AD2C24A}"/>
              </a:ext>
            </a:extLst>
          </p:cNvPr>
          <p:cNvSpPr>
            <a:spLocks noGrp="1"/>
          </p:cNvSpPr>
          <p:nvPr>
            <p:ph type="body" sz="quarter" idx="3"/>
          </p:nvPr>
        </p:nvSpPr>
        <p:spPr>
          <a:xfrm>
            <a:off x="6464867" y="2095930"/>
            <a:ext cx="4507932" cy="758650"/>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D3898E7-3130-4CE6-AA11-C9CC8214EA1D}"/>
              </a:ext>
            </a:extLst>
          </p:cNvPr>
          <p:cNvSpPr>
            <a:spLocks noGrp="1"/>
          </p:cNvSpPr>
          <p:nvPr>
            <p:ph sz="quarter" idx="4"/>
          </p:nvPr>
        </p:nvSpPr>
        <p:spPr>
          <a:xfrm>
            <a:off x="6464867" y="2938410"/>
            <a:ext cx="4507932" cy="338619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55D85675-9678-4CB3-9AAB-D727D2B58E7A}"/>
              </a:ext>
            </a:extLst>
          </p:cNvPr>
          <p:cNvSpPr>
            <a:spLocks noGrp="1"/>
          </p:cNvSpPr>
          <p:nvPr>
            <p:ph type="dt" sz="half" idx="10"/>
          </p:nvPr>
        </p:nvSpPr>
        <p:spPr/>
        <p:txBody>
          <a:bodyPr/>
          <a:lstStyle/>
          <a:p>
            <a:fld id="{8C1E1FAD-7351-4908-963A-08EA8E4AB7A0}" type="datetimeFigureOut">
              <a:rPr lang="en-US" smtClean="0"/>
              <a:t>1/10/2022</a:t>
            </a:fld>
            <a:endParaRPr lang="en-US"/>
          </a:p>
        </p:txBody>
      </p:sp>
      <p:sp>
        <p:nvSpPr>
          <p:cNvPr id="8" name="Footer Placeholder 7">
            <a:extLst>
              <a:ext uri="{FF2B5EF4-FFF2-40B4-BE49-F238E27FC236}">
                <a16:creationId xmlns:a16="http://schemas.microsoft.com/office/drawing/2014/main" id="{445F8314-1849-461A-AAF2-BF149646D52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B69738E-5865-473C-BAFB-BDB385C06931}"/>
              </a:ext>
            </a:extLst>
          </p:cNvPr>
          <p:cNvSpPr>
            <a:spLocks noGrp="1"/>
          </p:cNvSpPr>
          <p:nvPr>
            <p:ph type="sldNum" sz="quarter" idx="12"/>
          </p:nvPr>
        </p:nvSpPr>
        <p:spPr/>
        <p:txBody>
          <a:bodyPr/>
          <a:lstStyle/>
          <a:p>
            <a:fld id="{1CF2D47E-0AF1-4C27-801F-64E3E5BF7F72}" type="slidenum">
              <a:rPr lang="en-US" smtClean="0"/>
              <a:t>‹Nº›</a:t>
            </a:fld>
            <a:endParaRPr lang="en-US"/>
          </a:p>
        </p:txBody>
      </p:sp>
    </p:spTree>
    <p:extLst>
      <p:ext uri="{BB962C8B-B14F-4D97-AF65-F5344CB8AC3E}">
        <p14:creationId xmlns:p14="http://schemas.microsoft.com/office/powerpoint/2010/main" val="2109648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7AC40-59FF-4CE3-B49C-C824A784C5F7}"/>
              </a:ext>
            </a:extLst>
          </p:cNvPr>
          <p:cNvSpPr>
            <a:spLocks noGrp="1"/>
          </p:cNvSpPr>
          <p:nvPr>
            <p:ph type="title"/>
          </p:nvPr>
        </p:nvSpPr>
        <p:spPr>
          <a:xfrm>
            <a:off x="1219200" y="365125"/>
            <a:ext cx="9493249" cy="15779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F92FAB63-E9CE-4359-A54B-07AC7E9BBAE3}"/>
              </a:ext>
            </a:extLst>
          </p:cNvPr>
          <p:cNvSpPr>
            <a:spLocks noGrp="1"/>
          </p:cNvSpPr>
          <p:nvPr>
            <p:ph type="dt" sz="half" idx="10"/>
          </p:nvPr>
        </p:nvSpPr>
        <p:spPr/>
        <p:txBody>
          <a:bodyPr/>
          <a:lstStyle/>
          <a:p>
            <a:fld id="{8C1E1FAD-7351-4908-963A-08EA8E4AB7A0}" type="datetimeFigureOut">
              <a:rPr lang="en-US" smtClean="0"/>
              <a:t>1/10/2022</a:t>
            </a:fld>
            <a:endParaRPr lang="en-US"/>
          </a:p>
        </p:txBody>
      </p:sp>
      <p:sp>
        <p:nvSpPr>
          <p:cNvPr id="4" name="Footer Placeholder 3">
            <a:extLst>
              <a:ext uri="{FF2B5EF4-FFF2-40B4-BE49-F238E27FC236}">
                <a16:creationId xmlns:a16="http://schemas.microsoft.com/office/drawing/2014/main" id="{C7939854-5165-4C41-8DCA-D42DFD7D90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1768E0-4535-4B0D-8B94-4C10740B0A6B}"/>
              </a:ext>
            </a:extLst>
          </p:cNvPr>
          <p:cNvSpPr>
            <a:spLocks noGrp="1"/>
          </p:cNvSpPr>
          <p:nvPr>
            <p:ph type="sldNum" sz="quarter" idx="12"/>
          </p:nvPr>
        </p:nvSpPr>
        <p:spPr/>
        <p:txBody>
          <a:bodyPr/>
          <a:lstStyle/>
          <a:p>
            <a:fld id="{1CF2D47E-0AF1-4C27-801F-64E3E5BF7F72}" type="slidenum">
              <a:rPr lang="en-US" smtClean="0"/>
              <a:t>‹Nº›</a:t>
            </a:fld>
            <a:endParaRPr lang="en-US"/>
          </a:p>
        </p:txBody>
      </p:sp>
    </p:spTree>
    <p:extLst>
      <p:ext uri="{BB962C8B-B14F-4D97-AF65-F5344CB8AC3E}">
        <p14:creationId xmlns:p14="http://schemas.microsoft.com/office/powerpoint/2010/main" val="1958892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4678E3-D115-4E49-9ECB-656CF2319E94}"/>
              </a:ext>
            </a:extLst>
          </p:cNvPr>
          <p:cNvSpPr>
            <a:spLocks noGrp="1"/>
          </p:cNvSpPr>
          <p:nvPr>
            <p:ph type="dt" sz="half" idx="10"/>
          </p:nvPr>
        </p:nvSpPr>
        <p:spPr/>
        <p:txBody>
          <a:bodyPr/>
          <a:lstStyle/>
          <a:p>
            <a:fld id="{8C1E1FAD-7351-4908-963A-08EA8E4AB7A0}" type="datetimeFigureOut">
              <a:rPr lang="en-US" smtClean="0"/>
              <a:t>1/10/2022</a:t>
            </a:fld>
            <a:endParaRPr lang="en-US"/>
          </a:p>
        </p:txBody>
      </p:sp>
      <p:sp>
        <p:nvSpPr>
          <p:cNvPr id="3" name="Footer Placeholder 2">
            <a:extLst>
              <a:ext uri="{FF2B5EF4-FFF2-40B4-BE49-F238E27FC236}">
                <a16:creationId xmlns:a16="http://schemas.microsoft.com/office/drawing/2014/main" id="{E521E6FC-7F84-4673-81D6-B85FE26DA0B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80318A-245C-4841-AB57-CEC5CC124D02}"/>
              </a:ext>
            </a:extLst>
          </p:cNvPr>
          <p:cNvSpPr>
            <a:spLocks noGrp="1"/>
          </p:cNvSpPr>
          <p:nvPr>
            <p:ph type="sldNum" sz="quarter" idx="12"/>
          </p:nvPr>
        </p:nvSpPr>
        <p:spPr/>
        <p:txBody>
          <a:bodyPr/>
          <a:lstStyle/>
          <a:p>
            <a:fld id="{1CF2D47E-0AF1-4C27-801F-64E3E5BF7F72}" type="slidenum">
              <a:rPr lang="en-US" smtClean="0"/>
              <a:t>‹Nº›</a:t>
            </a:fld>
            <a:endParaRPr lang="en-US"/>
          </a:p>
        </p:txBody>
      </p:sp>
    </p:spTree>
    <p:extLst>
      <p:ext uri="{BB962C8B-B14F-4D97-AF65-F5344CB8AC3E}">
        <p14:creationId xmlns:p14="http://schemas.microsoft.com/office/powerpoint/2010/main" val="2854939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47B-9D86-47FF-B24A-EEA5F73EA144}"/>
              </a:ext>
            </a:extLst>
          </p:cNvPr>
          <p:cNvSpPr>
            <a:spLocks noGrp="1"/>
          </p:cNvSpPr>
          <p:nvPr>
            <p:ph type="title"/>
          </p:nvPr>
        </p:nvSpPr>
        <p:spPr>
          <a:xfrm>
            <a:off x="1219200" y="457200"/>
            <a:ext cx="3776472" cy="2852928"/>
          </a:xfrm>
        </p:spPr>
        <p:txBody>
          <a:bodyPr anchor="b">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ADAC0675-AD2F-44DC-8FF3-4454258A5908}"/>
              </a:ext>
            </a:extLst>
          </p:cNvPr>
          <p:cNvSpPr>
            <a:spLocks noGrp="1"/>
          </p:cNvSpPr>
          <p:nvPr>
            <p:ph idx="1"/>
          </p:nvPr>
        </p:nvSpPr>
        <p:spPr>
          <a:xfrm>
            <a:off x="5557582" y="987425"/>
            <a:ext cx="5948618"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1D96356-C0F0-4C22-B9B6-C7E0BE4F3702}"/>
              </a:ext>
            </a:extLst>
          </p:cNvPr>
          <p:cNvSpPr>
            <a:spLocks noGrp="1"/>
          </p:cNvSpPr>
          <p:nvPr>
            <p:ph type="body" sz="half" idx="2"/>
          </p:nvPr>
        </p:nvSpPr>
        <p:spPr>
          <a:xfrm>
            <a:off x="1219200" y="3484210"/>
            <a:ext cx="3768934" cy="238477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AF3EFD71-2ACA-4041-9EA2-86E7B81C314D}"/>
              </a:ext>
            </a:extLst>
          </p:cNvPr>
          <p:cNvSpPr>
            <a:spLocks noGrp="1"/>
          </p:cNvSpPr>
          <p:nvPr>
            <p:ph type="dt" sz="half" idx="10"/>
          </p:nvPr>
        </p:nvSpPr>
        <p:spPr/>
        <p:txBody>
          <a:bodyPr/>
          <a:lstStyle/>
          <a:p>
            <a:fld id="{8C1E1FAD-7351-4908-963A-08EA8E4AB7A0}" type="datetimeFigureOut">
              <a:rPr lang="en-US" smtClean="0"/>
              <a:t>1/10/2022</a:t>
            </a:fld>
            <a:endParaRPr lang="en-US"/>
          </a:p>
        </p:txBody>
      </p:sp>
      <p:sp>
        <p:nvSpPr>
          <p:cNvPr id="6" name="Footer Placeholder 5">
            <a:extLst>
              <a:ext uri="{FF2B5EF4-FFF2-40B4-BE49-F238E27FC236}">
                <a16:creationId xmlns:a16="http://schemas.microsoft.com/office/drawing/2014/main" id="{14ECACE3-32A8-4245-97AC-5797C147E7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D63845-314D-499C-BB75-CE9162BE6EEB}"/>
              </a:ext>
            </a:extLst>
          </p:cNvPr>
          <p:cNvSpPr>
            <a:spLocks noGrp="1"/>
          </p:cNvSpPr>
          <p:nvPr>
            <p:ph type="sldNum" sz="quarter" idx="12"/>
          </p:nvPr>
        </p:nvSpPr>
        <p:spPr/>
        <p:txBody>
          <a:bodyPr/>
          <a:lstStyle/>
          <a:p>
            <a:fld id="{1CF2D47E-0AF1-4C27-801F-64E3E5BF7F72}" type="slidenum">
              <a:rPr lang="en-US" smtClean="0"/>
              <a:t>‹Nº›</a:t>
            </a:fld>
            <a:endParaRPr lang="en-US"/>
          </a:p>
        </p:txBody>
      </p:sp>
    </p:spTree>
    <p:extLst>
      <p:ext uri="{BB962C8B-B14F-4D97-AF65-F5344CB8AC3E}">
        <p14:creationId xmlns:p14="http://schemas.microsoft.com/office/powerpoint/2010/main" val="223323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6D3DB-B1F8-4892-96F7-0BE21DE637CD}"/>
              </a:ext>
            </a:extLst>
          </p:cNvPr>
          <p:cNvSpPr>
            <a:spLocks noGrp="1"/>
          </p:cNvSpPr>
          <p:nvPr>
            <p:ph type="title"/>
          </p:nvPr>
        </p:nvSpPr>
        <p:spPr>
          <a:xfrm>
            <a:off x="1219200" y="457200"/>
            <a:ext cx="3932349" cy="2852670"/>
          </a:xfrm>
        </p:spPr>
        <p:txBody>
          <a:bodyPr anchor="b">
            <a:noAutofit/>
          </a:bodyPr>
          <a:lstStyle>
            <a:lvl1pPr>
              <a:defRPr sz="4000"/>
            </a:lvl1pPr>
          </a:lstStyle>
          <a:p>
            <a:r>
              <a:rPr lang="en-US" dirty="0"/>
              <a:t>Click to edit Master title style</a:t>
            </a:r>
          </a:p>
        </p:txBody>
      </p:sp>
      <p:sp>
        <p:nvSpPr>
          <p:cNvPr id="3" name="Picture Placeholder 2">
            <a:extLst>
              <a:ext uri="{FF2B5EF4-FFF2-40B4-BE49-F238E27FC236}">
                <a16:creationId xmlns:a16="http://schemas.microsoft.com/office/drawing/2014/main" id="{A40AB405-B2E9-4C4B-930C-CF1B63342F1D}"/>
              </a:ext>
            </a:extLst>
          </p:cNvPr>
          <p:cNvSpPr>
            <a:spLocks noGrp="1"/>
          </p:cNvSpPr>
          <p:nvPr>
            <p:ph type="pic" idx="1"/>
          </p:nvPr>
        </p:nvSpPr>
        <p:spPr>
          <a:xfrm>
            <a:off x="5674810" y="657055"/>
            <a:ext cx="5831389" cy="55151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8AF82ED-5295-4670-A3A8-B7813FF4713F}"/>
              </a:ext>
            </a:extLst>
          </p:cNvPr>
          <p:cNvSpPr>
            <a:spLocks noGrp="1"/>
          </p:cNvSpPr>
          <p:nvPr>
            <p:ph type="body" sz="half" idx="2"/>
          </p:nvPr>
        </p:nvSpPr>
        <p:spPr>
          <a:xfrm>
            <a:off x="1219199" y="3484210"/>
            <a:ext cx="3768934" cy="23768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F8BCDD2-4389-41FA-BE68-6805E3290FCE}"/>
              </a:ext>
            </a:extLst>
          </p:cNvPr>
          <p:cNvSpPr>
            <a:spLocks noGrp="1"/>
          </p:cNvSpPr>
          <p:nvPr>
            <p:ph type="dt" sz="half" idx="10"/>
          </p:nvPr>
        </p:nvSpPr>
        <p:spPr/>
        <p:txBody>
          <a:bodyPr/>
          <a:lstStyle/>
          <a:p>
            <a:fld id="{8C1E1FAD-7351-4908-963A-08EA8E4AB7A0}" type="datetimeFigureOut">
              <a:rPr lang="en-US" smtClean="0"/>
              <a:t>1/10/2022</a:t>
            </a:fld>
            <a:endParaRPr lang="en-US"/>
          </a:p>
        </p:txBody>
      </p:sp>
      <p:sp>
        <p:nvSpPr>
          <p:cNvPr id="6" name="Footer Placeholder 5">
            <a:extLst>
              <a:ext uri="{FF2B5EF4-FFF2-40B4-BE49-F238E27FC236}">
                <a16:creationId xmlns:a16="http://schemas.microsoft.com/office/drawing/2014/main" id="{33C1D4C8-D966-41BE-B38F-54B9134FF7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A7339F-1169-4FB1-8FAA-781335ECB2AB}"/>
              </a:ext>
            </a:extLst>
          </p:cNvPr>
          <p:cNvSpPr>
            <a:spLocks noGrp="1"/>
          </p:cNvSpPr>
          <p:nvPr>
            <p:ph type="sldNum" sz="quarter" idx="12"/>
          </p:nvPr>
        </p:nvSpPr>
        <p:spPr/>
        <p:txBody>
          <a:bodyPr/>
          <a:lstStyle/>
          <a:p>
            <a:fld id="{1CF2D47E-0AF1-4C27-801F-64E3E5BF7F72}" type="slidenum">
              <a:rPr lang="en-US" smtClean="0"/>
              <a:t>‹Nº›</a:t>
            </a:fld>
            <a:endParaRPr lang="en-US"/>
          </a:p>
        </p:txBody>
      </p:sp>
    </p:spTree>
    <p:extLst>
      <p:ext uri="{BB962C8B-B14F-4D97-AF65-F5344CB8AC3E}">
        <p14:creationId xmlns:p14="http://schemas.microsoft.com/office/powerpoint/2010/main" val="1152574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104591-A10E-46C3-952B-F25DCBDAD1BC}"/>
              </a:ext>
            </a:extLst>
          </p:cNvPr>
          <p:cNvSpPr>
            <a:spLocks noGrp="1"/>
          </p:cNvSpPr>
          <p:nvPr>
            <p:ph type="title"/>
          </p:nvPr>
        </p:nvSpPr>
        <p:spPr>
          <a:xfrm>
            <a:off x="1219200" y="365125"/>
            <a:ext cx="9493249" cy="1577975"/>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E1F77F62-7300-4B81-8F9B-D040A0EE1797}"/>
              </a:ext>
            </a:extLst>
          </p:cNvPr>
          <p:cNvSpPr>
            <a:spLocks noGrp="1"/>
          </p:cNvSpPr>
          <p:nvPr>
            <p:ph type="body" idx="1"/>
          </p:nvPr>
        </p:nvSpPr>
        <p:spPr>
          <a:xfrm>
            <a:off x="1219200" y="2318032"/>
            <a:ext cx="9493250" cy="400656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6252CF0-2C7E-4A4C-BD7E-B7CEFF0DC458}"/>
              </a:ext>
            </a:extLst>
          </p:cNvPr>
          <p:cNvSpPr>
            <a:spLocks noGrp="1"/>
          </p:cNvSpPr>
          <p:nvPr>
            <p:ph type="dt" sz="half" idx="2"/>
          </p:nvPr>
        </p:nvSpPr>
        <p:spPr>
          <a:xfrm>
            <a:off x="8362630" y="6356349"/>
            <a:ext cx="3063890" cy="365125"/>
          </a:xfrm>
          <a:prstGeom prst="rect">
            <a:avLst/>
          </a:prstGeom>
        </p:spPr>
        <p:txBody>
          <a:bodyPr vert="horz" lIns="91440" tIns="45720" rIns="91440" bIns="45720" rtlCol="0" anchor="ctr"/>
          <a:lstStyle>
            <a:lvl1pPr algn="r">
              <a:defRPr sz="1100">
                <a:solidFill>
                  <a:schemeClr val="tx1"/>
                </a:solidFill>
              </a:defRPr>
            </a:lvl1pPr>
          </a:lstStyle>
          <a:p>
            <a:fld id="{8C1E1FAD-7351-4908-963A-08EA8E4AB7A0}" type="datetimeFigureOut">
              <a:rPr lang="en-US" smtClean="0"/>
              <a:pPr/>
              <a:t>1/10/2022</a:t>
            </a:fld>
            <a:endParaRPr lang="en-US" dirty="0"/>
          </a:p>
        </p:txBody>
      </p:sp>
      <p:sp>
        <p:nvSpPr>
          <p:cNvPr id="5" name="Footer Placeholder 4">
            <a:extLst>
              <a:ext uri="{FF2B5EF4-FFF2-40B4-BE49-F238E27FC236}">
                <a16:creationId xmlns:a16="http://schemas.microsoft.com/office/drawing/2014/main" id="{D2B49E98-61B4-4398-B18F-534336EA1747}"/>
              </a:ext>
            </a:extLst>
          </p:cNvPr>
          <p:cNvSpPr>
            <a:spLocks noGrp="1"/>
          </p:cNvSpPr>
          <p:nvPr>
            <p:ph type="ftr" sz="quarter" idx="3"/>
          </p:nvPr>
        </p:nvSpPr>
        <p:spPr>
          <a:xfrm rot="5400000">
            <a:off x="10099372" y="4308656"/>
            <a:ext cx="3471256" cy="365125"/>
          </a:xfrm>
          <a:prstGeom prst="rect">
            <a:avLst/>
          </a:prstGeom>
        </p:spPr>
        <p:txBody>
          <a:bodyPr vert="horz" lIns="91440" tIns="45720" rIns="91440" bIns="45720" rtlCol="0" anchor="ctr"/>
          <a:lstStyle>
            <a:lvl1pPr algn="r">
              <a:defRPr sz="11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A676DC5D-5820-4314-ADE6-9CD1C7D4AB68}"/>
              </a:ext>
            </a:extLst>
          </p:cNvPr>
          <p:cNvSpPr>
            <a:spLocks noGrp="1"/>
          </p:cNvSpPr>
          <p:nvPr>
            <p:ph type="sldNum" sz="quarter" idx="4"/>
          </p:nvPr>
        </p:nvSpPr>
        <p:spPr>
          <a:xfrm>
            <a:off x="11396670" y="6356349"/>
            <a:ext cx="576133" cy="365125"/>
          </a:xfrm>
          <a:prstGeom prst="rect">
            <a:avLst/>
          </a:prstGeom>
        </p:spPr>
        <p:txBody>
          <a:bodyPr vert="horz" lIns="91440" tIns="45720" rIns="91440" bIns="45720" rtlCol="0" anchor="ctr"/>
          <a:lstStyle>
            <a:lvl1pPr algn="r">
              <a:defRPr sz="1100">
                <a:solidFill>
                  <a:schemeClr val="tx1"/>
                </a:solidFill>
              </a:defRPr>
            </a:lvl1pPr>
          </a:lstStyle>
          <a:p>
            <a:fld id="{1CF2D47E-0AF1-4C27-801F-64E3E5BF7F72}" type="slidenum">
              <a:rPr lang="en-US" smtClean="0"/>
              <a:t>‹Nº›</a:t>
            </a:fld>
            <a:endParaRPr lang="en-US" dirty="0"/>
          </a:p>
        </p:txBody>
      </p:sp>
    </p:spTree>
    <p:extLst>
      <p:ext uri="{BB962C8B-B14F-4D97-AF65-F5344CB8AC3E}">
        <p14:creationId xmlns:p14="http://schemas.microsoft.com/office/powerpoint/2010/main" val="3921918794"/>
      </p:ext>
    </p:extLst>
  </p:cSld>
  <p:clrMap bg1="dk1" tx1="lt1" bg2="dk2" tx2="lt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40" r:id="rId6"/>
    <p:sldLayoutId id="2147483745" r:id="rId7"/>
    <p:sldLayoutId id="2147483741" r:id="rId8"/>
    <p:sldLayoutId id="2147483742" r:id="rId9"/>
    <p:sldLayoutId id="2147483743" r:id="rId10"/>
    <p:sldLayoutId id="2147483744" r:id="rId11"/>
  </p:sldLayoutIdLst>
  <p:txStyles>
    <p:titleStyle>
      <a:lvl1pPr algn="l" defTabSz="914400" rtl="0" eaLnBrk="1" latinLnBrk="0" hangingPunct="1">
        <a:lnSpc>
          <a:spcPct val="120000"/>
        </a:lnSpc>
        <a:spcBef>
          <a:spcPct val="0"/>
        </a:spcBef>
        <a:buNone/>
        <a:defRPr sz="4000" i="1" kern="1200">
          <a:solidFill>
            <a:srgbClr val="000000"/>
          </a:solidFill>
          <a:highlight>
            <a:srgbClr val="FFFF00"/>
          </a:highligh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Consolas" panose="020B0609020204030204" pitchFamily="49" charset="0"/>
        <a:buChar char="+"/>
        <a:defRPr sz="1400" kern="1200">
          <a:solidFill>
            <a:schemeClr val="tx1"/>
          </a:solidFill>
          <a:latin typeface="+mn-lt"/>
          <a:ea typeface="+mn-ea"/>
          <a:cs typeface="+mn-cs"/>
        </a:defRPr>
      </a:lvl2pPr>
      <a:lvl3pPr marL="64008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822960" indent="-228600" algn="l" defTabSz="914400" rtl="0" eaLnBrk="1" latinLnBrk="0" hangingPunct="1">
        <a:lnSpc>
          <a:spcPct val="120000"/>
        </a:lnSpc>
        <a:spcBef>
          <a:spcPts val="500"/>
        </a:spcBef>
        <a:buFont typeface="Consolas" panose="020B0609020204030204" pitchFamily="49" charset="0"/>
        <a:buChar char="+"/>
        <a:defRPr sz="1200" kern="1200">
          <a:solidFill>
            <a:schemeClr val="tx1"/>
          </a:solidFill>
          <a:latin typeface="+mn-lt"/>
          <a:ea typeface="+mn-ea"/>
          <a:cs typeface="+mn-cs"/>
        </a:defRPr>
      </a:lvl4pPr>
      <a:lvl5pPr marL="100584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FCCF64C-025C-49FE-AD65-24765768E0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89FFDEFC-31F0-4114-BCCB-64AD2B579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807947"/>
            <a:ext cx="10012964" cy="2061070"/>
          </a:xfrm>
          <a:custGeom>
            <a:avLst/>
            <a:gdLst>
              <a:gd name="connsiteX0" fmla="*/ 0 w 9288370"/>
              <a:gd name="connsiteY0" fmla="*/ 1858154 h 1858154"/>
              <a:gd name="connsiteX1" fmla="*/ 1049 w 9288370"/>
              <a:gd name="connsiteY1" fmla="*/ 1857909 h 1858154"/>
              <a:gd name="connsiteX2" fmla="*/ 370426 w 9288370"/>
              <a:gd name="connsiteY2" fmla="*/ 1702965 h 1858154"/>
              <a:gd name="connsiteX3" fmla="*/ 832307 w 9288370"/>
              <a:gd name="connsiteY3" fmla="*/ 1538702 h 1858154"/>
              <a:gd name="connsiteX4" fmla="*/ 971617 w 9288370"/>
              <a:gd name="connsiteY4" fmla="*/ 1522494 h 1858154"/>
              <a:gd name="connsiteX5" fmla="*/ 1186668 w 9288370"/>
              <a:gd name="connsiteY5" fmla="*/ 1521861 h 1858154"/>
              <a:gd name="connsiteX6" fmla="*/ 1456865 w 9288370"/>
              <a:gd name="connsiteY6" fmla="*/ 1510292 h 1858154"/>
              <a:gd name="connsiteX7" fmla="*/ 1463005 w 9288370"/>
              <a:gd name="connsiteY7" fmla="*/ 1511279 h 1858154"/>
              <a:gd name="connsiteX8" fmla="*/ 1604999 w 9288370"/>
              <a:gd name="connsiteY8" fmla="*/ 1513599 h 1858154"/>
              <a:gd name="connsiteX9" fmla="*/ 1717911 w 9288370"/>
              <a:gd name="connsiteY9" fmla="*/ 1497764 h 1858154"/>
              <a:gd name="connsiteX10" fmla="*/ 1794234 w 9288370"/>
              <a:gd name="connsiteY10" fmla="*/ 1464331 h 1858154"/>
              <a:gd name="connsiteX11" fmla="*/ 2101780 w 9288370"/>
              <a:gd name="connsiteY11" fmla="*/ 1409907 h 1858154"/>
              <a:gd name="connsiteX12" fmla="*/ 2244830 w 9288370"/>
              <a:gd name="connsiteY12" fmla="*/ 1388540 h 1858154"/>
              <a:gd name="connsiteX13" fmla="*/ 2428648 w 9288370"/>
              <a:gd name="connsiteY13" fmla="*/ 1372736 h 1858154"/>
              <a:gd name="connsiteX14" fmla="*/ 2645882 w 9288370"/>
              <a:gd name="connsiteY14" fmla="*/ 1341971 h 1858154"/>
              <a:gd name="connsiteX15" fmla="*/ 2707413 w 9288370"/>
              <a:gd name="connsiteY15" fmla="*/ 1347156 h 1858154"/>
              <a:gd name="connsiteX16" fmla="*/ 2843134 w 9288370"/>
              <a:gd name="connsiteY16" fmla="*/ 1323561 h 1858154"/>
              <a:gd name="connsiteX17" fmla="*/ 2923804 w 9288370"/>
              <a:gd name="connsiteY17" fmla="*/ 1314224 h 1858154"/>
              <a:gd name="connsiteX18" fmla="*/ 2953618 w 9288370"/>
              <a:gd name="connsiteY18" fmla="*/ 1318186 h 1858154"/>
              <a:gd name="connsiteX19" fmla="*/ 2995816 w 9288370"/>
              <a:gd name="connsiteY19" fmla="*/ 1318670 h 1858154"/>
              <a:gd name="connsiteX20" fmla="*/ 3352700 w 9288370"/>
              <a:gd name="connsiteY20" fmla="*/ 1264183 h 1858154"/>
              <a:gd name="connsiteX21" fmla="*/ 3444611 w 9288370"/>
              <a:gd name="connsiteY21" fmla="*/ 1236739 h 1858154"/>
              <a:gd name="connsiteX22" fmla="*/ 3650072 w 9288370"/>
              <a:gd name="connsiteY22" fmla="*/ 1217421 h 1858154"/>
              <a:gd name="connsiteX23" fmla="*/ 3707853 w 9288370"/>
              <a:gd name="connsiteY23" fmla="*/ 1241722 h 1858154"/>
              <a:gd name="connsiteX24" fmla="*/ 3925616 w 9288370"/>
              <a:gd name="connsiteY24" fmla="*/ 1253751 h 1858154"/>
              <a:gd name="connsiteX25" fmla="*/ 3954387 w 9288370"/>
              <a:gd name="connsiteY25" fmla="*/ 1263789 h 1858154"/>
              <a:gd name="connsiteX26" fmla="*/ 3995849 w 9288370"/>
              <a:gd name="connsiteY26" fmla="*/ 1272939 h 1858154"/>
              <a:gd name="connsiteX27" fmla="*/ 4067546 w 9288370"/>
              <a:gd name="connsiteY27" fmla="*/ 1294697 h 1858154"/>
              <a:gd name="connsiteX28" fmla="*/ 4190310 w 9288370"/>
              <a:gd name="connsiteY28" fmla="*/ 1307786 h 1858154"/>
              <a:gd name="connsiteX29" fmla="*/ 4230008 w 9288370"/>
              <a:gd name="connsiteY29" fmla="*/ 1303546 h 1858154"/>
              <a:gd name="connsiteX30" fmla="*/ 4575478 w 9288370"/>
              <a:gd name="connsiteY30" fmla="*/ 1261726 h 1858154"/>
              <a:gd name="connsiteX31" fmla="*/ 4650026 w 9288370"/>
              <a:gd name="connsiteY31" fmla="*/ 1265798 h 1858154"/>
              <a:gd name="connsiteX32" fmla="*/ 4792008 w 9288370"/>
              <a:gd name="connsiteY32" fmla="*/ 1243899 h 1858154"/>
              <a:gd name="connsiteX33" fmla="*/ 4954126 w 9288370"/>
              <a:gd name="connsiteY33" fmla="*/ 1204617 h 1858154"/>
              <a:gd name="connsiteX34" fmla="*/ 5309678 w 9288370"/>
              <a:gd name="connsiteY34" fmla="*/ 1128278 h 1858154"/>
              <a:gd name="connsiteX35" fmla="*/ 5474724 w 9288370"/>
              <a:gd name="connsiteY35" fmla="*/ 1091167 h 1858154"/>
              <a:gd name="connsiteX36" fmla="*/ 5612132 w 9288370"/>
              <a:gd name="connsiteY36" fmla="*/ 1051509 h 1858154"/>
              <a:gd name="connsiteX37" fmla="*/ 5776618 w 9288370"/>
              <a:gd name="connsiteY37" fmla="*/ 1053037 h 1858154"/>
              <a:gd name="connsiteX38" fmla="*/ 5785786 w 9288370"/>
              <a:gd name="connsiteY38" fmla="*/ 1051213 h 1858154"/>
              <a:gd name="connsiteX39" fmla="*/ 5829381 w 9288370"/>
              <a:gd name="connsiteY39" fmla="*/ 1046878 h 1858154"/>
              <a:gd name="connsiteX40" fmla="*/ 5943596 w 9288370"/>
              <a:gd name="connsiteY40" fmla="*/ 1043237 h 1858154"/>
              <a:gd name="connsiteX41" fmla="*/ 5985730 w 9288370"/>
              <a:gd name="connsiteY41" fmla="*/ 1035396 h 1858154"/>
              <a:gd name="connsiteX42" fmla="*/ 6103109 w 9288370"/>
              <a:gd name="connsiteY42" fmla="*/ 1019019 h 1858154"/>
              <a:gd name="connsiteX43" fmla="*/ 6222406 w 9288370"/>
              <a:gd name="connsiteY43" fmla="*/ 985341 h 1858154"/>
              <a:gd name="connsiteX44" fmla="*/ 6598672 w 9288370"/>
              <a:gd name="connsiteY44" fmla="*/ 902062 h 1858154"/>
              <a:gd name="connsiteX45" fmla="*/ 6766149 w 9288370"/>
              <a:gd name="connsiteY45" fmla="*/ 846132 h 1858154"/>
              <a:gd name="connsiteX46" fmla="*/ 6886312 w 9288370"/>
              <a:gd name="connsiteY46" fmla="*/ 781877 h 1858154"/>
              <a:gd name="connsiteX47" fmla="*/ 7006457 w 9288370"/>
              <a:gd name="connsiteY47" fmla="*/ 699758 h 1858154"/>
              <a:gd name="connsiteX48" fmla="*/ 7231643 w 9288370"/>
              <a:gd name="connsiteY48" fmla="*/ 640778 h 1858154"/>
              <a:gd name="connsiteX49" fmla="*/ 7363123 w 9288370"/>
              <a:gd name="connsiteY49" fmla="*/ 593682 h 1858154"/>
              <a:gd name="connsiteX50" fmla="*/ 7588368 w 9288370"/>
              <a:gd name="connsiteY50" fmla="*/ 531129 h 1858154"/>
              <a:gd name="connsiteX51" fmla="*/ 7952094 w 9288370"/>
              <a:gd name="connsiteY51" fmla="*/ 409302 h 1858154"/>
              <a:gd name="connsiteX52" fmla="*/ 8231938 w 9288370"/>
              <a:gd name="connsiteY52" fmla="*/ 259259 h 1858154"/>
              <a:gd name="connsiteX53" fmla="*/ 8428864 w 9288370"/>
              <a:gd name="connsiteY53" fmla="*/ 208471 h 1858154"/>
              <a:gd name="connsiteX54" fmla="*/ 8616510 w 9288370"/>
              <a:gd name="connsiteY54" fmla="*/ 161973 h 1858154"/>
              <a:gd name="connsiteX55" fmla="*/ 8826766 w 9288370"/>
              <a:gd name="connsiteY55" fmla="*/ 152111 h 1858154"/>
              <a:gd name="connsiteX56" fmla="*/ 8917647 w 9288370"/>
              <a:gd name="connsiteY56" fmla="*/ 112232 h 1858154"/>
              <a:gd name="connsiteX57" fmla="*/ 9182272 w 9288370"/>
              <a:gd name="connsiteY57" fmla="*/ 37171 h 1858154"/>
              <a:gd name="connsiteX58" fmla="*/ 9232990 w 9288370"/>
              <a:gd name="connsiteY58" fmla="*/ 24074 h 1858154"/>
              <a:gd name="connsiteX59" fmla="*/ 9288370 w 9288370"/>
              <a:gd name="connsiteY59" fmla="*/ 0 h 1858154"/>
              <a:gd name="connsiteX60" fmla="*/ 0 w 9288370"/>
              <a:gd name="connsiteY60" fmla="*/ 0 h 185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9288370" h="1858154">
                <a:moveTo>
                  <a:pt x="0" y="1858154"/>
                </a:moveTo>
                <a:lnTo>
                  <a:pt x="1049" y="1857909"/>
                </a:lnTo>
                <a:cubicBezTo>
                  <a:pt x="74675" y="1831386"/>
                  <a:pt x="218534" y="1803822"/>
                  <a:pt x="370426" y="1702965"/>
                </a:cubicBezTo>
                <a:cubicBezTo>
                  <a:pt x="508969" y="1649765"/>
                  <a:pt x="440682" y="1619463"/>
                  <a:pt x="832307" y="1538702"/>
                </a:cubicBezTo>
                <a:cubicBezTo>
                  <a:pt x="878744" y="1533298"/>
                  <a:pt x="897351" y="1542198"/>
                  <a:pt x="971617" y="1522494"/>
                </a:cubicBezTo>
                <a:cubicBezTo>
                  <a:pt x="1030678" y="1519687"/>
                  <a:pt x="1097347" y="1540789"/>
                  <a:pt x="1186668" y="1521861"/>
                </a:cubicBezTo>
                <a:lnTo>
                  <a:pt x="1456865" y="1510292"/>
                </a:lnTo>
                <a:lnTo>
                  <a:pt x="1463005" y="1511279"/>
                </a:lnTo>
                <a:lnTo>
                  <a:pt x="1604999" y="1513599"/>
                </a:lnTo>
                <a:lnTo>
                  <a:pt x="1717911" y="1497764"/>
                </a:lnTo>
                <a:cubicBezTo>
                  <a:pt x="1743422" y="1488490"/>
                  <a:pt x="1730257" y="1478974"/>
                  <a:pt x="1794234" y="1464331"/>
                </a:cubicBezTo>
                <a:cubicBezTo>
                  <a:pt x="1842539" y="1428781"/>
                  <a:pt x="1920661" y="1445458"/>
                  <a:pt x="2101780" y="1409907"/>
                </a:cubicBezTo>
                <a:cubicBezTo>
                  <a:pt x="2138594" y="1385934"/>
                  <a:pt x="2193900" y="1407074"/>
                  <a:pt x="2244830" y="1388540"/>
                </a:cubicBezTo>
                <a:cubicBezTo>
                  <a:pt x="2310706" y="1379336"/>
                  <a:pt x="2366733" y="1379060"/>
                  <a:pt x="2428648" y="1372736"/>
                </a:cubicBezTo>
                <a:cubicBezTo>
                  <a:pt x="2495490" y="1364975"/>
                  <a:pt x="2599421" y="1346234"/>
                  <a:pt x="2645882" y="1341971"/>
                </a:cubicBezTo>
                <a:cubicBezTo>
                  <a:pt x="2670920" y="1340537"/>
                  <a:pt x="2669117" y="1348484"/>
                  <a:pt x="2707413" y="1347156"/>
                </a:cubicBezTo>
                <a:cubicBezTo>
                  <a:pt x="2743721" y="1324535"/>
                  <a:pt x="2798213" y="1353269"/>
                  <a:pt x="2843134" y="1323561"/>
                </a:cubicBezTo>
                <a:cubicBezTo>
                  <a:pt x="2859865" y="1315298"/>
                  <a:pt x="2912970" y="1306041"/>
                  <a:pt x="2923804" y="1314224"/>
                </a:cubicBezTo>
                <a:cubicBezTo>
                  <a:pt x="2935040" y="1314339"/>
                  <a:pt x="2947659" y="1308371"/>
                  <a:pt x="2953618" y="1318186"/>
                </a:cubicBezTo>
                <a:cubicBezTo>
                  <a:pt x="2963089" y="1329568"/>
                  <a:pt x="3000111" y="1302355"/>
                  <a:pt x="2995816" y="1318670"/>
                </a:cubicBezTo>
                <a:cubicBezTo>
                  <a:pt x="3062330" y="1309669"/>
                  <a:pt x="3244113" y="1294731"/>
                  <a:pt x="3352700" y="1264183"/>
                </a:cubicBezTo>
                <a:lnTo>
                  <a:pt x="3444611" y="1236739"/>
                </a:lnTo>
                <a:cubicBezTo>
                  <a:pt x="3513098" y="1213406"/>
                  <a:pt x="3581585" y="1223860"/>
                  <a:pt x="3650072" y="1217421"/>
                </a:cubicBezTo>
                <a:cubicBezTo>
                  <a:pt x="3683717" y="1219648"/>
                  <a:pt x="3669967" y="1235157"/>
                  <a:pt x="3707853" y="1241722"/>
                </a:cubicBezTo>
                <a:cubicBezTo>
                  <a:pt x="3753776" y="1247777"/>
                  <a:pt x="3884527" y="1250073"/>
                  <a:pt x="3925616" y="1253751"/>
                </a:cubicBezTo>
                <a:cubicBezTo>
                  <a:pt x="3936659" y="1256176"/>
                  <a:pt x="3949946" y="1252887"/>
                  <a:pt x="3954387" y="1263789"/>
                </a:cubicBezTo>
                <a:cubicBezTo>
                  <a:pt x="3962052" y="1276954"/>
                  <a:pt x="4002445" y="1257743"/>
                  <a:pt x="3995849" y="1272939"/>
                </a:cubicBezTo>
                <a:cubicBezTo>
                  <a:pt x="4024501" y="1259800"/>
                  <a:pt x="4044699" y="1287470"/>
                  <a:pt x="4067546" y="1294697"/>
                </a:cubicBezTo>
                <a:lnTo>
                  <a:pt x="4190310" y="1307786"/>
                </a:lnTo>
                <a:cubicBezTo>
                  <a:pt x="4201670" y="1307054"/>
                  <a:pt x="4216873" y="1303173"/>
                  <a:pt x="4230008" y="1303546"/>
                </a:cubicBezTo>
                <a:cubicBezTo>
                  <a:pt x="4327992" y="1270528"/>
                  <a:pt x="4508090" y="1267792"/>
                  <a:pt x="4575478" y="1261726"/>
                </a:cubicBezTo>
                <a:lnTo>
                  <a:pt x="4650026" y="1265798"/>
                </a:lnTo>
                <a:lnTo>
                  <a:pt x="4792008" y="1243899"/>
                </a:lnTo>
                <a:cubicBezTo>
                  <a:pt x="4864797" y="1217989"/>
                  <a:pt x="4892960" y="1244893"/>
                  <a:pt x="4954126" y="1204617"/>
                </a:cubicBezTo>
                <a:cubicBezTo>
                  <a:pt x="5072643" y="1179171"/>
                  <a:pt x="5136253" y="1145277"/>
                  <a:pt x="5309678" y="1128278"/>
                </a:cubicBezTo>
                <a:cubicBezTo>
                  <a:pt x="5365406" y="1122815"/>
                  <a:pt x="5419708" y="1103537"/>
                  <a:pt x="5474724" y="1091167"/>
                </a:cubicBezTo>
                <a:lnTo>
                  <a:pt x="5612132" y="1051509"/>
                </a:lnTo>
                <a:cubicBezTo>
                  <a:pt x="5662448" y="1045154"/>
                  <a:pt x="5747676" y="1053086"/>
                  <a:pt x="5776618" y="1053037"/>
                </a:cubicBezTo>
                <a:lnTo>
                  <a:pt x="5785786" y="1051213"/>
                </a:lnTo>
                <a:lnTo>
                  <a:pt x="5829381" y="1046878"/>
                </a:lnTo>
                <a:cubicBezTo>
                  <a:pt x="5855683" y="1045549"/>
                  <a:pt x="5917537" y="1045151"/>
                  <a:pt x="5943596" y="1043237"/>
                </a:cubicBezTo>
                <a:cubicBezTo>
                  <a:pt x="5955032" y="1029831"/>
                  <a:pt x="5969545" y="1030469"/>
                  <a:pt x="5985730" y="1035396"/>
                </a:cubicBezTo>
                <a:cubicBezTo>
                  <a:pt x="6020901" y="1022497"/>
                  <a:pt x="6059962" y="1025742"/>
                  <a:pt x="6103109" y="1019019"/>
                </a:cubicBezTo>
                <a:cubicBezTo>
                  <a:pt x="6142495" y="996126"/>
                  <a:pt x="6176341" y="992625"/>
                  <a:pt x="6222406" y="985341"/>
                </a:cubicBezTo>
                <a:cubicBezTo>
                  <a:pt x="6305000" y="965848"/>
                  <a:pt x="6389790" y="916113"/>
                  <a:pt x="6598672" y="902062"/>
                </a:cubicBezTo>
                <a:cubicBezTo>
                  <a:pt x="6696217" y="878308"/>
                  <a:pt x="6705019" y="864412"/>
                  <a:pt x="6766149" y="846132"/>
                </a:cubicBezTo>
                <a:cubicBezTo>
                  <a:pt x="6828622" y="816303"/>
                  <a:pt x="6844288" y="800250"/>
                  <a:pt x="6886312" y="781877"/>
                </a:cubicBezTo>
                <a:cubicBezTo>
                  <a:pt x="6904346" y="770915"/>
                  <a:pt x="6974811" y="693660"/>
                  <a:pt x="7006457" y="699758"/>
                </a:cubicBezTo>
                <a:cubicBezTo>
                  <a:pt x="7015878" y="688760"/>
                  <a:pt x="7169942" y="678731"/>
                  <a:pt x="7231643" y="640778"/>
                </a:cubicBezTo>
                <a:cubicBezTo>
                  <a:pt x="7291087" y="623099"/>
                  <a:pt x="7308597" y="611957"/>
                  <a:pt x="7363123" y="593682"/>
                </a:cubicBezTo>
                <a:cubicBezTo>
                  <a:pt x="7401879" y="595559"/>
                  <a:pt x="7517574" y="550445"/>
                  <a:pt x="7588368" y="531129"/>
                </a:cubicBezTo>
                <a:cubicBezTo>
                  <a:pt x="7669636" y="521516"/>
                  <a:pt x="7844833" y="454614"/>
                  <a:pt x="7952094" y="409302"/>
                </a:cubicBezTo>
                <a:cubicBezTo>
                  <a:pt x="8059356" y="363990"/>
                  <a:pt x="8146910" y="253405"/>
                  <a:pt x="8231938" y="259259"/>
                </a:cubicBezTo>
                <a:cubicBezTo>
                  <a:pt x="8305929" y="256630"/>
                  <a:pt x="8363222" y="225400"/>
                  <a:pt x="8428864" y="208471"/>
                </a:cubicBezTo>
                <a:cubicBezTo>
                  <a:pt x="8491413" y="192972"/>
                  <a:pt x="8456819" y="173248"/>
                  <a:pt x="8616510" y="161973"/>
                </a:cubicBezTo>
                <a:cubicBezTo>
                  <a:pt x="8658196" y="158015"/>
                  <a:pt x="8776576" y="160401"/>
                  <a:pt x="8826766" y="152111"/>
                </a:cubicBezTo>
                <a:lnTo>
                  <a:pt x="8917647" y="112232"/>
                </a:lnTo>
                <a:cubicBezTo>
                  <a:pt x="8976899" y="93075"/>
                  <a:pt x="9069756" y="89380"/>
                  <a:pt x="9182272" y="37171"/>
                </a:cubicBezTo>
                <a:cubicBezTo>
                  <a:pt x="9197307" y="35724"/>
                  <a:pt x="9214647" y="30863"/>
                  <a:pt x="9232990" y="24074"/>
                </a:cubicBezTo>
                <a:lnTo>
                  <a:pt x="9288370" y="0"/>
                </a:lnTo>
                <a:lnTo>
                  <a:pt x="0" y="0"/>
                </a:lnTo>
                <a:close/>
              </a:path>
            </a:pathLst>
          </a:custGeom>
          <a:blipFill>
            <a:blip r:embed="rId2"/>
            <a:tile tx="0" ty="0" sx="70000" sy="70000" flip="none" algn="tl"/>
          </a:blipFill>
          <a:ln w="12700" cap="flat" cmpd="sng" algn="ctr">
            <a:noFill/>
            <a:prstDash val="solid"/>
            <a:miter lim="800000"/>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C312A434-F7D2-4A14-A037-B9762E209C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8168" y="-11017"/>
            <a:ext cx="11602884" cy="6006827"/>
          </a:xfrm>
          <a:custGeom>
            <a:avLst/>
            <a:gdLst>
              <a:gd name="connsiteX0" fmla="*/ 238037 w 11385877"/>
              <a:gd name="connsiteY0" fmla="*/ 0 h 5894482"/>
              <a:gd name="connsiteX1" fmla="*/ 11385877 w 11385877"/>
              <a:gd name="connsiteY1" fmla="*/ 0 h 5894482"/>
              <a:gd name="connsiteX2" fmla="*/ 11126257 w 11385877"/>
              <a:gd name="connsiteY2" fmla="*/ 5894482 h 5894482"/>
              <a:gd name="connsiteX3" fmla="*/ 0 w 11385877"/>
              <a:gd name="connsiteY3" fmla="*/ 5404429 h 5894482"/>
            </a:gdLst>
            <a:ahLst/>
            <a:cxnLst>
              <a:cxn ang="0">
                <a:pos x="connsiteX0" y="connsiteY0"/>
              </a:cxn>
              <a:cxn ang="0">
                <a:pos x="connsiteX1" y="connsiteY1"/>
              </a:cxn>
              <a:cxn ang="0">
                <a:pos x="connsiteX2" y="connsiteY2"/>
              </a:cxn>
              <a:cxn ang="0">
                <a:pos x="connsiteX3" y="connsiteY3"/>
              </a:cxn>
            </a:cxnLst>
            <a:rect l="l" t="t" r="r" b="b"/>
            <a:pathLst>
              <a:path w="11385877" h="5894482">
                <a:moveTo>
                  <a:pt x="238037" y="0"/>
                </a:moveTo>
                <a:lnTo>
                  <a:pt x="11385877" y="0"/>
                </a:lnTo>
                <a:lnTo>
                  <a:pt x="11126257" y="5894482"/>
                </a:lnTo>
                <a:lnTo>
                  <a:pt x="0" y="5404429"/>
                </a:lnTo>
                <a:close/>
              </a:path>
            </a:pathLst>
          </a:custGeom>
          <a:solidFill>
            <a:srgbClr val="EFEEE9"/>
          </a:solidFill>
          <a:ln w="12700" cap="flat" cmpd="sng" algn="ctr">
            <a:noFill/>
            <a:prstDash val="solid"/>
            <a:miter lim="800000"/>
          </a:ln>
          <a:effectLst>
            <a:outerShdw blurRad="508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íneas conectadas formando un fondo de polígonos">
            <a:extLst>
              <a:ext uri="{FF2B5EF4-FFF2-40B4-BE49-F238E27FC236}">
                <a16:creationId xmlns:a16="http://schemas.microsoft.com/office/drawing/2014/main" id="{E19ADF2E-DC99-45DE-B07C-C0CED8F0A243}"/>
              </a:ext>
            </a:extLst>
          </p:cNvPr>
          <p:cNvPicPr>
            <a:picLocks noChangeAspect="1"/>
          </p:cNvPicPr>
          <p:nvPr/>
        </p:nvPicPr>
        <p:blipFill rotWithShape="1">
          <a:blip r:embed="rId3">
            <a:alphaModFix/>
          </a:blip>
          <a:srcRect t="13303" r="1" b="9003"/>
          <a:stretch/>
        </p:blipFill>
        <p:spPr>
          <a:xfrm>
            <a:off x="340317" y="10"/>
            <a:ext cx="11303902" cy="5862294"/>
          </a:xfrm>
          <a:custGeom>
            <a:avLst/>
            <a:gdLst/>
            <a:ahLst/>
            <a:cxnLst/>
            <a:rect l="l" t="t" r="r" b="b"/>
            <a:pathLst>
              <a:path w="11092486" h="5752662">
                <a:moveTo>
                  <a:pt x="11092486" y="0"/>
                </a:moveTo>
                <a:lnTo>
                  <a:pt x="10913086" y="4074013"/>
                </a:lnTo>
                <a:lnTo>
                  <a:pt x="10913067" y="4074053"/>
                </a:lnTo>
                <a:lnTo>
                  <a:pt x="10840579" y="5720148"/>
                </a:lnTo>
                <a:cubicBezTo>
                  <a:pt x="10839700" y="5738894"/>
                  <a:pt x="10823849" y="5753411"/>
                  <a:pt x="10805099" y="5752633"/>
                </a:cubicBezTo>
                <a:cubicBezTo>
                  <a:pt x="9003741" y="5678968"/>
                  <a:pt x="1833265" y="5363145"/>
                  <a:pt x="32420" y="5278152"/>
                </a:cubicBezTo>
                <a:cubicBezTo>
                  <a:pt x="13715" y="5277221"/>
                  <a:pt x="-745" y="5261390"/>
                  <a:pt x="30" y="5242678"/>
                </a:cubicBezTo>
                <a:lnTo>
                  <a:pt x="812" y="5224934"/>
                </a:lnTo>
                <a:lnTo>
                  <a:pt x="811" y="5224934"/>
                </a:lnTo>
                <a:lnTo>
                  <a:pt x="179591" y="1165880"/>
                </a:lnTo>
                <a:lnTo>
                  <a:pt x="179592" y="1165877"/>
                </a:lnTo>
                <a:lnTo>
                  <a:pt x="230943" y="0"/>
                </a:lnTo>
                <a:close/>
              </a:path>
            </a:pathLst>
          </a:custGeom>
        </p:spPr>
      </p:pic>
      <p:sp>
        <p:nvSpPr>
          <p:cNvPr id="2" name="Título 1">
            <a:extLst>
              <a:ext uri="{FF2B5EF4-FFF2-40B4-BE49-F238E27FC236}">
                <a16:creationId xmlns:a16="http://schemas.microsoft.com/office/drawing/2014/main" id="{98C422C8-CBB9-4450-ACD7-5FE05A6F35AE}"/>
              </a:ext>
            </a:extLst>
          </p:cNvPr>
          <p:cNvSpPr>
            <a:spLocks noGrp="1"/>
          </p:cNvSpPr>
          <p:nvPr>
            <p:ph type="ctrTitle"/>
          </p:nvPr>
        </p:nvSpPr>
        <p:spPr>
          <a:xfrm>
            <a:off x="1221474" y="3013016"/>
            <a:ext cx="7141156" cy="2791838"/>
          </a:xfrm>
        </p:spPr>
        <p:txBody>
          <a:bodyPr>
            <a:normAutofit/>
          </a:bodyPr>
          <a:lstStyle/>
          <a:p>
            <a:r>
              <a:rPr lang="es-MX" dirty="0"/>
              <a:t>Educación Inclusiva </a:t>
            </a:r>
          </a:p>
        </p:txBody>
      </p:sp>
      <p:sp>
        <p:nvSpPr>
          <p:cNvPr id="3" name="Subtítulo 2">
            <a:extLst>
              <a:ext uri="{FF2B5EF4-FFF2-40B4-BE49-F238E27FC236}">
                <a16:creationId xmlns:a16="http://schemas.microsoft.com/office/drawing/2014/main" id="{AF82E65C-A316-43DC-B8B2-E1B3010F47A9}"/>
              </a:ext>
            </a:extLst>
          </p:cNvPr>
          <p:cNvSpPr>
            <a:spLocks noGrp="1"/>
          </p:cNvSpPr>
          <p:nvPr>
            <p:ph type="subTitle" idx="1"/>
          </p:nvPr>
        </p:nvSpPr>
        <p:spPr>
          <a:xfrm>
            <a:off x="1219201" y="5926284"/>
            <a:ext cx="8521147" cy="558406"/>
          </a:xfrm>
        </p:spPr>
        <p:txBody>
          <a:bodyPr anchor="t">
            <a:normAutofit/>
          </a:bodyPr>
          <a:lstStyle/>
          <a:p>
            <a:r>
              <a:rPr lang="es-MX" dirty="0">
                <a:solidFill>
                  <a:srgbClr val="FFFFFF"/>
                </a:solidFill>
              </a:rPr>
              <a:t>El aprendizaje socioemocional </a:t>
            </a:r>
          </a:p>
        </p:txBody>
      </p:sp>
    </p:spTree>
    <p:extLst>
      <p:ext uri="{BB962C8B-B14F-4D97-AF65-F5344CB8AC3E}">
        <p14:creationId xmlns:p14="http://schemas.microsoft.com/office/powerpoint/2010/main" val="780232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48C3D4-11E8-4D8C-B59E-8E55FF80DB2F}"/>
              </a:ext>
            </a:extLst>
          </p:cNvPr>
          <p:cNvSpPr>
            <a:spLocks noGrp="1"/>
          </p:cNvSpPr>
          <p:nvPr>
            <p:ph type="title"/>
          </p:nvPr>
        </p:nvSpPr>
        <p:spPr>
          <a:xfrm>
            <a:off x="1414606" y="1265670"/>
            <a:ext cx="9102437" cy="1577975"/>
          </a:xfrm>
        </p:spPr>
        <p:txBody>
          <a:bodyPr>
            <a:normAutofit fontScale="90000"/>
          </a:bodyPr>
          <a:lstStyle/>
          <a:p>
            <a:pPr algn="ctr"/>
            <a:r>
              <a:rPr lang="es-MX" sz="6000" b="1" dirty="0">
                <a:effectLst/>
                <a:latin typeface="Arial" panose="020B0604020202020204" pitchFamily="34" charset="0"/>
                <a:ea typeface="Calibri" panose="020F0502020204030204" pitchFamily="34" charset="0"/>
                <a:cs typeface="Times New Roman" panose="02020603050405020304" pitchFamily="18" charset="0"/>
              </a:rPr>
              <a:t>¿Qué es el aprendizaje socioemocional?</a:t>
            </a:r>
            <a:br>
              <a:rPr lang="es-MX" sz="1800" dirty="0">
                <a:effectLst/>
                <a:latin typeface="Calibri" panose="020F0502020204030204" pitchFamily="34" charset="0"/>
                <a:ea typeface="Calibri" panose="020F0502020204030204" pitchFamily="34" charset="0"/>
                <a:cs typeface="Times New Roman" panose="02020603050405020304" pitchFamily="18" charset="0"/>
              </a:rPr>
            </a:br>
            <a:endParaRPr lang="es-MX" dirty="0"/>
          </a:p>
        </p:txBody>
      </p:sp>
      <p:sp>
        <p:nvSpPr>
          <p:cNvPr id="3" name="Marcador de contenido 2">
            <a:extLst>
              <a:ext uri="{FF2B5EF4-FFF2-40B4-BE49-F238E27FC236}">
                <a16:creationId xmlns:a16="http://schemas.microsoft.com/office/drawing/2014/main" id="{9DDBA9D9-A610-4A0B-BA2C-775411CC966E}"/>
              </a:ext>
            </a:extLst>
          </p:cNvPr>
          <p:cNvSpPr>
            <a:spLocks noGrp="1"/>
          </p:cNvSpPr>
          <p:nvPr>
            <p:ph idx="1"/>
          </p:nvPr>
        </p:nvSpPr>
        <p:spPr/>
        <p:txBody>
          <a:bodyPr/>
          <a:lstStyle/>
          <a:p>
            <a:pP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El aprendizaje social y emocional es el proceso mediante el cual se desarrollan las competencias sociales y emocionales básicas en los niños tales como la habilidad para reconocer y manejar emociones, desarrollar el cuidado y la preocupación por los otros, tomar decisiones responsables, establecer relaciones positivas y enfrentar situaciones desafiantes de manera efectiva.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Las características de un buen aprendizaje socioemocional en la infancia: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s-MX" sz="1800" dirty="0">
                <a:effectLst/>
                <a:latin typeface="Arial" panose="020B0604020202020204" pitchFamily="34" charset="0"/>
                <a:ea typeface="Calibri" panose="020F0502020204030204" pitchFamily="34" charset="0"/>
                <a:cs typeface="Times New Roman" panose="02020603050405020304" pitchFamily="18" charset="0"/>
              </a:rPr>
              <a:t>Interacciones positivas con los profesores.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s-MX" sz="1800" dirty="0">
                <a:effectLst/>
                <a:latin typeface="Arial" panose="020B0604020202020204" pitchFamily="34" charset="0"/>
                <a:ea typeface="Calibri" panose="020F0502020204030204" pitchFamily="34" charset="0"/>
                <a:cs typeface="Times New Roman" panose="02020603050405020304" pitchFamily="18" charset="0"/>
              </a:rPr>
              <a:t>Representaciones positivas de sí mismo derivadas de buenas relaciones de apego.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s-MX" sz="1800" dirty="0">
                <a:effectLst/>
                <a:latin typeface="Arial" panose="020B0604020202020204" pitchFamily="34" charset="0"/>
                <a:ea typeface="Calibri" panose="020F0502020204030204" pitchFamily="34" charset="0"/>
                <a:cs typeface="Times New Roman" panose="02020603050405020304" pitchFamily="18" charset="0"/>
              </a:rPr>
              <a:t>Conocimiento de las emociones.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s-MX" sz="1800" dirty="0">
                <a:effectLst/>
                <a:latin typeface="Arial" panose="020B0604020202020204" pitchFamily="34" charset="0"/>
                <a:ea typeface="Calibri" panose="020F0502020204030204" pitchFamily="34" charset="0"/>
                <a:cs typeface="Times New Roman" panose="02020603050405020304" pitchFamily="18" charset="0"/>
              </a:rPr>
              <a:t>Habilidad para regular las emociones.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Tree>
    <p:extLst>
      <p:ext uri="{BB962C8B-B14F-4D97-AF65-F5344CB8AC3E}">
        <p14:creationId xmlns:p14="http://schemas.microsoft.com/office/powerpoint/2010/main" val="2040691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CEB63A-AA59-4C3D-9088-F7650761AC35}"/>
              </a:ext>
            </a:extLst>
          </p:cNvPr>
          <p:cNvSpPr>
            <a:spLocks noGrp="1"/>
          </p:cNvSpPr>
          <p:nvPr>
            <p:ph type="title"/>
          </p:nvPr>
        </p:nvSpPr>
        <p:spPr>
          <a:xfrm>
            <a:off x="2064328" y="642216"/>
            <a:ext cx="9493249" cy="1577975"/>
          </a:xfrm>
        </p:spPr>
        <p:txBody>
          <a:bodyPr>
            <a:normAutofit fontScale="90000"/>
          </a:bodyPr>
          <a:lstStyle/>
          <a:p>
            <a:r>
              <a:rPr lang="es-MX" sz="4900" dirty="0">
                <a:highlight>
                  <a:srgbClr val="00FF00"/>
                </a:highlight>
                <a:latin typeface="Arial" panose="020B0604020202020204" pitchFamily="34" charset="0"/>
                <a:ea typeface="Calibri" panose="020F0502020204030204" pitchFamily="34" charset="0"/>
                <a:cs typeface="Times New Roman" panose="02020603050405020304" pitchFamily="18" charset="0"/>
              </a:rPr>
              <a:t>C</a:t>
            </a:r>
            <a:r>
              <a:rPr lang="es-MX" sz="4900" dirty="0">
                <a:effectLst/>
                <a:highlight>
                  <a:srgbClr val="00FF00"/>
                </a:highlight>
                <a:latin typeface="Arial" panose="020B0604020202020204" pitchFamily="34" charset="0"/>
                <a:ea typeface="Calibri" panose="020F0502020204030204" pitchFamily="34" charset="0"/>
                <a:cs typeface="Times New Roman" panose="02020603050405020304" pitchFamily="18" charset="0"/>
              </a:rPr>
              <a:t>ompetencias básicas en el aprendizaje socioemocional: </a:t>
            </a:r>
            <a:br>
              <a:rPr lang="es-MX" sz="1800" dirty="0">
                <a:effectLst/>
                <a:latin typeface="Calibri" panose="020F0502020204030204" pitchFamily="34" charset="0"/>
                <a:ea typeface="Calibri" panose="020F0502020204030204" pitchFamily="34" charset="0"/>
                <a:cs typeface="Times New Roman" panose="02020603050405020304" pitchFamily="18" charset="0"/>
              </a:rPr>
            </a:br>
            <a:endParaRPr lang="es-MX" dirty="0"/>
          </a:p>
        </p:txBody>
      </p:sp>
      <p:sp>
        <p:nvSpPr>
          <p:cNvPr id="3" name="Marcador de contenido 2">
            <a:extLst>
              <a:ext uri="{FF2B5EF4-FFF2-40B4-BE49-F238E27FC236}">
                <a16:creationId xmlns:a16="http://schemas.microsoft.com/office/drawing/2014/main" id="{230613AF-C50C-47AD-9311-4FA4515BA08D}"/>
              </a:ext>
            </a:extLst>
          </p:cNvPr>
          <p:cNvSpPr>
            <a:spLocks noGrp="1"/>
          </p:cNvSpPr>
          <p:nvPr>
            <p:ph idx="1"/>
          </p:nvPr>
        </p:nvSpPr>
        <p:spPr>
          <a:xfrm>
            <a:off x="346363" y="1888541"/>
            <a:ext cx="11499273" cy="4006568"/>
          </a:xfrm>
        </p:spPr>
        <p:txBody>
          <a:bodyPr>
            <a:normAutofit fontScale="25000" lnSpcReduction="20000"/>
          </a:bodyPr>
          <a:lstStyle/>
          <a:p>
            <a:pPr marL="0" indent="0">
              <a:buNone/>
            </a:pPr>
            <a:r>
              <a:rPr lang="es-MX" sz="5600" dirty="0"/>
              <a:t>Conciencia de sí mismo: Esta área incluye el desarrollo de la capacidad de identificar y reconocer las emociones, una percepción precisa de sí mismo, la autoeficacia, la espiritualidad y la construcción de un sistema de valores.</a:t>
            </a:r>
          </a:p>
          <a:p>
            <a:pPr marL="0" indent="0">
              <a:buNone/>
            </a:pPr>
            <a:r>
              <a:rPr lang="es-MX" sz="5600" dirty="0"/>
              <a:t>Conciencia social: Esta área abarca la capacidad de considerar la perspectiva de los otros, el desarrollo de la empatía, la aceptación, la valoración de la diversidad y el respeto por los otros.</a:t>
            </a:r>
          </a:p>
          <a:p>
            <a:pPr marL="0" indent="0">
              <a:buNone/>
            </a:pPr>
            <a:r>
              <a:rPr lang="es-MX" sz="5600" dirty="0"/>
              <a:t>Toma responsable de decisiones: Esta área implica desarrollar la capacidad de identificar problemas, el análisis de situaciones desde diversas perspectivas, la capacidad de resolver los problemas evaluando y reflexionando antes de tomar decisiones, y asumir la responsabilidad.</a:t>
            </a:r>
          </a:p>
          <a:p>
            <a:pPr marL="0" indent="0">
              <a:buNone/>
            </a:pPr>
            <a:r>
              <a:rPr lang="es-MX" sz="5600" dirty="0"/>
              <a:t>Autorregulación: En esta área se incluye el desarrollo de la capacidad de controlar los impulsos, de automotivarse, de fijarse metas y cumplirlas.</a:t>
            </a:r>
          </a:p>
          <a:p>
            <a:pPr marL="0" indent="0">
              <a:buNone/>
            </a:pPr>
            <a:r>
              <a:rPr lang="es-MX" sz="5600" dirty="0"/>
              <a:t>Manejo de relaciones: En esta aérea se agrupan las capacidades para el trabajo cooperativo, para pedir y dar ayuda y para negociar, evitar y manejar conflictos</a:t>
            </a:r>
          </a:p>
          <a:p>
            <a:pPr marL="0" indent="0">
              <a:buNone/>
            </a:pPr>
            <a:r>
              <a:rPr lang="es-MX" sz="5600" dirty="0"/>
              <a:t>Los docentes han de desarrollar estas mismas competencias socioemocionales. Es difícil que un docente con dificultades en el desarrollo emocional pueda convertirse en un modelo apropiado para los niños y favorecer su apertura a realidades diferentes. Un profesor que no está abierto a la diversidad difícilmente podrá desarrollar en los niños una actitud inclusiva.</a:t>
            </a:r>
          </a:p>
          <a:p>
            <a:pPr marL="0" indent="0">
              <a:buNone/>
            </a:pPr>
            <a:r>
              <a:rPr lang="es-MX" sz="5600" dirty="0"/>
              <a:t>Los niños y jóvenes social y emocionalmente competentes se llevan bien con los otros, saben cómo comunicarse efectivamente, son cooperativos, saben decir no, negocian con los demás para resolver los problemas, saben cuándo y dónde buscar ayuda y realizan una contribución positiva a sus familias y a la comunidad. </a:t>
            </a:r>
          </a:p>
          <a:p>
            <a:pPr marL="0" indent="0">
              <a:buNone/>
            </a:pPr>
            <a:endParaRPr lang="es-MX" dirty="0"/>
          </a:p>
        </p:txBody>
      </p:sp>
    </p:spTree>
    <p:extLst>
      <p:ext uri="{BB962C8B-B14F-4D97-AF65-F5344CB8AC3E}">
        <p14:creationId xmlns:p14="http://schemas.microsoft.com/office/powerpoint/2010/main" val="3515042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C1670C-0408-4359-A490-38FF92BB8788}"/>
              </a:ext>
            </a:extLst>
          </p:cNvPr>
          <p:cNvSpPr>
            <a:spLocks noGrp="1"/>
          </p:cNvSpPr>
          <p:nvPr>
            <p:ph type="title"/>
          </p:nvPr>
        </p:nvSpPr>
        <p:spPr>
          <a:xfrm>
            <a:off x="1745673" y="740057"/>
            <a:ext cx="9493249" cy="1577975"/>
          </a:xfrm>
        </p:spPr>
        <p:txBody>
          <a:bodyPr>
            <a:normAutofit fontScale="90000"/>
          </a:bodyPr>
          <a:lstStyle/>
          <a:p>
            <a:r>
              <a:rPr lang="es-MX" sz="4400" b="1" dirty="0">
                <a:effectLst/>
                <a:highlight>
                  <a:srgbClr val="FF0000"/>
                </a:highlight>
                <a:latin typeface="Arial" panose="020B0604020202020204" pitchFamily="34" charset="0"/>
                <a:ea typeface="Calibri" panose="020F0502020204030204" pitchFamily="34" charset="0"/>
                <a:cs typeface="Times New Roman" panose="02020603050405020304" pitchFamily="18" charset="0"/>
              </a:rPr>
              <a:t>Los docentes en la perspectiva del desarrollo socioemocional</a:t>
            </a:r>
            <a:br>
              <a:rPr lang="es-MX" sz="1800" dirty="0">
                <a:effectLst/>
                <a:latin typeface="Calibri" panose="020F0502020204030204" pitchFamily="34" charset="0"/>
                <a:ea typeface="Calibri" panose="020F0502020204030204" pitchFamily="34" charset="0"/>
                <a:cs typeface="Times New Roman" panose="02020603050405020304" pitchFamily="18" charset="0"/>
              </a:rPr>
            </a:br>
            <a:endParaRPr lang="es-MX" dirty="0"/>
          </a:p>
        </p:txBody>
      </p:sp>
      <p:sp>
        <p:nvSpPr>
          <p:cNvPr id="3" name="Marcador de contenido 2">
            <a:extLst>
              <a:ext uri="{FF2B5EF4-FFF2-40B4-BE49-F238E27FC236}">
                <a16:creationId xmlns:a16="http://schemas.microsoft.com/office/drawing/2014/main" id="{89D952C1-8A0F-4934-ABEB-992813173DE5}"/>
              </a:ext>
            </a:extLst>
          </p:cNvPr>
          <p:cNvSpPr>
            <a:spLocks noGrp="1"/>
          </p:cNvSpPr>
          <p:nvPr>
            <p:ph idx="1"/>
          </p:nvPr>
        </p:nvSpPr>
        <p:spPr/>
        <p:txBody>
          <a:bodyPr>
            <a:normAutofit fontScale="92500" lnSpcReduction="20000"/>
          </a:bodyPr>
          <a:lstStyle/>
          <a:p>
            <a:pP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En su ejercicio profesional los profesores necesariamente tienen que ayudar a los niños en las crisis normativas y en las inesperadas, que inevitablemente deberán afrontar, y muchas veces serán para sus alumnos un tutor de resiliencia, especialmente cuando ellos son víctimas de algún tipo de discriminación.</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La inclusión de niños con necesidades educativas especiales plantea mayores exigencias al profesorado, especialmente en las primeras etapas, y supone un mayor desarrollo socioemocional para enfrentar este desafío con una actitud proactiva y lograr su participación en igualdad de condiciones con los demás. A medida que el proceso de inclusión avanza, existen beneficios porque todos van desarrollando mayor aceptación y convirtiéndose en “mejores personas”, siendo posible observar una disminución de conductas agresivas y un aumento de conductas prosociales.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En los currículos de formación de profesores hay un marcado énfasis en el área cognitiva y en aspectos técnicos obviando el área emocional, tildando de poco académico e incluso ingenuo el trabajo en este ámbito.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MX" dirty="0"/>
          </a:p>
        </p:txBody>
      </p:sp>
    </p:spTree>
    <p:extLst>
      <p:ext uri="{BB962C8B-B14F-4D97-AF65-F5344CB8AC3E}">
        <p14:creationId xmlns:p14="http://schemas.microsoft.com/office/powerpoint/2010/main" val="2335181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9718BC-A38F-41DC-96DE-984CA2CCCC82}"/>
              </a:ext>
            </a:extLst>
          </p:cNvPr>
          <p:cNvSpPr>
            <a:spLocks noGrp="1"/>
          </p:cNvSpPr>
          <p:nvPr>
            <p:ph type="title"/>
          </p:nvPr>
        </p:nvSpPr>
        <p:spPr>
          <a:xfrm>
            <a:off x="1479551" y="740057"/>
            <a:ext cx="9493249" cy="1577975"/>
          </a:xfrm>
        </p:spPr>
        <p:txBody>
          <a:bodyPr>
            <a:normAutofit fontScale="90000"/>
          </a:bodyPr>
          <a:lstStyle/>
          <a:p>
            <a:pP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 </a:t>
            </a:r>
            <a:br>
              <a:rPr lang="es-MX" sz="1800" dirty="0">
                <a:effectLst/>
                <a:latin typeface="Calibri" panose="020F0502020204030204" pitchFamily="34" charset="0"/>
                <a:ea typeface="Calibri" panose="020F0502020204030204" pitchFamily="34" charset="0"/>
                <a:cs typeface="Times New Roman" panose="02020603050405020304" pitchFamily="18" charset="0"/>
              </a:rPr>
            </a:br>
            <a:r>
              <a:rPr lang="es-MX" sz="5300" b="1" dirty="0">
                <a:effectLst/>
                <a:highlight>
                  <a:srgbClr val="00FFFF"/>
                </a:highlight>
                <a:latin typeface="Arial" panose="020B0604020202020204" pitchFamily="34" charset="0"/>
                <a:ea typeface="Calibri" panose="020F0502020204030204" pitchFamily="34" charset="0"/>
                <a:cs typeface="Times New Roman" panose="02020603050405020304" pitchFamily="18" charset="0"/>
              </a:rPr>
              <a:t>Aprendizaje socioemocional y sentimientos de autoeficacia:</a:t>
            </a:r>
            <a:br>
              <a:rPr lang="es-MX" sz="18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br>
            <a:endParaRPr lang="es-MX" dirty="0">
              <a:highlight>
                <a:srgbClr val="00FFFF"/>
              </a:highlight>
            </a:endParaRPr>
          </a:p>
        </p:txBody>
      </p:sp>
      <p:sp>
        <p:nvSpPr>
          <p:cNvPr id="3" name="Marcador de contenido 2">
            <a:extLst>
              <a:ext uri="{FF2B5EF4-FFF2-40B4-BE49-F238E27FC236}">
                <a16:creationId xmlns:a16="http://schemas.microsoft.com/office/drawing/2014/main" id="{0CCE6E78-3E0C-49CD-9F90-8F2B5D2A2794}"/>
              </a:ext>
            </a:extLst>
          </p:cNvPr>
          <p:cNvSpPr>
            <a:spLocks noGrp="1"/>
          </p:cNvSpPr>
          <p:nvPr>
            <p:ph idx="1"/>
          </p:nvPr>
        </p:nvSpPr>
        <p:spPr/>
        <p:txBody>
          <a:bodyPr/>
          <a:lstStyle/>
          <a:p>
            <a:pP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Las experiencias emocionales juegan un rol decisivo en la generación de un sentimiento de autoeficacia positivo o, por el contrario, de falta de competencia.</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Cuando sus experiencias no son exitosas irá adquiriendo un sentimiento de falta de autoeficacia y desánimo acerca de su posibilidad de aprender, por lo que enfrentará las experiencias educativas con una disposición negativa.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Es importante destacar que las experiencias de éxito y fracaso no solo marcan al niño psicológicamente por sus implicaciones emocionales, sino que afectan el funcionamiento a nivel cerebral. Las emociones negativas asociadas al aprendizaje afectan a futuro la autoestima académica y los “sí mismos posibles” en el área del aprendizaje.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Tree>
    <p:extLst>
      <p:ext uri="{BB962C8B-B14F-4D97-AF65-F5344CB8AC3E}">
        <p14:creationId xmlns:p14="http://schemas.microsoft.com/office/powerpoint/2010/main" val="1765612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220424-9F9F-44CA-9A8E-9C96069F82B1}"/>
              </a:ext>
            </a:extLst>
          </p:cNvPr>
          <p:cNvSpPr>
            <a:spLocks noGrp="1"/>
          </p:cNvSpPr>
          <p:nvPr>
            <p:ph type="title"/>
          </p:nvPr>
        </p:nvSpPr>
        <p:spPr>
          <a:xfrm>
            <a:off x="1745673" y="863889"/>
            <a:ext cx="9493249" cy="1577975"/>
          </a:xfrm>
        </p:spPr>
        <p:txBody>
          <a:bodyPr>
            <a:normAutofit fontScale="90000"/>
          </a:bodyPr>
          <a:lstStyle/>
          <a:p>
            <a:pP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 </a:t>
            </a:r>
            <a:br>
              <a:rPr lang="es-MX" sz="1800" dirty="0">
                <a:effectLst/>
                <a:highlight>
                  <a:srgbClr val="FF00FF"/>
                </a:highlight>
                <a:latin typeface="Calibri" panose="020F0502020204030204" pitchFamily="34" charset="0"/>
                <a:ea typeface="Calibri" panose="020F0502020204030204" pitchFamily="34" charset="0"/>
                <a:cs typeface="Times New Roman" panose="02020603050405020304" pitchFamily="18" charset="0"/>
              </a:rPr>
            </a:br>
            <a:r>
              <a:rPr lang="es-MX" sz="5300" b="1" dirty="0">
                <a:effectLst/>
                <a:highlight>
                  <a:srgbClr val="FF00FF"/>
                </a:highlight>
                <a:latin typeface="Arial" panose="020B0604020202020204" pitchFamily="34" charset="0"/>
                <a:ea typeface="Calibri" panose="020F0502020204030204" pitchFamily="34" charset="0"/>
                <a:cs typeface="Times New Roman" panose="02020603050405020304" pitchFamily="18" charset="0"/>
              </a:rPr>
              <a:t>Clima social escolar y aprendizaje socioemocional</a:t>
            </a:r>
            <a:br>
              <a:rPr lang="es-MX" sz="1800" dirty="0">
                <a:effectLst/>
                <a:latin typeface="Calibri" panose="020F0502020204030204" pitchFamily="34" charset="0"/>
                <a:ea typeface="Calibri" panose="020F0502020204030204" pitchFamily="34" charset="0"/>
                <a:cs typeface="Times New Roman" panose="02020603050405020304" pitchFamily="18" charset="0"/>
              </a:rPr>
            </a:br>
            <a:endParaRPr lang="es-MX" dirty="0"/>
          </a:p>
        </p:txBody>
      </p:sp>
      <p:sp>
        <p:nvSpPr>
          <p:cNvPr id="3" name="Marcador de contenido 2">
            <a:extLst>
              <a:ext uri="{FF2B5EF4-FFF2-40B4-BE49-F238E27FC236}">
                <a16:creationId xmlns:a16="http://schemas.microsoft.com/office/drawing/2014/main" id="{3B2C8FC3-47A4-49B1-9EB2-BBA09BB64961}"/>
              </a:ext>
            </a:extLst>
          </p:cNvPr>
          <p:cNvSpPr>
            <a:spLocks noGrp="1"/>
          </p:cNvSpPr>
          <p:nvPr>
            <p:ph idx="1"/>
          </p:nvPr>
        </p:nvSpPr>
        <p:spPr/>
        <p:txBody>
          <a:bodyPr>
            <a:normAutofit fontScale="92500"/>
          </a:bodyPr>
          <a:lstStyle/>
          <a:p>
            <a:pP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Las actitudes inclusivas de las diferencias tanto de profesores como de estudiantes son un factor que aporta significativamente a la creación de un buen clima escolar.</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El clima social se refiere a la percepción que los individuos tienen de los distintos aspectos del ambiente en el cual desarrollan sus actividades habituales, en este caso, el colegio.</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Cuando el clima emocional en el cual ocurre el aprendizaje se caracteriza por una atmósfera nutritiva, la experiencia dejará una huella positiva en la memoria emocional y el estudiante asociará el aprendizaje con una sensación de competencia que generará una actitud positiva hacia la escuela.</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Se ha demostrado que el clima escolar tiene una mayor incidencia en el rendimiento escolar de los alumnos que la que tendrían los recursos materiales, la política escolar o los recursos personales.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Tree>
    <p:extLst>
      <p:ext uri="{BB962C8B-B14F-4D97-AF65-F5344CB8AC3E}">
        <p14:creationId xmlns:p14="http://schemas.microsoft.com/office/powerpoint/2010/main" val="1418005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AEB108-39A4-4331-9ABA-988C3F3FC588}"/>
              </a:ext>
            </a:extLst>
          </p:cNvPr>
          <p:cNvSpPr>
            <a:spLocks noGrp="1"/>
          </p:cNvSpPr>
          <p:nvPr>
            <p:ph type="title"/>
          </p:nvPr>
        </p:nvSpPr>
        <p:spPr>
          <a:xfrm>
            <a:off x="1925782" y="533400"/>
            <a:ext cx="9493249" cy="1577975"/>
          </a:xfrm>
        </p:spPr>
        <p:txBody>
          <a:bodyPr>
            <a:normAutofit fontScale="90000"/>
          </a:bodyPr>
          <a:lstStyle/>
          <a:p>
            <a:r>
              <a:rPr lang="es-MX" sz="4800" b="1" dirty="0">
                <a:effectLst/>
                <a:highlight>
                  <a:srgbClr val="0000FF"/>
                </a:highlight>
                <a:latin typeface="Arial" panose="020B0604020202020204" pitchFamily="34" charset="0"/>
                <a:ea typeface="Calibri" panose="020F0502020204030204" pitchFamily="34" charset="0"/>
                <a:cs typeface="Times New Roman" panose="02020603050405020304" pitchFamily="18" charset="0"/>
              </a:rPr>
              <a:t>Emociones autoconscientes</a:t>
            </a:r>
            <a:br>
              <a:rPr lang="es-MX" sz="1800" dirty="0">
                <a:effectLst/>
                <a:latin typeface="Calibri" panose="020F0502020204030204" pitchFamily="34" charset="0"/>
                <a:ea typeface="Calibri" panose="020F0502020204030204" pitchFamily="34" charset="0"/>
                <a:cs typeface="Times New Roman" panose="02020603050405020304" pitchFamily="18" charset="0"/>
              </a:rPr>
            </a:br>
            <a:endParaRPr lang="es-MX" dirty="0"/>
          </a:p>
        </p:txBody>
      </p:sp>
      <p:sp>
        <p:nvSpPr>
          <p:cNvPr id="3" name="Marcador de contenido 2">
            <a:extLst>
              <a:ext uri="{FF2B5EF4-FFF2-40B4-BE49-F238E27FC236}">
                <a16:creationId xmlns:a16="http://schemas.microsoft.com/office/drawing/2014/main" id="{54998DB8-5CC5-4206-8971-88D4FC0CBD90}"/>
              </a:ext>
            </a:extLst>
          </p:cNvPr>
          <p:cNvSpPr>
            <a:spLocks noGrp="1"/>
          </p:cNvSpPr>
          <p:nvPr>
            <p:ph idx="1"/>
          </p:nvPr>
        </p:nvSpPr>
        <p:spPr/>
        <p:txBody>
          <a:bodyPr/>
          <a:lstStyle/>
          <a:p>
            <a:pPr marL="485775">
              <a:lnSpc>
                <a:spcPct val="107000"/>
              </a:lnSpc>
            </a:pPr>
            <a:r>
              <a:rPr lang="es-MX" sz="1800" dirty="0">
                <a:effectLst/>
                <a:latin typeface="Arial" panose="020B0604020202020204" pitchFamily="34" charset="0"/>
                <a:ea typeface="Calibri" panose="020F0502020204030204" pitchFamily="34" charset="0"/>
                <a:cs typeface="Times New Roman" panose="02020603050405020304" pitchFamily="18" charset="0"/>
              </a:rPr>
              <a:t>Las emociones autoconscientes se refieren básicamente a la autoconciencia emocional; la culpa, la vergüenza y el orgullo.</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485775">
              <a:lnSpc>
                <a:spcPct val="107000"/>
              </a:lnSpc>
            </a:pPr>
            <a:r>
              <a:rPr lang="es-MX" sz="1800" dirty="0">
                <a:effectLst/>
                <a:latin typeface="Arial" panose="020B0604020202020204" pitchFamily="34" charset="0"/>
                <a:ea typeface="Calibri" panose="020F0502020204030204" pitchFamily="34" charset="0"/>
                <a:cs typeface="Times New Roman" panose="02020603050405020304" pitchFamily="18" charset="0"/>
              </a:rPr>
              <a:t>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485775">
              <a:lnSpc>
                <a:spcPct val="107000"/>
              </a:lnSpc>
            </a:pPr>
            <a:r>
              <a:rPr lang="es-MX" sz="1800" dirty="0">
                <a:effectLst/>
                <a:latin typeface="Arial" panose="020B0604020202020204" pitchFamily="34" charset="0"/>
                <a:ea typeface="Calibri" panose="020F0502020204030204" pitchFamily="34" charset="0"/>
                <a:cs typeface="Times New Roman" panose="02020603050405020304" pitchFamily="18" charset="0"/>
              </a:rPr>
              <a:t>La autoconciencia emocional tiene un papel significativo en la autorregulación, en el acatamiento de las normas y la consciencia; en el mantenimiento de las relaciones interpersonales; en las motivaciones de logro, en el autoconcepto y la salud mental.</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485775">
              <a:lnSpc>
                <a:spcPct val="107000"/>
              </a:lnSpc>
            </a:pPr>
            <a:r>
              <a:rPr lang="es-MX" sz="1800" dirty="0">
                <a:effectLst/>
                <a:latin typeface="Arial" panose="020B0604020202020204" pitchFamily="34" charset="0"/>
                <a:ea typeface="Calibri" panose="020F0502020204030204" pitchFamily="34" charset="0"/>
                <a:cs typeface="Times New Roman" panose="02020603050405020304" pitchFamily="18" charset="0"/>
              </a:rPr>
              <a:t>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485775">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Un contexto inclusivo favorece las actitudes de aceptación hacia sí mismo en la medida que al ser más tolerante es menos amenazante, para percibir las propias características tanto en lo que se refiere a fortalezas como a debilidades.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MX" dirty="0"/>
          </a:p>
        </p:txBody>
      </p:sp>
    </p:spTree>
    <p:extLst>
      <p:ext uri="{BB962C8B-B14F-4D97-AF65-F5344CB8AC3E}">
        <p14:creationId xmlns:p14="http://schemas.microsoft.com/office/powerpoint/2010/main" val="440089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285456-57A1-49CE-A7BB-11799919DAAE}"/>
              </a:ext>
            </a:extLst>
          </p:cNvPr>
          <p:cNvSpPr>
            <a:spLocks noGrp="1"/>
          </p:cNvSpPr>
          <p:nvPr>
            <p:ph type="title"/>
          </p:nvPr>
        </p:nvSpPr>
        <p:spPr/>
        <p:txBody>
          <a:bodyPr>
            <a:normAutofit fontScale="90000"/>
          </a:bodyPr>
          <a:lstStyle/>
          <a:p>
            <a:pPr marL="485775">
              <a:lnSpc>
                <a:spcPct val="107000"/>
              </a:lnSpc>
            </a:pPr>
            <a:r>
              <a:rPr lang="es-MX" sz="1800" dirty="0">
                <a:effectLst/>
                <a:latin typeface="Arial" panose="020B0604020202020204" pitchFamily="34" charset="0"/>
                <a:ea typeface="Calibri" panose="020F0502020204030204" pitchFamily="34" charset="0"/>
                <a:cs typeface="Times New Roman" panose="02020603050405020304" pitchFamily="18" charset="0"/>
              </a:rPr>
              <a:t> </a:t>
            </a:r>
            <a:br>
              <a:rPr lang="es-MX" sz="5300" dirty="0">
                <a:effectLst/>
                <a:latin typeface="Calibri" panose="020F0502020204030204" pitchFamily="34" charset="0"/>
                <a:ea typeface="Calibri" panose="020F0502020204030204" pitchFamily="34" charset="0"/>
                <a:cs typeface="Times New Roman" panose="02020603050405020304" pitchFamily="18" charset="0"/>
              </a:rPr>
            </a:br>
            <a:r>
              <a:rPr lang="es-MX" sz="5300" b="1" dirty="0">
                <a:effectLst/>
                <a:latin typeface="Arial" panose="020B0604020202020204" pitchFamily="34" charset="0"/>
                <a:ea typeface="Calibri" panose="020F0502020204030204" pitchFamily="34" charset="0"/>
                <a:cs typeface="Times New Roman" panose="02020603050405020304" pitchFamily="18" charset="0"/>
              </a:rPr>
              <a:t>Relaciones profesor-alumno</a:t>
            </a:r>
            <a:br>
              <a:rPr lang="es-MX" sz="1800" dirty="0">
                <a:effectLst/>
                <a:latin typeface="Calibri" panose="020F0502020204030204" pitchFamily="34" charset="0"/>
                <a:ea typeface="Calibri" panose="020F0502020204030204" pitchFamily="34" charset="0"/>
                <a:cs typeface="Times New Roman" panose="02020603050405020304" pitchFamily="18" charset="0"/>
              </a:rPr>
            </a:br>
            <a:endParaRPr lang="es-MX" dirty="0"/>
          </a:p>
        </p:txBody>
      </p:sp>
      <p:sp>
        <p:nvSpPr>
          <p:cNvPr id="3" name="Marcador de contenido 2">
            <a:extLst>
              <a:ext uri="{FF2B5EF4-FFF2-40B4-BE49-F238E27FC236}">
                <a16:creationId xmlns:a16="http://schemas.microsoft.com/office/drawing/2014/main" id="{90A834A4-5AEE-4FAF-967F-AC215DEB8C05}"/>
              </a:ext>
            </a:extLst>
          </p:cNvPr>
          <p:cNvSpPr>
            <a:spLocks noGrp="1"/>
          </p:cNvSpPr>
          <p:nvPr>
            <p:ph idx="1"/>
          </p:nvPr>
        </p:nvSpPr>
        <p:spPr/>
        <p:txBody>
          <a:bodyPr/>
          <a:lstStyle/>
          <a:p>
            <a:pPr marL="485775">
              <a:lnSpc>
                <a:spcPct val="107000"/>
              </a:lnSpc>
            </a:pPr>
            <a:r>
              <a:rPr lang="es-MX" sz="1800" dirty="0">
                <a:effectLst/>
                <a:latin typeface="Arial" panose="020B0604020202020204" pitchFamily="34" charset="0"/>
                <a:ea typeface="Calibri" panose="020F0502020204030204" pitchFamily="34" charset="0"/>
                <a:cs typeface="Times New Roman" panose="02020603050405020304" pitchFamily="18" charset="0"/>
              </a:rPr>
              <a:t>El apego escolar debiera constituirse en un objetivo de intervención, promoviendo las oportunidades y habilidades para una mayor participación en la escuela, lo cual debiera incrementar no solo el apego escolar sino también el apego docente y el compromiso escolar.</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485775">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Los profesores influyen en sus estudiantes no solo por lo que enseñan y cómo lo hacen, sino también por cómo se relacionan, cómo enseñan y modelan constructos sociales y emocionales, y cómo manejan el curso.</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MX" dirty="0"/>
          </a:p>
        </p:txBody>
      </p:sp>
    </p:spTree>
    <p:extLst>
      <p:ext uri="{BB962C8B-B14F-4D97-AF65-F5344CB8AC3E}">
        <p14:creationId xmlns:p14="http://schemas.microsoft.com/office/powerpoint/2010/main" val="1720455688"/>
      </p:ext>
    </p:extLst>
  </p:cSld>
  <p:clrMapOvr>
    <a:masterClrMapping/>
  </p:clrMapOvr>
</p:sld>
</file>

<file path=ppt/theme/theme1.xml><?xml version="1.0" encoding="utf-8"?>
<a:theme xmlns:a="http://schemas.openxmlformats.org/drawingml/2006/main" name="AfterhoursVTI">
  <a:themeElements>
    <a:clrScheme name="AnalogousFromLightSeedRightStep">
      <a:dk1>
        <a:srgbClr val="000000"/>
      </a:dk1>
      <a:lt1>
        <a:srgbClr val="FFFFFF"/>
      </a:lt1>
      <a:dk2>
        <a:srgbClr val="412524"/>
      </a:dk2>
      <a:lt2>
        <a:srgbClr val="E2E8E8"/>
      </a:lt2>
      <a:accent1>
        <a:srgbClr val="C69896"/>
      </a:accent1>
      <a:accent2>
        <a:srgbClr val="BA997F"/>
      </a:accent2>
      <a:accent3>
        <a:srgbClr val="AAA480"/>
      </a:accent3>
      <a:accent4>
        <a:srgbClr val="9BAA74"/>
      </a:accent4>
      <a:accent5>
        <a:srgbClr val="8FAC82"/>
      </a:accent5>
      <a:accent6>
        <a:srgbClr val="78B07E"/>
      </a:accent6>
      <a:hlink>
        <a:srgbClr val="568D8F"/>
      </a:hlink>
      <a:folHlink>
        <a:srgbClr val="7F7F7F"/>
      </a:folHlink>
    </a:clrScheme>
    <a:fontScheme name="Street">
      <a:majorFont>
        <a:latin typeface="Franklin Gothic Heavy"/>
        <a:ea typeface=""/>
        <a:cs typeface=""/>
      </a:majorFont>
      <a:minorFont>
        <a:latin typeface="Consola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fterhoursVTI" id="{90A150B1-9C08-42C7-B4E0-C1D732064FA1}" vid="{A6104589-8A83-4A64-B7F1-AAF946A40515}"/>
    </a:ext>
  </a:extLst>
</a:theme>
</file>

<file path=docProps/app.xml><?xml version="1.0" encoding="utf-8"?>
<Properties xmlns="http://schemas.openxmlformats.org/officeDocument/2006/extended-properties" xmlns:vt="http://schemas.openxmlformats.org/officeDocument/2006/docPropsVTypes">
  <TotalTime>10</TotalTime>
  <Words>1058</Words>
  <Application>Microsoft Office PowerPoint</Application>
  <PresentationFormat>Panorámica</PresentationFormat>
  <Paragraphs>39</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Calibri</vt:lpstr>
      <vt:lpstr>Consolas</vt:lpstr>
      <vt:lpstr>Franklin Gothic Heavy</vt:lpstr>
      <vt:lpstr>Symbol</vt:lpstr>
      <vt:lpstr>AfterhoursVTI</vt:lpstr>
      <vt:lpstr>Educación Inclusiva </vt:lpstr>
      <vt:lpstr>¿Qué es el aprendizaje socioemocional? </vt:lpstr>
      <vt:lpstr>Competencias básicas en el aprendizaje socioemocional:  </vt:lpstr>
      <vt:lpstr>Los docentes en la perspectiva del desarrollo socioemocional </vt:lpstr>
      <vt:lpstr>  Aprendizaje socioemocional y sentimientos de autoeficacia: </vt:lpstr>
      <vt:lpstr>  Clima social escolar y aprendizaje socioemocional </vt:lpstr>
      <vt:lpstr>Emociones autoconscientes </vt:lpstr>
      <vt:lpstr>  Relaciones profesor-alumno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Educación Inclusiva </dc:title>
  <dc:creator>Yesica López Ramírez</dc:creator>
  <cp:lastModifiedBy>Yesica López Ramírez</cp:lastModifiedBy>
  <cp:revision>1</cp:revision>
  <dcterms:created xsi:type="dcterms:W3CDTF">2022-01-11T05:08:07Z</dcterms:created>
  <dcterms:modified xsi:type="dcterms:W3CDTF">2022-01-11T05:18:35Z</dcterms:modified>
</cp:coreProperties>
</file>