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252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10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342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14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341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4474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9253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3087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70232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84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6690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849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50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0071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524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151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913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6696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A85A-A1D7-4C3F-87E9-DABC58E085F1}" type="datetimeFigureOut">
              <a:rPr lang="es-MX" smtClean="0"/>
              <a:t>10/01/2022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0529-3214-4DDA-9CC2-D8364E085FF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3801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00+ ideas de Bordes, marcos, fondos y más en 2021 | bordes, marcos, bordes  y mar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2" y="368724"/>
            <a:ext cx="1857375" cy="138112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76161" y="368724"/>
            <a:ext cx="65275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Escuela Normal de Educación Preescolar</a:t>
            </a:r>
          </a:p>
          <a:p>
            <a:pPr algn="ctr"/>
            <a:r>
              <a:rPr lang="es-E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Licenciatura en educación preescolar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anose="02050806060905020404" pitchFamily="18" charset="0"/>
              </a:rPr>
              <a:t>Ciclo 2021-2022</a:t>
            </a:r>
            <a:endParaRPr lang="es-ES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176269" y="2266682"/>
            <a:ext cx="9500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PRESENTACION DE TRABAJO DE TUTORIA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PARES 2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RELACION DE CONTENIDO: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40408"/>
              </p:ext>
            </p:extLst>
          </p:nvPr>
        </p:nvGraphicFramePr>
        <p:xfrm>
          <a:off x="1176269" y="3092546"/>
          <a:ext cx="8127999" cy="165100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Pareja/Alumnas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</a:t>
                      </a:r>
                      <a:endParaRPr lang="es-MX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1.-Jazmin Azucena De La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Cruz Sánchez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infantil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didáctica con cuento ( 3 actividades)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2.-Fatima Nuncio Moreno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Literatura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infantil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Propuesta</a:t>
                      </a:r>
                      <a:r>
                        <a:rPr lang="es-MX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didáctica (3 actividades)</a:t>
                      </a:r>
                      <a:endParaRPr lang="es-MX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1776161" y="4738944"/>
            <a:ext cx="97241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10 de Enero del 2022, Saltillo Coahuila.</a:t>
            </a:r>
            <a:endParaRPr lang="es-MX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421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376937" y="-149353"/>
            <a:ext cx="736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EVIDENCIA DEL TRABAJO</a:t>
            </a:r>
            <a:endParaRPr lang="es-ES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520" t="9629" r="14934" b="9454"/>
          <a:stretch/>
        </p:blipFill>
        <p:spPr>
          <a:xfrm>
            <a:off x="601579" y="661738"/>
            <a:ext cx="11117179" cy="59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376937" y="-149353"/>
            <a:ext cx="7360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EVIDENCIA DEL TRABAJO</a:t>
            </a:r>
            <a:endParaRPr lang="es-ES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3422" t="7698" r="14736" b="10507"/>
          <a:stretch/>
        </p:blipFill>
        <p:spPr>
          <a:xfrm>
            <a:off x="673767" y="589547"/>
            <a:ext cx="11153275" cy="59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419" y="0"/>
            <a:ext cx="7358510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421" t="9805" r="14835" b="8927"/>
          <a:stretch/>
        </p:blipFill>
        <p:spPr>
          <a:xfrm>
            <a:off x="324852" y="926672"/>
            <a:ext cx="11490159" cy="557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9" y="0"/>
            <a:ext cx="7358510" cy="9266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3422" t="8927" r="51052" b="9454"/>
          <a:stretch/>
        </p:blipFill>
        <p:spPr>
          <a:xfrm>
            <a:off x="914400" y="926672"/>
            <a:ext cx="4331369" cy="559468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34527" y="1997041"/>
            <a:ext cx="62925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presente trabajo realizamos mi compañera y su servidora una propuesta didáctica desarrollada incluyendo seis actividades en donde se elaboro y creo un cuento, incluyendo ejercicios de los campos formativos y las áreas del desarrollo personal y social, además de utilizar las herramientas digitales y materiales manipulables, en la siguiente diapositiva se anexan evidencias de la reunión por Microsoft teams.</a:t>
            </a:r>
          </a:p>
          <a:p>
            <a:r>
              <a:rPr lang="es-MX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42662" y="275649"/>
            <a:ext cx="80233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66"/>
                </a:solidFill>
                <a:effectLst/>
              </a:rPr>
              <a:t>EVIDENCIA DE LA REUNION</a:t>
            </a:r>
            <a:endParaRPr lang="es-ES" sz="5400" b="1" cap="none" spc="0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1620" t="20151" r="41584" b="23536"/>
          <a:stretch/>
        </p:blipFill>
        <p:spPr>
          <a:xfrm>
            <a:off x="2380543" y="1395663"/>
            <a:ext cx="2706612" cy="48487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1819" t="20675" r="41977" b="24071"/>
          <a:stretch/>
        </p:blipFill>
        <p:spPr>
          <a:xfrm>
            <a:off x="6617368" y="1455821"/>
            <a:ext cx="2827422" cy="472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119</TotalTime>
  <Words>142</Words>
  <Application>Microsoft Office PowerPoint</Application>
  <PresentationFormat>Panorámica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Bernard MT Condensed</vt:lpstr>
      <vt:lpstr>Trebuchet MS</vt:lpstr>
      <vt:lpstr>Berlín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8</cp:revision>
  <dcterms:created xsi:type="dcterms:W3CDTF">2021-10-27T19:11:24Z</dcterms:created>
  <dcterms:modified xsi:type="dcterms:W3CDTF">2022-01-11T02:37:41Z</dcterms:modified>
</cp:coreProperties>
</file>