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898FBD-B570-4147-A115-C6B04201E1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E3C8AE-7C1F-44BF-BBE9-79F0B1A38F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610D61-F8E3-4D35-B34E-333C89AAC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E26B5-D166-4DD5-AB43-4B9DCB20BEEE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6CC673-40FF-42D5-A6F9-DF9AE3EE4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132BBF-8BC2-46AD-9CF6-B75556CA2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63588-A752-4744-9B49-F931FB24FF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349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AB85A9-7A83-4EF3-9308-FA24EB368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8F6A1E9-612A-44F6-8E6D-1753D1F26C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221403-78D7-4535-8539-062AAE2AA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E26B5-D166-4DD5-AB43-4B9DCB20BEEE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3945BB-D065-4012-918A-EE6FF88BF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FD50158-D916-4FB3-95BE-55468B126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63588-A752-4744-9B49-F931FB24FF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902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9D626FC-8EB9-4BC9-B74F-B4D8DB9C52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B99E995-A01B-4D8F-ABE9-8986427128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562B9CD-08B3-4303-871D-61F39097A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E26B5-D166-4DD5-AB43-4B9DCB20BEEE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2304C8-2215-4C98-A122-E3473D5A3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5F80F4-8A7A-487B-AC62-5088DF37C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63588-A752-4744-9B49-F931FB24FF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55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95E92C-12B6-44C0-9FCC-A43F94390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3F8B90-DF5D-4370-A026-0475D0FFA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2AEE0BB-82FE-4743-B184-184D58F8F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E26B5-D166-4DD5-AB43-4B9DCB20BEEE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8F3373-E260-4B92-83A6-400163828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469B54-942E-4E3D-9978-7683CB1B0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63588-A752-4744-9B49-F931FB24FF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1540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8E2DD2-98B9-4633-A3DD-259D1EC73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5577E53-9AF8-4918-A857-4EE221846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EB9DE3-093C-4D98-9680-641170286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E26B5-D166-4DD5-AB43-4B9DCB20BEEE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C800A3-AFB6-492D-A784-27E7798C5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84CFBED-D7DF-4814-B72C-07670697D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63588-A752-4744-9B49-F931FB24FF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7049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261472-D9FA-4844-892C-31AF1654C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28C8739-0AF4-479C-831D-50AC765F9D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4646F92-CDC7-444E-9948-3A496E8C97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1B3FD57-DCE2-4E13-8D4A-7F645D128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E26B5-D166-4DD5-AB43-4B9DCB20BEEE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1E8EAE4-8B5B-4465-85DB-0E8A841F6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15267B4-E843-461F-A4F0-CD52FDCCB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63588-A752-4744-9B49-F931FB24FF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2356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561382-6101-478C-AACD-E65794A0C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9818EAC-6704-4034-A19D-82B400F906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E156F15-BB95-4F62-93EB-E4DAF3E9C5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890E06B-857D-4760-8CB2-55B7633210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2605622-6EC9-4353-975F-1815CBCC47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672D8AF-5661-4DBA-A3D7-93F85D56F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E26B5-D166-4DD5-AB43-4B9DCB20BEEE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BE61FE4-8F4D-4292-8AF4-35BFEE38F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B108EF7-36D6-4544-84B4-D734228A9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63588-A752-4744-9B49-F931FB24FF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9659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74FA3F-48ED-41F6-9C34-8D37C4D49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0BA232A-C897-454E-B39D-43BCD0266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E26B5-D166-4DD5-AB43-4B9DCB20BEEE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AC9A615-F807-4CA1-AD9B-29312AB2B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D9B6CE8-1F5C-4995-A886-3A14E5C3C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63588-A752-4744-9B49-F931FB24FF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3571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4BC7533-6827-40B5-8BA0-7FB39F5C5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E26B5-D166-4DD5-AB43-4B9DCB20BEEE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43B15B3-FA66-481E-81A3-BCBBDF69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E5797C6-A299-4CE0-BE4E-082F1DCFB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63588-A752-4744-9B49-F931FB24FF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5006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89F54B-83CD-4CAC-B29F-598085A28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DDF596-6E59-4FA1-B8EB-26C153A6D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6E14A5A-F759-4D85-B038-A0E1AEAC06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4E3E253-3E9B-490E-8308-A8BF72964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E26B5-D166-4DD5-AB43-4B9DCB20BEEE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EAC61DE-CCCE-4F26-AA5B-CD285439C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3E1F0D0-84E6-421D-A86E-E4FC204EF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63588-A752-4744-9B49-F931FB24FF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4814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179991-A9DF-4AFF-A0FB-4894FB52D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6C1DBAC-B7A1-4177-AADE-C0E5A122A4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8A8F57F-FEFB-406D-99C4-004071A93C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3D9B6EB-888E-4D65-A722-792E90C00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E26B5-D166-4DD5-AB43-4B9DCB20BEEE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67B6B33-E8DD-4686-A320-56D968858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3229599-507D-45D0-81E7-56DFB849D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63588-A752-4744-9B49-F931FB24FF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7923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7EB0343-5F3A-4B6D-8A42-A0C0FE2C6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A0D8AC0-5A3B-4839-B214-DA28F066E7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BCE655-4AF8-4E93-A64D-36667E9863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E26B5-D166-4DD5-AB43-4B9DCB20BEEE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B9C4C9-4A8E-4CF3-8927-4E67F31A4A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E2708A-AA35-47CA-B6F7-87F3170142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63588-A752-4744-9B49-F931FB24FF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4752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99">
            <a:alpha val="8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4A3B6B41-AC56-4EB4-B063-90576904BC13}"/>
              </a:ext>
            </a:extLst>
          </p:cNvPr>
          <p:cNvSpPr txBox="1"/>
          <p:nvPr/>
        </p:nvSpPr>
        <p:spPr>
          <a:xfrm>
            <a:off x="2955234" y="154000"/>
            <a:ext cx="6096000" cy="19713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Fátima Flores Pardo #5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Tamara Esmeralda Solis Aguilera #19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Tema: evidencia global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Materia: Herramientas para la investigación educativa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Docente que imparte la materia: Guadalupe 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F13D427-D0C7-472C-8292-A6C73E32D23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489" y="2246935"/>
            <a:ext cx="2730500" cy="4457065"/>
          </a:xfrm>
          <a:prstGeom prst="rect">
            <a:avLst/>
          </a:prstGeom>
          <a:noFill/>
        </p:spPr>
      </p:pic>
      <p:grpSp>
        <p:nvGrpSpPr>
          <p:cNvPr id="9" name="Grupo 8">
            <a:extLst>
              <a:ext uri="{FF2B5EF4-FFF2-40B4-BE49-F238E27FC236}">
                <a16:creationId xmlns:a16="http://schemas.microsoft.com/office/drawing/2014/main" id="{E1F4F76F-2C62-4EFF-B759-48A05F292791}"/>
              </a:ext>
            </a:extLst>
          </p:cNvPr>
          <p:cNvGrpSpPr/>
          <p:nvPr/>
        </p:nvGrpSpPr>
        <p:grpSpPr>
          <a:xfrm>
            <a:off x="2088953" y="2246300"/>
            <a:ext cx="2837180" cy="4457700"/>
            <a:chOff x="1976413" y="2246300"/>
            <a:chExt cx="2837180" cy="4457700"/>
          </a:xfrm>
        </p:grpSpPr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7E9990EF-891B-4094-8880-5FAE61C1E0B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6413" y="2246300"/>
              <a:ext cx="2837180" cy="4457700"/>
            </a:xfrm>
            <a:prstGeom prst="rect">
              <a:avLst/>
            </a:prstGeom>
            <a:noFill/>
          </p:spPr>
        </p:pic>
        <p:sp>
          <p:nvSpPr>
            <p:cNvPr id="8" name="Elipse 7">
              <a:extLst>
                <a:ext uri="{FF2B5EF4-FFF2-40B4-BE49-F238E27FC236}">
                  <a16:creationId xmlns:a16="http://schemas.microsoft.com/office/drawing/2014/main" id="{D3513617-9F9E-4ADF-BC98-3173B9B6C395}"/>
                </a:ext>
              </a:extLst>
            </p:cNvPr>
            <p:cNvSpPr/>
            <p:nvPr/>
          </p:nvSpPr>
          <p:spPr>
            <a:xfrm>
              <a:off x="3103148" y="3156846"/>
              <a:ext cx="858129" cy="81592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13311658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TAHMARA ESMERALDA SOLIS AGUILERA</dc:creator>
  <cp:lastModifiedBy>TAHMARA ESMERALDA SOLIS AGUILERA</cp:lastModifiedBy>
  <cp:revision>1</cp:revision>
  <dcterms:created xsi:type="dcterms:W3CDTF">2022-01-10T21:05:52Z</dcterms:created>
  <dcterms:modified xsi:type="dcterms:W3CDTF">2022-01-10T21:06:08Z</dcterms:modified>
</cp:coreProperties>
</file>