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6"/>
      <p:bold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7B4956-F07F-48AB-9429-898A91D24CE0}">
  <a:tblStyle styleId="{877B4956-F07F-48AB-9429-898A91D24C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6" name="Google Shape;43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b946ee2cb0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b946ee2cb0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" name="Google Shape;4341;gb946ee2c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2" name="Google Shape;4342;gb946ee2c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C8A6">
            <a:alpha val="7733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55601" y="880840"/>
            <a:ext cx="636305" cy="509456"/>
            <a:chOff x="6451075" y="3429275"/>
            <a:chExt cx="478425" cy="383050"/>
          </a:xfrm>
        </p:grpSpPr>
        <p:sp>
          <p:nvSpPr>
            <p:cNvPr id="10" name="Google Shape;10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6573400" y="196701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884500" y="2730851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03282" y="2570926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-96192" y="-493949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-984292" y="-37962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-96192" y="4356613"/>
            <a:ext cx="1831458" cy="11549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346266" y="537151"/>
            <a:ext cx="6451468" cy="406919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50" y="2780338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713250" y="1914963"/>
            <a:ext cx="7717500" cy="92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430725" y="-272999"/>
            <a:ext cx="2976915" cy="18777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201224" y="1484190"/>
            <a:ext cx="636305" cy="509456"/>
            <a:chOff x="6451075" y="3429275"/>
            <a:chExt cx="478425" cy="383050"/>
          </a:xfrm>
        </p:grpSpPr>
        <p:sp>
          <p:nvSpPr>
            <p:cNvPr id="41" name="Google Shape;41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6684251" y="3852915"/>
            <a:ext cx="636305" cy="509456"/>
            <a:chOff x="6451075" y="3429275"/>
            <a:chExt cx="478425" cy="383050"/>
          </a:xfrm>
        </p:grpSpPr>
        <p:sp>
          <p:nvSpPr>
            <p:cNvPr id="62" name="Google Shape;62;p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2937852">
            <a:off x="212493" y="4442112"/>
            <a:ext cx="662792" cy="583248"/>
            <a:chOff x="992375" y="2434650"/>
            <a:chExt cx="532025" cy="468175"/>
          </a:xfrm>
        </p:grpSpPr>
        <p:sp>
          <p:nvSpPr>
            <p:cNvPr id="83" name="Google Shape;83;p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8162580" y="4232850"/>
            <a:ext cx="536395" cy="751460"/>
            <a:chOff x="5844975" y="2332175"/>
            <a:chExt cx="513100" cy="718825"/>
          </a:xfrm>
        </p:grpSpPr>
        <p:sp>
          <p:nvSpPr>
            <p:cNvPr id="108" name="Google Shape;108;p2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rgbClr val="FFA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rgbClr val="00A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209973" y="191899"/>
            <a:ext cx="329137" cy="447335"/>
            <a:chOff x="3396200" y="2417300"/>
            <a:chExt cx="346825" cy="471325"/>
          </a:xfrm>
        </p:grpSpPr>
        <p:sp>
          <p:nvSpPr>
            <p:cNvPr id="125" name="Google Shape;125;p2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2937777">
            <a:off x="8180390" y="292083"/>
            <a:ext cx="500789" cy="440652"/>
            <a:chOff x="992375" y="2434650"/>
            <a:chExt cx="532025" cy="468175"/>
          </a:xfrm>
        </p:grpSpPr>
        <p:sp>
          <p:nvSpPr>
            <p:cNvPr id="146" name="Google Shape;146;p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4"/>
          <p:cNvSpPr/>
          <p:nvPr/>
        </p:nvSpPr>
        <p:spPr>
          <a:xfrm>
            <a:off x="-530600" y="-931425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"/>
          <p:cNvSpPr/>
          <p:nvPr/>
        </p:nvSpPr>
        <p:spPr>
          <a:xfrm>
            <a:off x="-1191125" y="-83950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"/>
          <p:cNvSpPr/>
          <p:nvPr/>
        </p:nvSpPr>
        <p:spPr>
          <a:xfrm>
            <a:off x="-1191125" y="4420025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8314375" y="40012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7290888" y="45878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4"/>
          <p:cNvGrpSpPr/>
          <p:nvPr/>
        </p:nvGrpSpPr>
        <p:grpSpPr>
          <a:xfrm>
            <a:off x="8823600" y="3854100"/>
            <a:ext cx="518625" cy="565925"/>
            <a:chOff x="2029575" y="2353450"/>
            <a:chExt cx="518625" cy="565925"/>
          </a:xfrm>
        </p:grpSpPr>
        <p:sp>
          <p:nvSpPr>
            <p:cNvPr id="323" name="Google Shape;323;p4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"/>
          <p:cNvGrpSpPr/>
          <p:nvPr/>
        </p:nvGrpSpPr>
        <p:grpSpPr>
          <a:xfrm>
            <a:off x="1401375" y="-310725"/>
            <a:ext cx="518625" cy="565925"/>
            <a:chOff x="2029575" y="2353450"/>
            <a:chExt cx="518625" cy="565925"/>
          </a:xfrm>
        </p:grpSpPr>
        <p:sp>
          <p:nvSpPr>
            <p:cNvPr id="368" name="Google Shape;368;p4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4"/>
          <p:cNvSpPr txBox="1">
            <a:spLocks noGrp="1"/>
          </p:cNvSpPr>
          <p:nvPr>
            <p:ph type="title"/>
          </p:nvPr>
        </p:nvSpPr>
        <p:spPr>
          <a:xfrm>
            <a:off x="713250" y="671100"/>
            <a:ext cx="77175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13" name="Google Shape;413;p4"/>
          <p:cNvGrpSpPr/>
          <p:nvPr/>
        </p:nvGrpSpPr>
        <p:grpSpPr>
          <a:xfrm rot="-810961">
            <a:off x="8425478" y="227481"/>
            <a:ext cx="445444" cy="624043"/>
            <a:chOff x="5844975" y="2332175"/>
            <a:chExt cx="513100" cy="718825"/>
          </a:xfrm>
        </p:grpSpPr>
        <p:sp>
          <p:nvSpPr>
            <p:cNvPr id="414" name="Google Shape;414;p4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4"/>
          <p:cNvGrpSpPr/>
          <p:nvPr/>
        </p:nvGrpSpPr>
        <p:grpSpPr>
          <a:xfrm rot="-1977932">
            <a:off x="213040" y="4364693"/>
            <a:ext cx="554284" cy="487763"/>
            <a:chOff x="992375" y="2434650"/>
            <a:chExt cx="532025" cy="468175"/>
          </a:xfrm>
        </p:grpSpPr>
        <p:sp>
          <p:nvSpPr>
            <p:cNvPr id="431" name="Google Shape;431;p4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C8A6">
            <a:alpha val="77330"/>
          </a:srgbClr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9"/>
          <p:cNvSpPr/>
          <p:nvPr/>
        </p:nvSpPr>
        <p:spPr>
          <a:xfrm>
            <a:off x="-104750" y="-501175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"/>
          <p:cNvSpPr/>
          <p:nvPr/>
        </p:nvSpPr>
        <p:spPr>
          <a:xfrm>
            <a:off x="-834250" y="-39975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"/>
          <p:cNvSpPr/>
          <p:nvPr/>
        </p:nvSpPr>
        <p:spPr>
          <a:xfrm>
            <a:off x="8339950" y="-655575"/>
            <a:ext cx="2213914" cy="13963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9"/>
          <p:cNvSpPr/>
          <p:nvPr/>
        </p:nvSpPr>
        <p:spPr>
          <a:xfrm>
            <a:off x="6807275" y="-916700"/>
            <a:ext cx="2213914" cy="13963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9"/>
          <p:cNvSpPr/>
          <p:nvPr/>
        </p:nvSpPr>
        <p:spPr>
          <a:xfrm>
            <a:off x="4689554" y="2049423"/>
            <a:ext cx="3066007" cy="193372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9"/>
          <p:cNvSpPr txBox="1">
            <a:spLocks noGrp="1"/>
          </p:cNvSpPr>
          <p:nvPr>
            <p:ph type="subTitle" idx="1"/>
          </p:nvPr>
        </p:nvSpPr>
        <p:spPr>
          <a:xfrm>
            <a:off x="2548350" y="2890425"/>
            <a:ext cx="40473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9"/>
          <p:cNvGrpSpPr/>
          <p:nvPr/>
        </p:nvGrpSpPr>
        <p:grpSpPr>
          <a:xfrm>
            <a:off x="5875800" y="-240362"/>
            <a:ext cx="518625" cy="565925"/>
            <a:chOff x="2029575" y="2353450"/>
            <a:chExt cx="518625" cy="565925"/>
          </a:xfrm>
        </p:grpSpPr>
        <p:sp>
          <p:nvSpPr>
            <p:cNvPr id="1108" name="Google Shape;1108;p9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9"/>
          <p:cNvSpPr/>
          <p:nvPr/>
        </p:nvSpPr>
        <p:spPr>
          <a:xfrm>
            <a:off x="7028106" y="3246536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9"/>
          <p:cNvGrpSpPr/>
          <p:nvPr/>
        </p:nvGrpSpPr>
        <p:grpSpPr>
          <a:xfrm>
            <a:off x="7097850" y="3279850"/>
            <a:ext cx="478425" cy="383050"/>
            <a:chOff x="6451075" y="3429275"/>
            <a:chExt cx="478425" cy="383050"/>
          </a:xfrm>
        </p:grpSpPr>
        <p:sp>
          <p:nvSpPr>
            <p:cNvPr id="1154" name="Google Shape;1154;p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" name="Google Shape;1174;p9"/>
          <p:cNvSpPr/>
          <p:nvPr/>
        </p:nvSpPr>
        <p:spPr>
          <a:xfrm>
            <a:off x="-417694" y="4723311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9"/>
          <p:cNvGrpSpPr/>
          <p:nvPr/>
        </p:nvGrpSpPr>
        <p:grpSpPr>
          <a:xfrm>
            <a:off x="408288" y="4608563"/>
            <a:ext cx="478425" cy="383050"/>
            <a:chOff x="6451075" y="3429275"/>
            <a:chExt cx="478425" cy="383050"/>
          </a:xfrm>
        </p:grpSpPr>
        <p:sp>
          <p:nvSpPr>
            <p:cNvPr id="1176" name="Google Shape;1176;p9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9"/>
          <p:cNvSpPr/>
          <p:nvPr/>
        </p:nvSpPr>
        <p:spPr>
          <a:xfrm>
            <a:off x="1871481" y="1142736"/>
            <a:ext cx="1437549" cy="90669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9"/>
          <p:cNvSpPr/>
          <p:nvPr/>
        </p:nvSpPr>
        <p:spPr>
          <a:xfrm>
            <a:off x="1536921" y="1687277"/>
            <a:ext cx="932911" cy="5881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9"/>
          <p:cNvSpPr txBox="1">
            <a:spLocks noGrp="1"/>
          </p:cNvSpPr>
          <p:nvPr>
            <p:ph type="title"/>
          </p:nvPr>
        </p:nvSpPr>
        <p:spPr>
          <a:xfrm>
            <a:off x="2046150" y="1687269"/>
            <a:ext cx="5051700" cy="12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9" name="Google Shape;1199;p9"/>
          <p:cNvSpPr/>
          <p:nvPr/>
        </p:nvSpPr>
        <p:spPr>
          <a:xfrm>
            <a:off x="1722728" y="3983152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9"/>
          <p:cNvSpPr/>
          <p:nvPr/>
        </p:nvSpPr>
        <p:spPr>
          <a:xfrm>
            <a:off x="2102478" y="3844802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9"/>
          <p:cNvSpPr/>
          <p:nvPr/>
        </p:nvSpPr>
        <p:spPr>
          <a:xfrm>
            <a:off x="2102478" y="-353485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9"/>
          <p:cNvSpPr/>
          <p:nvPr/>
        </p:nvSpPr>
        <p:spPr>
          <a:xfrm>
            <a:off x="6595640" y="4844240"/>
            <a:ext cx="747093" cy="47141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6AF83">
              <a:alpha val="53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9"/>
          <p:cNvGrpSpPr/>
          <p:nvPr/>
        </p:nvGrpSpPr>
        <p:grpSpPr>
          <a:xfrm>
            <a:off x="7122713" y="4796975"/>
            <a:ext cx="518625" cy="565925"/>
            <a:chOff x="2029575" y="2353450"/>
            <a:chExt cx="518625" cy="565925"/>
          </a:xfrm>
        </p:grpSpPr>
        <p:sp>
          <p:nvSpPr>
            <p:cNvPr id="1204" name="Google Shape;1204;p9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9"/>
          <p:cNvGrpSpPr/>
          <p:nvPr/>
        </p:nvGrpSpPr>
        <p:grpSpPr>
          <a:xfrm rot="-810961">
            <a:off x="374528" y="161331"/>
            <a:ext cx="445444" cy="624043"/>
            <a:chOff x="5844975" y="2332175"/>
            <a:chExt cx="513100" cy="718825"/>
          </a:xfrm>
        </p:grpSpPr>
        <p:sp>
          <p:nvSpPr>
            <p:cNvPr id="1249" name="Google Shape;1249;p9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9"/>
          <p:cNvGrpSpPr/>
          <p:nvPr/>
        </p:nvGrpSpPr>
        <p:grpSpPr>
          <a:xfrm rot="-1451947">
            <a:off x="8542858" y="4502370"/>
            <a:ext cx="329134" cy="447326"/>
            <a:chOff x="3396200" y="2417300"/>
            <a:chExt cx="346825" cy="471325"/>
          </a:xfrm>
        </p:grpSpPr>
        <p:sp>
          <p:nvSpPr>
            <p:cNvPr id="1266" name="Google Shape;1266;p9"/>
            <p:cNvSpPr/>
            <p:nvPr/>
          </p:nvSpPr>
          <p:spPr>
            <a:xfrm>
              <a:off x="3396200" y="2507150"/>
              <a:ext cx="320025" cy="381475"/>
            </a:xfrm>
            <a:custGeom>
              <a:avLst/>
              <a:gdLst/>
              <a:ahLst/>
              <a:cxnLst/>
              <a:rect l="l" t="t" r="r" b="b"/>
              <a:pathLst>
                <a:path w="12801" h="15259" extrusionOk="0">
                  <a:moveTo>
                    <a:pt x="5644" y="0"/>
                  </a:moveTo>
                  <a:lnTo>
                    <a:pt x="4005" y="158"/>
                  </a:lnTo>
                  <a:lnTo>
                    <a:pt x="3217" y="410"/>
                  </a:lnTo>
                  <a:lnTo>
                    <a:pt x="2523" y="725"/>
                  </a:lnTo>
                  <a:lnTo>
                    <a:pt x="1924" y="1167"/>
                  </a:lnTo>
                  <a:lnTo>
                    <a:pt x="1388" y="1766"/>
                  </a:lnTo>
                  <a:lnTo>
                    <a:pt x="1010" y="2491"/>
                  </a:lnTo>
                  <a:lnTo>
                    <a:pt x="726" y="2995"/>
                  </a:lnTo>
                  <a:lnTo>
                    <a:pt x="316" y="4067"/>
                  </a:lnTo>
                  <a:lnTo>
                    <a:pt x="159" y="4603"/>
                  </a:lnTo>
                  <a:lnTo>
                    <a:pt x="1" y="5675"/>
                  </a:lnTo>
                  <a:lnTo>
                    <a:pt x="1" y="6747"/>
                  </a:lnTo>
                  <a:lnTo>
                    <a:pt x="127" y="8071"/>
                  </a:lnTo>
                  <a:lnTo>
                    <a:pt x="695" y="10656"/>
                  </a:lnTo>
                  <a:lnTo>
                    <a:pt x="1073" y="11949"/>
                  </a:lnTo>
                  <a:lnTo>
                    <a:pt x="1294" y="12642"/>
                  </a:lnTo>
                  <a:lnTo>
                    <a:pt x="1829" y="13966"/>
                  </a:lnTo>
                  <a:lnTo>
                    <a:pt x="2302" y="14534"/>
                  </a:lnTo>
                  <a:lnTo>
                    <a:pt x="2586" y="14849"/>
                  </a:lnTo>
                  <a:lnTo>
                    <a:pt x="2933" y="15038"/>
                  </a:lnTo>
                  <a:lnTo>
                    <a:pt x="3374" y="15196"/>
                  </a:lnTo>
                  <a:lnTo>
                    <a:pt x="3847" y="15259"/>
                  </a:lnTo>
                  <a:lnTo>
                    <a:pt x="4478" y="15227"/>
                  </a:lnTo>
                  <a:lnTo>
                    <a:pt x="5770" y="14880"/>
                  </a:lnTo>
                  <a:lnTo>
                    <a:pt x="6338" y="14565"/>
                  </a:lnTo>
                  <a:lnTo>
                    <a:pt x="6905" y="14218"/>
                  </a:lnTo>
                  <a:lnTo>
                    <a:pt x="7914" y="13399"/>
                  </a:lnTo>
                  <a:lnTo>
                    <a:pt x="8418" y="12957"/>
                  </a:lnTo>
                  <a:lnTo>
                    <a:pt x="9238" y="12138"/>
                  </a:lnTo>
                  <a:lnTo>
                    <a:pt x="10026" y="11318"/>
                  </a:lnTo>
                  <a:lnTo>
                    <a:pt x="10657" y="10625"/>
                  </a:lnTo>
                  <a:lnTo>
                    <a:pt x="11823" y="9174"/>
                  </a:lnTo>
                  <a:lnTo>
                    <a:pt x="12233" y="8355"/>
                  </a:lnTo>
                  <a:lnTo>
                    <a:pt x="12422" y="7913"/>
                  </a:lnTo>
                  <a:lnTo>
                    <a:pt x="12706" y="7031"/>
                  </a:lnTo>
                  <a:lnTo>
                    <a:pt x="12800" y="6116"/>
                  </a:lnTo>
                  <a:lnTo>
                    <a:pt x="12706" y="5202"/>
                  </a:lnTo>
                  <a:lnTo>
                    <a:pt x="12548" y="4761"/>
                  </a:lnTo>
                  <a:lnTo>
                    <a:pt x="12138" y="3878"/>
                  </a:lnTo>
                  <a:lnTo>
                    <a:pt x="11571" y="3121"/>
                  </a:lnTo>
                  <a:lnTo>
                    <a:pt x="11161" y="2585"/>
                  </a:lnTo>
                  <a:lnTo>
                    <a:pt x="10657" y="2144"/>
                  </a:lnTo>
                  <a:lnTo>
                    <a:pt x="9963" y="1671"/>
                  </a:lnTo>
                  <a:lnTo>
                    <a:pt x="9175" y="1293"/>
                  </a:lnTo>
                  <a:lnTo>
                    <a:pt x="8481" y="946"/>
                  </a:lnTo>
                  <a:lnTo>
                    <a:pt x="7189" y="253"/>
                  </a:lnTo>
                  <a:lnTo>
                    <a:pt x="6464" y="95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396200" y="2656100"/>
              <a:ext cx="212825" cy="232525"/>
            </a:xfrm>
            <a:custGeom>
              <a:avLst/>
              <a:gdLst/>
              <a:ahLst/>
              <a:cxnLst/>
              <a:rect l="l" t="t" r="r" b="b"/>
              <a:pathLst>
                <a:path w="8513" h="9301" extrusionOk="0">
                  <a:moveTo>
                    <a:pt x="1" y="1"/>
                  </a:moveTo>
                  <a:lnTo>
                    <a:pt x="1" y="379"/>
                  </a:lnTo>
                  <a:lnTo>
                    <a:pt x="1" y="789"/>
                  </a:lnTo>
                  <a:lnTo>
                    <a:pt x="127" y="2113"/>
                  </a:lnTo>
                  <a:lnTo>
                    <a:pt x="695" y="4698"/>
                  </a:lnTo>
                  <a:lnTo>
                    <a:pt x="1073" y="5991"/>
                  </a:lnTo>
                  <a:lnTo>
                    <a:pt x="1294" y="6684"/>
                  </a:lnTo>
                  <a:lnTo>
                    <a:pt x="1829" y="8008"/>
                  </a:lnTo>
                  <a:lnTo>
                    <a:pt x="2271" y="8576"/>
                  </a:lnTo>
                  <a:lnTo>
                    <a:pt x="2586" y="8891"/>
                  </a:lnTo>
                  <a:lnTo>
                    <a:pt x="2933" y="9080"/>
                  </a:lnTo>
                  <a:lnTo>
                    <a:pt x="3374" y="9238"/>
                  </a:lnTo>
                  <a:lnTo>
                    <a:pt x="3847" y="9301"/>
                  </a:lnTo>
                  <a:lnTo>
                    <a:pt x="4478" y="9269"/>
                  </a:lnTo>
                  <a:lnTo>
                    <a:pt x="5739" y="8922"/>
                  </a:lnTo>
                  <a:lnTo>
                    <a:pt x="6338" y="8607"/>
                  </a:lnTo>
                  <a:lnTo>
                    <a:pt x="6905" y="8260"/>
                  </a:lnTo>
                  <a:lnTo>
                    <a:pt x="7914" y="7441"/>
                  </a:lnTo>
                  <a:lnTo>
                    <a:pt x="8418" y="6999"/>
                  </a:lnTo>
                  <a:lnTo>
                    <a:pt x="8450" y="6936"/>
                  </a:lnTo>
                  <a:lnTo>
                    <a:pt x="8513" y="6873"/>
                  </a:lnTo>
                  <a:lnTo>
                    <a:pt x="8418" y="6936"/>
                  </a:lnTo>
                  <a:lnTo>
                    <a:pt x="8324" y="6999"/>
                  </a:lnTo>
                  <a:lnTo>
                    <a:pt x="7504" y="7441"/>
                  </a:lnTo>
                  <a:lnTo>
                    <a:pt x="5707" y="7945"/>
                  </a:lnTo>
                  <a:lnTo>
                    <a:pt x="4793" y="7945"/>
                  </a:lnTo>
                  <a:lnTo>
                    <a:pt x="4131" y="7914"/>
                  </a:lnTo>
                  <a:lnTo>
                    <a:pt x="3532" y="7661"/>
                  </a:lnTo>
                  <a:lnTo>
                    <a:pt x="3027" y="7378"/>
                  </a:lnTo>
                  <a:lnTo>
                    <a:pt x="2618" y="6968"/>
                  </a:lnTo>
                  <a:lnTo>
                    <a:pt x="2271" y="6558"/>
                  </a:lnTo>
                  <a:lnTo>
                    <a:pt x="1766" y="5707"/>
                  </a:lnTo>
                  <a:lnTo>
                    <a:pt x="1199" y="4257"/>
                  </a:lnTo>
                  <a:lnTo>
                    <a:pt x="915" y="3279"/>
                  </a:lnTo>
                  <a:lnTo>
                    <a:pt x="411" y="16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430900" y="26419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1" y="32"/>
                  </a:lnTo>
                  <a:lnTo>
                    <a:pt x="221" y="126"/>
                  </a:lnTo>
                  <a:lnTo>
                    <a:pt x="63" y="316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2" y="694"/>
                  </a:lnTo>
                  <a:lnTo>
                    <a:pt x="378" y="631"/>
                  </a:lnTo>
                  <a:lnTo>
                    <a:pt x="441" y="536"/>
                  </a:lnTo>
                  <a:lnTo>
                    <a:pt x="505" y="410"/>
                  </a:lnTo>
                  <a:lnTo>
                    <a:pt x="536" y="284"/>
                  </a:lnTo>
                  <a:lnTo>
                    <a:pt x="599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488425" y="2551275"/>
              <a:ext cx="14200" cy="16575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410" y="1"/>
                  </a:moveTo>
                  <a:lnTo>
                    <a:pt x="190" y="127"/>
                  </a:lnTo>
                  <a:lnTo>
                    <a:pt x="64" y="316"/>
                  </a:lnTo>
                  <a:lnTo>
                    <a:pt x="0" y="442"/>
                  </a:lnTo>
                  <a:lnTo>
                    <a:pt x="0" y="600"/>
                  </a:lnTo>
                  <a:lnTo>
                    <a:pt x="95" y="663"/>
                  </a:lnTo>
                  <a:lnTo>
                    <a:pt x="253" y="663"/>
                  </a:lnTo>
                  <a:lnTo>
                    <a:pt x="347" y="631"/>
                  </a:lnTo>
                  <a:lnTo>
                    <a:pt x="442" y="505"/>
                  </a:lnTo>
                  <a:lnTo>
                    <a:pt x="505" y="411"/>
                  </a:lnTo>
                  <a:lnTo>
                    <a:pt x="536" y="285"/>
                  </a:lnTo>
                  <a:lnTo>
                    <a:pt x="568" y="15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3437200" y="2748325"/>
              <a:ext cx="15000" cy="17350"/>
            </a:xfrm>
            <a:custGeom>
              <a:avLst/>
              <a:gdLst/>
              <a:ahLst/>
              <a:cxnLst/>
              <a:rect l="l" t="t" r="r" b="b"/>
              <a:pathLst>
                <a:path w="600" h="694" extrusionOk="0">
                  <a:moveTo>
                    <a:pt x="568" y="0"/>
                  </a:moveTo>
                  <a:lnTo>
                    <a:pt x="442" y="32"/>
                  </a:lnTo>
                  <a:lnTo>
                    <a:pt x="221" y="158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126" y="694"/>
                  </a:lnTo>
                  <a:lnTo>
                    <a:pt x="253" y="694"/>
                  </a:lnTo>
                  <a:lnTo>
                    <a:pt x="379" y="662"/>
                  </a:lnTo>
                  <a:lnTo>
                    <a:pt x="473" y="536"/>
                  </a:lnTo>
                  <a:lnTo>
                    <a:pt x="505" y="410"/>
                  </a:lnTo>
                  <a:lnTo>
                    <a:pt x="568" y="284"/>
                  </a:lnTo>
                  <a:lnTo>
                    <a:pt x="599" y="18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3486050" y="2826350"/>
              <a:ext cx="14225" cy="17350"/>
            </a:xfrm>
            <a:custGeom>
              <a:avLst/>
              <a:gdLst/>
              <a:ahLst/>
              <a:cxnLst/>
              <a:rect l="l" t="t" r="r" b="b"/>
              <a:pathLst>
                <a:path w="569" h="694" extrusionOk="0">
                  <a:moveTo>
                    <a:pt x="568" y="0"/>
                  </a:moveTo>
                  <a:lnTo>
                    <a:pt x="411" y="32"/>
                  </a:lnTo>
                  <a:lnTo>
                    <a:pt x="222" y="126"/>
                  </a:lnTo>
                  <a:lnTo>
                    <a:pt x="64" y="315"/>
                  </a:lnTo>
                  <a:lnTo>
                    <a:pt x="1" y="473"/>
                  </a:lnTo>
                  <a:lnTo>
                    <a:pt x="32" y="599"/>
                  </a:lnTo>
                  <a:lnTo>
                    <a:pt x="127" y="694"/>
                  </a:lnTo>
                  <a:lnTo>
                    <a:pt x="253" y="694"/>
                  </a:lnTo>
                  <a:lnTo>
                    <a:pt x="348" y="631"/>
                  </a:lnTo>
                  <a:lnTo>
                    <a:pt x="442" y="536"/>
                  </a:lnTo>
                  <a:lnTo>
                    <a:pt x="505" y="410"/>
                  </a:lnTo>
                  <a:lnTo>
                    <a:pt x="537" y="284"/>
                  </a:lnTo>
                  <a:lnTo>
                    <a:pt x="568" y="15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565675" y="2663200"/>
              <a:ext cx="14200" cy="17350"/>
            </a:xfrm>
            <a:custGeom>
              <a:avLst/>
              <a:gdLst/>
              <a:ahLst/>
              <a:cxnLst/>
              <a:rect l="l" t="t" r="r" b="b"/>
              <a:pathLst>
                <a:path w="568" h="694" extrusionOk="0">
                  <a:moveTo>
                    <a:pt x="567" y="0"/>
                  </a:moveTo>
                  <a:lnTo>
                    <a:pt x="410" y="32"/>
                  </a:lnTo>
                  <a:lnTo>
                    <a:pt x="189" y="127"/>
                  </a:lnTo>
                  <a:lnTo>
                    <a:pt x="63" y="347"/>
                  </a:lnTo>
                  <a:lnTo>
                    <a:pt x="0" y="473"/>
                  </a:lnTo>
                  <a:lnTo>
                    <a:pt x="32" y="599"/>
                  </a:lnTo>
                  <a:lnTo>
                    <a:pt x="95" y="694"/>
                  </a:lnTo>
                  <a:lnTo>
                    <a:pt x="252" y="694"/>
                  </a:lnTo>
                  <a:lnTo>
                    <a:pt x="347" y="631"/>
                  </a:lnTo>
                  <a:lnTo>
                    <a:pt x="441" y="536"/>
                  </a:lnTo>
                  <a:lnTo>
                    <a:pt x="504" y="410"/>
                  </a:lnTo>
                  <a:lnTo>
                    <a:pt x="536" y="284"/>
                  </a:lnTo>
                  <a:lnTo>
                    <a:pt x="567" y="15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3562500" y="2600150"/>
              <a:ext cx="13425" cy="18950"/>
            </a:xfrm>
            <a:custGeom>
              <a:avLst/>
              <a:gdLst/>
              <a:ahLst/>
              <a:cxnLst/>
              <a:rect l="l" t="t" r="r" b="b"/>
              <a:pathLst>
                <a:path w="537" h="758" extrusionOk="0">
                  <a:moveTo>
                    <a:pt x="505" y="0"/>
                  </a:moveTo>
                  <a:lnTo>
                    <a:pt x="348" y="63"/>
                  </a:lnTo>
                  <a:lnTo>
                    <a:pt x="253" y="158"/>
                  </a:lnTo>
                  <a:lnTo>
                    <a:pt x="159" y="221"/>
                  </a:lnTo>
                  <a:lnTo>
                    <a:pt x="64" y="347"/>
                  </a:lnTo>
                  <a:lnTo>
                    <a:pt x="1" y="442"/>
                  </a:lnTo>
                  <a:lnTo>
                    <a:pt x="1" y="568"/>
                  </a:lnTo>
                  <a:lnTo>
                    <a:pt x="64" y="694"/>
                  </a:lnTo>
                  <a:lnTo>
                    <a:pt x="190" y="757"/>
                  </a:lnTo>
                  <a:lnTo>
                    <a:pt x="316" y="725"/>
                  </a:lnTo>
                  <a:lnTo>
                    <a:pt x="411" y="599"/>
                  </a:lnTo>
                  <a:lnTo>
                    <a:pt x="537" y="379"/>
                  </a:lnTo>
                  <a:lnTo>
                    <a:pt x="53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3545175" y="2775125"/>
              <a:ext cx="11050" cy="19725"/>
            </a:xfrm>
            <a:custGeom>
              <a:avLst/>
              <a:gdLst/>
              <a:ahLst/>
              <a:cxnLst/>
              <a:rect l="l" t="t" r="r" b="b"/>
              <a:pathLst>
                <a:path w="442" h="789" extrusionOk="0">
                  <a:moveTo>
                    <a:pt x="126" y="0"/>
                  </a:moveTo>
                  <a:lnTo>
                    <a:pt x="32" y="126"/>
                  </a:lnTo>
                  <a:lnTo>
                    <a:pt x="32" y="252"/>
                  </a:lnTo>
                  <a:lnTo>
                    <a:pt x="0" y="378"/>
                  </a:lnTo>
                  <a:lnTo>
                    <a:pt x="0" y="536"/>
                  </a:lnTo>
                  <a:lnTo>
                    <a:pt x="32" y="662"/>
                  </a:lnTo>
                  <a:lnTo>
                    <a:pt x="126" y="757"/>
                  </a:lnTo>
                  <a:lnTo>
                    <a:pt x="253" y="788"/>
                  </a:lnTo>
                  <a:lnTo>
                    <a:pt x="379" y="757"/>
                  </a:lnTo>
                  <a:lnTo>
                    <a:pt x="442" y="631"/>
                  </a:lnTo>
                  <a:lnTo>
                    <a:pt x="442" y="504"/>
                  </a:lnTo>
                  <a:lnTo>
                    <a:pt x="379" y="252"/>
                  </a:lnTo>
                  <a:lnTo>
                    <a:pt x="22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3660250" y="2605675"/>
              <a:ext cx="10250" cy="20500"/>
            </a:xfrm>
            <a:custGeom>
              <a:avLst/>
              <a:gdLst/>
              <a:ahLst/>
              <a:cxnLst/>
              <a:rect l="l" t="t" r="r" b="b"/>
              <a:pathLst>
                <a:path w="410" h="820" extrusionOk="0">
                  <a:moveTo>
                    <a:pt x="126" y="0"/>
                  </a:moveTo>
                  <a:lnTo>
                    <a:pt x="32" y="158"/>
                  </a:lnTo>
                  <a:lnTo>
                    <a:pt x="32" y="284"/>
                  </a:lnTo>
                  <a:lnTo>
                    <a:pt x="0" y="410"/>
                  </a:lnTo>
                  <a:lnTo>
                    <a:pt x="0" y="536"/>
                  </a:lnTo>
                  <a:lnTo>
                    <a:pt x="0" y="662"/>
                  </a:lnTo>
                  <a:lnTo>
                    <a:pt x="95" y="757"/>
                  </a:lnTo>
                  <a:lnTo>
                    <a:pt x="221" y="820"/>
                  </a:lnTo>
                  <a:lnTo>
                    <a:pt x="347" y="788"/>
                  </a:lnTo>
                  <a:lnTo>
                    <a:pt x="410" y="694"/>
                  </a:lnTo>
                  <a:lnTo>
                    <a:pt x="410" y="536"/>
                  </a:lnTo>
                  <a:lnTo>
                    <a:pt x="378" y="284"/>
                  </a:lnTo>
                  <a:lnTo>
                    <a:pt x="221" y="9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649200" y="2693925"/>
              <a:ext cx="11075" cy="20525"/>
            </a:xfrm>
            <a:custGeom>
              <a:avLst/>
              <a:gdLst/>
              <a:ahLst/>
              <a:cxnLst/>
              <a:rect l="l" t="t" r="r" b="b"/>
              <a:pathLst>
                <a:path w="443" h="821" extrusionOk="0">
                  <a:moveTo>
                    <a:pt x="190" y="1"/>
                  </a:moveTo>
                  <a:lnTo>
                    <a:pt x="95" y="159"/>
                  </a:lnTo>
                  <a:lnTo>
                    <a:pt x="64" y="285"/>
                  </a:lnTo>
                  <a:lnTo>
                    <a:pt x="32" y="411"/>
                  </a:lnTo>
                  <a:lnTo>
                    <a:pt x="1" y="537"/>
                  </a:lnTo>
                  <a:lnTo>
                    <a:pt x="32" y="663"/>
                  </a:lnTo>
                  <a:lnTo>
                    <a:pt x="95" y="758"/>
                  </a:lnTo>
                  <a:lnTo>
                    <a:pt x="190" y="821"/>
                  </a:lnTo>
                  <a:lnTo>
                    <a:pt x="316" y="821"/>
                  </a:lnTo>
                  <a:lnTo>
                    <a:pt x="411" y="695"/>
                  </a:lnTo>
                  <a:lnTo>
                    <a:pt x="442" y="568"/>
                  </a:lnTo>
                  <a:lnTo>
                    <a:pt x="411" y="316"/>
                  </a:lnTo>
                  <a:lnTo>
                    <a:pt x="284" y="127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471875" y="2417300"/>
              <a:ext cx="271150" cy="166325"/>
            </a:xfrm>
            <a:custGeom>
              <a:avLst/>
              <a:gdLst/>
              <a:ahLst/>
              <a:cxnLst/>
              <a:rect l="l" t="t" r="r" b="b"/>
              <a:pathLst>
                <a:path w="10846" h="6653" extrusionOk="0">
                  <a:moveTo>
                    <a:pt x="5612" y="0"/>
                  </a:moveTo>
                  <a:lnTo>
                    <a:pt x="5202" y="379"/>
                  </a:lnTo>
                  <a:lnTo>
                    <a:pt x="4603" y="1261"/>
                  </a:lnTo>
                  <a:lnTo>
                    <a:pt x="4225" y="2239"/>
                  </a:lnTo>
                  <a:lnTo>
                    <a:pt x="4099" y="3311"/>
                  </a:lnTo>
                  <a:lnTo>
                    <a:pt x="4130" y="3847"/>
                  </a:lnTo>
                  <a:lnTo>
                    <a:pt x="4036" y="3500"/>
                  </a:lnTo>
                  <a:lnTo>
                    <a:pt x="3657" y="2869"/>
                  </a:lnTo>
                  <a:lnTo>
                    <a:pt x="3405" y="2617"/>
                  </a:lnTo>
                  <a:lnTo>
                    <a:pt x="2806" y="2176"/>
                  </a:lnTo>
                  <a:lnTo>
                    <a:pt x="2144" y="1860"/>
                  </a:lnTo>
                  <a:lnTo>
                    <a:pt x="1388" y="1482"/>
                  </a:lnTo>
                  <a:lnTo>
                    <a:pt x="631" y="1167"/>
                  </a:lnTo>
                  <a:lnTo>
                    <a:pt x="442" y="1104"/>
                  </a:lnTo>
                  <a:lnTo>
                    <a:pt x="158" y="1104"/>
                  </a:lnTo>
                  <a:lnTo>
                    <a:pt x="0" y="1388"/>
                  </a:lnTo>
                  <a:lnTo>
                    <a:pt x="95" y="1734"/>
                  </a:lnTo>
                  <a:lnTo>
                    <a:pt x="284" y="2396"/>
                  </a:lnTo>
                  <a:lnTo>
                    <a:pt x="915" y="3594"/>
                  </a:lnTo>
                  <a:lnTo>
                    <a:pt x="1325" y="4099"/>
                  </a:lnTo>
                  <a:lnTo>
                    <a:pt x="1955" y="4792"/>
                  </a:lnTo>
                  <a:lnTo>
                    <a:pt x="3531" y="5833"/>
                  </a:lnTo>
                  <a:lnTo>
                    <a:pt x="4383" y="6179"/>
                  </a:lnTo>
                  <a:lnTo>
                    <a:pt x="5328" y="6495"/>
                  </a:lnTo>
                  <a:lnTo>
                    <a:pt x="6810" y="6652"/>
                  </a:lnTo>
                  <a:lnTo>
                    <a:pt x="7787" y="6558"/>
                  </a:lnTo>
                  <a:lnTo>
                    <a:pt x="8260" y="6432"/>
                  </a:lnTo>
                  <a:lnTo>
                    <a:pt x="8702" y="6243"/>
                  </a:lnTo>
                  <a:lnTo>
                    <a:pt x="9553" y="5738"/>
                  </a:lnTo>
                  <a:lnTo>
                    <a:pt x="10246" y="5045"/>
                  </a:lnTo>
                  <a:lnTo>
                    <a:pt x="10719" y="4193"/>
                  </a:lnTo>
                  <a:lnTo>
                    <a:pt x="10845" y="3720"/>
                  </a:lnTo>
                  <a:lnTo>
                    <a:pt x="10215" y="3531"/>
                  </a:lnTo>
                  <a:lnTo>
                    <a:pt x="8985" y="3405"/>
                  </a:lnTo>
                  <a:lnTo>
                    <a:pt x="7724" y="3531"/>
                  </a:lnTo>
                  <a:lnTo>
                    <a:pt x="6526" y="3941"/>
                  </a:lnTo>
                  <a:lnTo>
                    <a:pt x="5990" y="4256"/>
                  </a:lnTo>
                  <a:lnTo>
                    <a:pt x="6274" y="3784"/>
                  </a:lnTo>
                  <a:lnTo>
                    <a:pt x="6495" y="2680"/>
                  </a:lnTo>
                  <a:lnTo>
                    <a:pt x="6432" y="2113"/>
                  </a:lnTo>
                  <a:lnTo>
                    <a:pt x="6306" y="1545"/>
                  </a:lnTo>
                  <a:lnTo>
                    <a:pt x="5864" y="50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588525" y="2448025"/>
              <a:ext cx="24450" cy="109600"/>
            </a:xfrm>
            <a:custGeom>
              <a:avLst/>
              <a:gdLst/>
              <a:ahLst/>
              <a:cxnLst/>
              <a:rect l="l" t="t" r="r" b="b"/>
              <a:pathLst>
                <a:path w="978" h="4384" extrusionOk="0">
                  <a:moveTo>
                    <a:pt x="851" y="1"/>
                  </a:moveTo>
                  <a:lnTo>
                    <a:pt x="820" y="64"/>
                  </a:lnTo>
                  <a:lnTo>
                    <a:pt x="0" y="4320"/>
                  </a:lnTo>
                  <a:lnTo>
                    <a:pt x="0" y="4351"/>
                  </a:lnTo>
                  <a:lnTo>
                    <a:pt x="63" y="4383"/>
                  </a:lnTo>
                  <a:lnTo>
                    <a:pt x="126" y="4383"/>
                  </a:lnTo>
                  <a:lnTo>
                    <a:pt x="158" y="4351"/>
                  </a:lnTo>
                  <a:lnTo>
                    <a:pt x="978" y="64"/>
                  </a:lnTo>
                  <a:lnTo>
                    <a:pt x="978" y="32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615325" y="2523700"/>
              <a:ext cx="85125" cy="32325"/>
            </a:xfrm>
            <a:custGeom>
              <a:avLst/>
              <a:gdLst/>
              <a:ahLst/>
              <a:cxnLst/>
              <a:rect l="l" t="t" r="r" b="b"/>
              <a:pathLst>
                <a:path w="3405" h="1293" extrusionOk="0">
                  <a:moveTo>
                    <a:pt x="3279" y="0"/>
                  </a:moveTo>
                  <a:lnTo>
                    <a:pt x="2522" y="379"/>
                  </a:lnTo>
                  <a:lnTo>
                    <a:pt x="883" y="946"/>
                  </a:lnTo>
                  <a:lnTo>
                    <a:pt x="63" y="1135"/>
                  </a:lnTo>
                  <a:lnTo>
                    <a:pt x="0" y="1167"/>
                  </a:lnTo>
                  <a:lnTo>
                    <a:pt x="0" y="1230"/>
                  </a:lnTo>
                  <a:lnTo>
                    <a:pt x="32" y="1261"/>
                  </a:lnTo>
                  <a:lnTo>
                    <a:pt x="63" y="1293"/>
                  </a:lnTo>
                  <a:lnTo>
                    <a:pt x="95" y="1293"/>
                  </a:lnTo>
                  <a:lnTo>
                    <a:pt x="946" y="1072"/>
                  </a:lnTo>
                  <a:lnTo>
                    <a:pt x="2554" y="505"/>
                  </a:lnTo>
                  <a:lnTo>
                    <a:pt x="3342" y="127"/>
                  </a:lnTo>
                  <a:lnTo>
                    <a:pt x="3405" y="95"/>
                  </a:lnTo>
                  <a:lnTo>
                    <a:pt x="3373" y="3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500250" y="2475625"/>
              <a:ext cx="63075" cy="70175"/>
            </a:xfrm>
            <a:custGeom>
              <a:avLst/>
              <a:gdLst/>
              <a:ahLst/>
              <a:cxnLst/>
              <a:rect l="l" t="t" r="r" b="b"/>
              <a:pathLst>
                <a:path w="2523" h="2807" extrusionOk="0">
                  <a:moveTo>
                    <a:pt x="32" y="0"/>
                  </a:moveTo>
                  <a:lnTo>
                    <a:pt x="0" y="63"/>
                  </a:lnTo>
                  <a:lnTo>
                    <a:pt x="32" y="95"/>
                  </a:lnTo>
                  <a:lnTo>
                    <a:pt x="379" y="568"/>
                  </a:lnTo>
                  <a:lnTo>
                    <a:pt x="725" y="1041"/>
                  </a:lnTo>
                  <a:lnTo>
                    <a:pt x="1072" y="1545"/>
                  </a:lnTo>
                  <a:lnTo>
                    <a:pt x="1892" y="2459"/>
                  </a:lnTo>
                  <a:lnTo>
                    <a:pt x="2396" y="2806"/>
                  </a:lnTo>
                  <a:lnTo>
                    <a:pt x="2491" y="2806"/>
                  </a:lnTo>
                  <a:lnTo>
                    <a:pt x="2522" y="2743"/>
                  </a:lnTo>
                  <a:lnTo>
                    <a:pt x="2459" y="2680"/>
                  </a:lnTo>
                  <a:lnTo>
                    <a:pt x="1986" y="2365"/>
                  </a:lnTo>
                  <a:lnTo>
                    <a:pt x="1198" y="1451"/>
                  </a:lnTo>
                  <a:lnTo>
                    <a:pt x="852" y="946"/>
                  </a:lnTo>
                  <a:lnTo>
                    <a:pt x="505" y="473"/>
                  </a:lnTo>
                  <a:lnTo>
                    <a:pt x="126" y="3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482900" y="2653750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74" y="0"/>
                  </a:moveTo>
                  <a:lnTo>
                    <a:pt x="158" y="95"/>
                  </a:lnTo>
                  <a:lnTo>
                    <a:pt x="64" y="252"/>
                  </a:lnTo>
                  <a:lnTo>
                    <a:pt x="1" y="410"/>
                  </a:lnTo>
                  <a:lnTo>
                    <a:pt x="127" y="725"/>
                  </a:lnTo>
                  <a:lnTo>
                    <a:pt x="285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4" y="441"/>
                  </a:lnTo>
                  <a:lnTo>
                    <a:pt x="789" y="126"/>
                  </a:lnTo>
                  <a:lnTo>
                    <a:pt x="631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590100" y="2701825"/>
              <a:ext cx="22100" cy="22075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2" y="0"/>
                  </a:moveTo>
                  <a:lnTo>
                    <a:pt x="126" y="95"/>
                  </a:lnTo>
                  <a:lnTo>
                    <a:pt x="32" y="252"/>
                  </a:lnTo>
                  <a:lnTo>
                    <a:pt x="0" y="410"/>
                  </a:lnTo>
                  <a:lnTo>
                    <a:pt x="126" y="725"/>
                  </a:lnTo>
                  <a:lnTo>
                    <a:pt x="253" y="820"/>
                  </a:lnTo>
                  <a:lnTo>
                    <a:pt x="442" y="883"/>
                  </a:lnTo>
                  <a:lnTo>
                    <a:pt x="757" y="757"/>
                  </a:lnTo>
                  <a:lnTo>
                    <a:pt x="852" y="599"/>
                  </a:lnTo>
                  <a:lnTo>
                    <a:pt x="883" y="442"/>
                  </a:lnTo>
                  <a:lnTo>
                    <a:pt x="757" y="126"/>
                  </a:lnTo>
                  <a:lnTo>
                    <a:pt x="631" y="3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515225" y="2712075"/>
              <a:ext cx="35475" cy="28375"/>
            </a:xfrm>
            <a:custGeom>
              <a:avLst/>
              <a:gdLst/>
              <a:ahLst/>
              <a:cxnLst/>
              <a:rect l="l" t="t" r="r" b="b"/>
              <a:pathLst>
                <a:path w="1419" h="1135" extrusionOk="0">
                  <a:moveTo>
                    <a:pt x="95" y="0"/>
                  </a:moveTo>
                  <a:lnTo>
                    <a:pt x="32" y="126"/>
                  </a:lnTo>
                  <a:lnTo>
                    <a:pt x="0" y="315"/>
                  </a:lnTo>
                  <a:lnTo>
                    <a:pt x="95" y="725"/>
                  </a:lnTo>
                  <a:lnTo>
                    <a:pt x="221" y="883"/>
                  </a:lnTo>
                  <a:lnTo>
                    <a:pt x="316" y="1009"/>
                  </a:lnTo>
                  <a:lnTo>
                    <a:pt x="473" y="1072"/>
                  </a:lnTo>
                  <a:lnTo>
                    <a:pt x="694" y="1135"/>
                  </a:lnTo>
                  <a:lnTo>
                    <a:pt x="946" y="1135"/>
                  </a:lnTo>
                  <a:lnTo>
                    <a:pt x="1104" y="1103"/>
                  </a:lnTo>
                  <a:lnTo>
                    <a:pt x="1230" y="1009"/>
                  </a:lnTo>
                  <a:lnTo>
                    <a:pt x="1387" y="883"/>
                  </a:lnTo>
                  <a:lnTo>
                    <a:pt x="1419" y="662"/>
                  </a:lnTo>
                  <a:lnTo>
                    <a:pt x="1387" y="567"/>
                  </a:lnTo>
                  <a:lnTo>
                    <a:pt x="1293" y="536"/>
                  </a:lnTo>
                  <a:lnTo>
                    <a:pt x="1167" y="567"/>
                  </a:lnTo>
                  <a:lnTo>
                    <a:pt x="1135" y="662"/>
                  </a:lnTo>
                  <a:lnTo>
                    <a:pt x="1135" y="757"/>
                  </a:lnTo>
                  <a:lnTo>
                    <a:pt x="1072" y="788"/>
                  </a:lnTo>
                  <a:lnTo>
                    <a:pt x="1009" y="820"/>
                  </a:lnTo>
                  <a:lnTo>
                    <a:pt x="915" y="851"/>
                  </a:lnTo>
                  <a:lnTo>
                    <a:pt x="631" y="851"/>
                  </a:lnTo>
                  <a:lnTo>
                    <a:pt x="410" y="694"/>
                  </a:lnTo>
                  <a:lnTo>
                    <a:pt x="284" y="473"/>
                  </a:lnTo>
                  <a:lnTo>
                    <a:pt x="316" y="189"/>
                  </a:lnTo>
                  <a:lnTo>
                    <a:pt x="316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3587725" y="2741225"/>
              <a:ext cx="29975" cy="32350"/>
            </a:xfrm>
            <a:custGeom>
              <a:avLst/>
              <a:gdLst/>
              <a:ahLst/>
              <a:cxnLst/>
              <a:rect l="l" t="t" r="r" b="b"/>
              <a:pathLst>
                <a:path w="1199" h="1294" fill="none" extrusionOk="0">
                  <a:moveTo>
                    <a:pt x="600" y="64"/>
                  </a:moveTo>
                  <a:lnTo>
                    <a:pt x="537" y="0"/>
                  </a:lnTo>
                  <a:lnTo>
                    <a:pt x="474" y="32"/>
                  </a:lnTo>
                  <a:lnTo>
                    <a:pt x="411" y="32"/>
                  </a:lnTo>
                  <a:lnTo>
                    <a:pt x="348" y="95"/>
                  </a:lnTo>
                  <a:lnTo>
                    <a:pt x="127" y="284"/>
                  </a:lnTo>
                  <a:lnTo>
                    <a:pt x="32" y="536"/>
                  </a:lnTo>
                  <a:lnTo>
                    <a:pt x="1" y="694"/>
                  </a:lnTo>
                  <a:lnTo>
                    <a:pt x="127" y="1009"/>
                  </a:lnTo>
                  <a:lnTo>
                    <a:pt x="253" y="1135"/>
                  </a:lnTo>
                  <a:lnTo>
                    <a:pt x="505" y="1293"/>
                  </a:lnTo>
                  <a:lnTo>
                    <a:pt x="789" y="1293"/>
                  </a:lnTo>
                  <a:lnTo>
                    <a:pt x="883" y="1262"/>
                  </a:lnTo>
                  <a:lnTo>
                    <a:pt x="978" y="1230"/>
                  </a:lnTo>
                  <a:lnTo>
                    <a:pt x="1073" y="1135"/>
                  </a:lnTo>
                  <a:lnTo>
                    <a:pt x="1136" y="1009"/>
                  </a:lnTo>
                  <a:lnTo>
                    <a:pt x="1167" y="915"/>
                  </a:lnTo>
                  <a:lnTo>
                    <a:pt x="1199" y="820"/>
                  </a:lnTo>
                  <a:lnTo>
                    <a:pt x="1199" y="631"/>
                  </a:lnTo>
                  <a:lnTo>
                    <a:pt x="1167" y="473"/>
                  </a:lnTo>
                  <a:lnTo>
                    <a:pt x="1136" y="347"/>
                  </a:lnTo>
                  <a:lnTo>
                    <a:pt x="1073" y="253"/>
                  </a:lnTo>
                  <a:lnTo>
                    <a:pt x="978" y="127"/>
                  </a:lnTo>
                  <a:lnTo>
                    <a:pt x="726" y="0"/>
                  </a:lnTo>
                  <a:lnTo>
                    <a:pt x="568" y="0"/>
                  </a:lnTo>
                  <a:lnTo>
                    <a:pt x="474" y="32"/>
                  </a:lnTo>
                  <a:lnTo>
                    <a:pt x="411" y="64"/>
                  </a:lnTo>
                  <a:lnTo>
                    <a:pt x="379" y="127"/>
                  </a:lnTo>
                  <a:lnTo>
                    <a:pt x="411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3443500" y="2678175"/>
              <a:ext cx="27600" cy="33925"/>
            </a:xfrm>
            <a:custGeom>
              <a:avLst/>
              <a:gdLst/>
              <a:ahLst/>
              <a:cxnLst/>
              <a:rect l="l" t="t" r="r" b="b"/>
              <a:pathLst>
                <a:path w="1104" h="1357" fill="none" extrusionOk="0">
                  <a:moveTo>
                    <a:pt x="347" y="0"/>
                  </a:moveTo>
                  <a:lnTo>
                    <a:pt x="158" y="63"/>
                  </a:lnTo>
                  <a:lnTo>
                    <a:pt x="1" y="347"/>
                  </a:lnTo>
                  <a:lnTo>
                    <a:pt x="1" y="915"/>
                  </a:lnTo>
                  <a:lnTo>
                    <a:pt x="190" y="1198"/>
                  </a:lnTo>
                  <a:lnTo>
                    <a:pt x="442" y="1356"/>
                  </a:lnTo>
                  <a:lnTo>
                    <a:pt x="852" y="1325"/>
                  </a:lnTo>
                  <a:lnTo>
                    <a:pt x="1072" y="1135"/>
                  </a:lnTo>
                  <a:lnTo>
                    <a:pt x="1104" y="978"/>
                  </a:lnTo>
                  <a:lnTo>
                    <a:pt x="1104" y="726"/>
                  </a:lnTo>
                  <a:lnTo>
                    <a:pt x="1009" y="505"/>
                  </a:lnTo>
                  <a:lnTo>
                    <a:pt x="883" y="284"/>
                  </a:lnTo>
                  <a:lnTo>
                    <a:pt x="631" y="95"/>
                  </a:lnTo>
                  <a:lnTo>
                    <a:pt x="473" y="63"/>
                  </a:lnTo>
                  <a:lnTo>
                    <a:pt x="316" y="63"/>
                  </a:lnTo>
                  <a:lnTo>
                    <a:pt x="221" y="63"/>
                  </a:lnTo>
                  <a:lnTo>
                    <a:pt x="190" y="127"/>
                  </a:lnTo>
                  <a:lnTo>
                    <a:pt x="158" y="190"/>
                  </a:lnTo>
                  <a:lnTo>
                    <a:pt x="190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9"/>
          <p:cNvGrpSpPr/>
          <p:nvPr/>
        </p:nvGrpSpPr>
        <p:grpSpPr>
          <a:xfrm rot="2937852">
            <a:off x="8051293" y="247874"/>
            <a:ext cx="662792" cy="583248"/>
            <a:chOff x="992375" y="2434650"/>
            <a:chExt cx="532025" cy="468175"/>
          </a:xfrm>
        </p:grpSpPr>
        <p:sp>
          <p:nvSpPr>
            <p:cNvPr id="1287" name="Google Shape;1287;p9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p32"/>
          <p:cNvSpPr/>
          <p:nvPr/>
        </p:nvSpPr>
        <p:spPr>
          <a:xfrm>
            <a:off x="-983300" y="-65600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32"/>
          <p:cNvSpPr/>
          <p:nvPr/>
        </p:nvSpPr>
        <p:spPr>
          <a:xfrm>
            <a:off x="-16687" y="4752636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32"/>
          <p:cNvSpPr/>
          <p:nvPr/>
        </p:nvSpPr>
        <p:spPr>
          <a:xfrm>
            <a:off x="7483950" y="46702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1" name="Google Shape;4031;p32"/>
          <p:cNvGrpSpPr/>
          <p:nvPr/>
        </p:nvGrpSpPr>
        <p:grpSpPr>
          <a:xfrm>
            <a:off x="8085325" y="4710675"/>
            <a:ext cx="518625" cy="565925"/>
            <a:chOff x="2029575" y="2353450"/>
            <a:chExt cx="518625" cy="565925"/>
          </a:xfrm>
        </p:grpSpPr>
        <p:sp>
          <p:nvSpPr>
            <p:cNvPr id="4032" name="Google Shape;4032;p32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2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2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2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2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2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2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2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2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2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2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2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2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2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2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2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2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2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2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2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2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2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2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2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2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2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2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2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2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2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2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2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2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2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2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2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2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2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2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2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2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2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2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6" name="Google Shape;4076;p32"/>
          <p:cNvSpPr/>
          <p:nvPr/>
        </p:nvSpPr>
        <p:spPr>
          <a:xfrm>
            <a:off x="-397575" y="-488262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32"/>
          <p:cNvSpPr/>
          <p:nvPr/>
        </p:nvSpPr>
        <p:spPr>
          <a:xfrm>
            <a:off x="-656762" y="4249186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32"/>
          <p:cNvSpPr/>
          <p:nvPr/>
        </p:nvSpPr>
        <p:spPr>
          <a:xfrm>
            <a:off x="8430763" y="4355611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2"/>
          <p:cNvSpPr/>
          <p:nvPr/>
        </p:nvSpPr>
        <p:spPr>
          <a:xfrm>
            <a:off x="8085313" y="-387614"/>
            <a:ext cx="1459821" cy="92099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0" name="Google Shape;4080;p32"/>
          <p:cNvGrpSpPr/>
          <p:nvPr/>
        </p:nvGrpSpPr>
        <p:grpSpPr>
          <a:xfrm>
            <a:off x="324625" y="4898550"/>
            <a:ext cx="478425" cy="383050"/>
            <a:chOff x="6451075" y="3429275"/>
            <a:chExt cx="478425" cy="383050"/>
          </a:xfrm>
        </p:grpSpPr>
        <p:sp>
          <p:nvSpPr>
            <p:cNvPr id="4081" name="Google Shape;4081;p3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1" name="Google Shape;4101;p32"/>
          <p:cNvSpPr/>
          <p:nvPr/>
        </p:nvSpPr>
        <p:spPr>
          <a:xfrm>
            <a:off x="5279525" y="4443238"/>
            <a:ext cx="971729" cy="6128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32"/>
          <p:cNvSpPr/>
          <p:nvPr/>
        </p:nvSpPr>
        <p:spPr>
          <a:xfrm>
            <a:off x="3032900" y="-180075"/>
            <a:ext cx="971729" cy="61280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3" name="Google Shape;4103;p32"/>
          <p:cNvGrpSpPr/>
          <p:nvPr/>
        </p:nvGrpSpPr>
        <p:grpSpPr>
          <a:xfrm>
            <a:off x="2834450" y="-118650"/>
            <a:ext cx="478425" cy="383050"/>
            <a:chOff x="6451075" y="3429275"/>
            <a:chExt cx="478425" cy="383050"/>
          </a:xfrm>
        </p:grpSpPr>
        <p:sp>
          <p:nvSpPr>
            <p:cNvPr id="4104" name="Google Shape;4104;p32"/>
            <p:cNvSpPr/>
            <p:nvPr/>
          </p:nvSpPr>
          <p:spPr>
            <a:xfrm>
              <a:off x="6528300" y="3666500"/>
              <a:ext cx="130075" cy="124550"/>
            </a:xfrm>
            <a:custGeom>
              <a:avLst/>
              <a:gdLst/>
              <a:ahLst/>
              <a:cxnLst/>
              <a:rect l="l" t="t" r="r" b="b"/>
              <a:pathLst>
                <a:path w="5203" h="4982" extrusionOk="0">
                  <a:moveTo>
                    <a:pt x="4729" y="1"/>
                  </a:moveTo>
                  <a:lnTo>
                    <a:pt x="4603" y="95"/>
                  </a:lnTo>
                  <a:lnTo>
                    <a:pt x="3973" y="600"/>
                  </a:lnTo>
                  <a:lnTo>
                    <a:pt x="3405" y="1167"/>
                  </a:lnTo>
                  <a:lnTo>
                    <a:pt x="2838" y="1734"/>
                  </a:lnTo>
                  <a:lnTo>
                    <a:pt x="2270" y="2302"/>
                  </a:lnTo>
                  <a:lnTo>
                    <a:pt x="1703" y="2838"/>
                  </a:lnTo>
                  <a:lnTo>
                    <a:pt x="1167" y="3405"/>
                  </a:lnTo>
                  <a:lnTo>
                    <a:pt x="883" y="3689"/>
                  </a:lnTo>
                  <a:lnTo>
                    <a:pt x="631" y="3941"/>
                  </a:lnTo>
                  <a:lnTo>
                    <a:pt x="316" y="4225"/>
                  </a:lnTo>
                  <a:lnTo>
                    <a:pt x="64" y="4572"/>
                  </a:lnTo>
                  <a:lnTo>
                    <a:pt x="1" y="4761"/>
                  </a:lnTo>
                  <a:lnTo>
                    <a:pt x="253" y="4982"/>
                  </a:lnTo>
                  <a:lnTo>
                    <a:pt x="442" y="4950"/>
                  </a:lnTo>
                  <a:lnTo>
                    <a:pt x="757" y="4698"/>
                  </a:lnTo>
                  <a:lnTo>
                    <a:pt x="1009" y="4446"/>
                  </a:lnTo>
                  <a:lnTo>
                    <a:pt x="1293" y="4162"/>
                  </a:lnTo>
                  <a:lnTo>
                    <a:pt x="1577" y="3878"/>
                  </a:lnTo>
                  <a:lnTo>
                    <a:pt x="2176" y="3342"/>
                  </a:lnTo>
                  <a:lnTo>
                    <a:pt x="2743" y="2806"/>
                  </a:lnTo>
                  <a:lnTo>
                    <a:pt x="3941" y="1797"/>
                  </a:lnTo>
                  <a:lnTo>
                    <a:pt x="5108" y="726"/>
                  </a:lnTo>
                  <a:lnTo>
                    <a:pt x="5202" y="600"/>
                  </a:lnTo>
                  <a:lnTo>
                    <a:pt x="5202" y="316"/>
                  </a:lnTo>
                  <a:lnTo>
                    <a:pt x="5013" y="64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2"/>
            <p:cNvSpPr/>
            <p:nvPr/>
          </p:nvSpPr>
          <p:spPr>
            <a:xfrm>
              <a:off x="6627600" y="3629450"/>
              <a:ext cx="21300" cy="21325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694" y="1"/>
                  </a:moveTo>
                  <a:lnTo>
                    <a:pt x="600" y="64"/>
                  </a:lnTo>
                  <a:lnTo>
                    <a:pt x="316" y="348"/>
                  </a:lnTo>
                  <a:lnTo>
                    <a:pt x="32" y="600"/>
                  </a:lnTo>
                  <a:lnTo>
                    <a:pt x="1" y="694"/>
                  </a:lnTo>
                  <a:lnTo>
                    <a:pt x="64" y="789"/>
                  </a:lnTo>
                  <a:lnTo>
                    <a:pt x="158" y="852"/>
                  </a:lnTo>
                  <a:lnTo>
                    <a:pt x="253" y="789"/>
                  </a:lnTo>
                  <a:lnTo>
                    <a:pt x="537" y="537"/>
                  </a:lnTo>
                  <a:lnTo>
                    <a:pt x="789" y="285"/>
                  </a:lnTo>
                  <a:lnTo>
                    <a:pt x="852" y="158"/>
                  </a:lnTo>
                  <a:lnTo>
                    <a:pt x="789" y="6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2"/>
            <p:cNvSpPr/>
            <p:nvPr/>
          </p:nvSpPr>
          <p:spPr>
            <a:xfrm>
              <a:off x="6680425" y="35884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221" y="1"/>
                  </a:move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90"/>
                  </a:lnTo>
                  <a:lnTo>
                    <a:pt x="32" y="253"/>
                  </a:lnTo>
                  <a:lnTo>
                    <a:pt x="0" y="284"/>
                  </a:lnTo>
                  <a:lnTo>
                    <a:pt x="0" y="347"/>
                  </a:lnTo>
                  <a:lnTo>
                    <a:pt x="0" y="379"/>
                  </a:lnTo>
                  <a:lnTo>
                    <a:pt x="0" y="442"/>
                  </a:lnTo>
                  <a:lnTo>
                    <a:pt x="32" y="473"/>
                  </a:lnTo>
                  <a:lnTo>
                    <a:pt x="63" y="505"/>
                  </a:lnTo>
                  <a:lnTo>
                    <a:pt x="95" y="536"/>
                  </a:lnTo>
                  <a:lnTo>
                    <a:pt x="126" y="568"/>
                  </a:lnTo>
                  <a:lnTo>
                    <a:pt x="189" y="599"/>
                  </a:lnTo>
                  <a:lnTo>
                    <a:pt x="315" y="599"/>
                  </a:lnTo>
                  <a:lnTo>
                    <a:pt x="347" y="568"/>
                  </a:lnTo>
                  <a:lnTo>
                    <a:pt x="410" y="536"/>
                  </a:lnTo>
                  <a:lnTo>
                    <a:pt x="441" y="473"/>
                  </a:lnTo>
                  <a:lnTo>
                    <a:pt x="473" y="410"/>
                  </a:lnTo>
                  <a:lnTo>
                    <a:pt x="536" y="347"/>
                  </a:lnTo>
                  <a:lnTo>
                    <a:pt x="536" y="284"/>
                  </a:lnTo>
                  <a:lnTo>
                    <a:pt x="536" y="253"/>
                  </a:lnTo>
                  <a:lnTo>
                    <a:pt x="568" y="190"/>
                  </a:lnTo>
                  <a:lnTo>
                    <a:pt x="536" y="158"/>
                  </a:lnTo>
                  <a:lnTo>
                    <a:pt x="536" y="127"/>
                  </a:lnTo>
                  <a:lnTo>
                    <a:pt x="504" y="64"/>
                  </a:lnTo>
                  <a:lnTo>
                    <a:pt x="473" y="32"/>
                  </a:lnTo>
                  <a:lnTo>
                    <a:pt x="441" y="3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2"/>
            <p:cNvSpPr/>
            <p:nvPr/>
          </p:nvSpPr>
          <p:spPr>
            <a:xfrm>
              <a:off x="6602375" y="3512025"/>
              <a:ext cx="88300" cy="86725"/>
            </a:xfrm>
            <a:custGeom>
              <a:avLst/>
              <a:gdLst/>
              <a:ahLst/>
              <a:cxnLst/>
              <a:rect l="l" t="t" r="r" b="b"/>
              <a:pathLst>
                <a:path w="3532" h="3469" extrusionOk="0">
                  <a:moveTo>
                    <a:pt x="3154" y="1"/>
                  </a:moveTo>
                  <a:lnTo>
                    <a:pt x="2712" y="32"/>
                  </a:lnTo>
                  <a:lnTo>
                    <a:pt x="2523" y="190"/>
                  </a:lnTo>
                  <a:lnTo>
                    <a:pt x="1861" y="789"/>
                  </a:lnTo>
                  <a:lnTo>
                    <a:pt x="1262" y="1451"/>
                  </a:lnTo>
                  <a:lnTo>
                    <a:pt x="631" y="2113"/>
                  </a:lnTo>
                  <a:lnTo>
                    <a:pt x="64" y="2838"/>
                  </a:lnTo>
                  <a:lnTo>
                    <a:pt x="1" y="2964"/>
                  </a:lnTo>
                  <a:lnTo>
                    <a:pt x="64" y="3248"/>
                  </a:lnTo>
                  <a:lnTo>
                    <a:pt x="127" y="3342"/>
                  </a:lnTo>
                  <a:lnTo>
                    <a:pt x="253" y="3437"/>
                  </a:lnTo>
                  <a:lnTo>
                    <a:pt x="537" y="3468"/>
                  </a:lnTo>
                  <a:lnTo>
                    <a:pt x="663" y="3405"/>
                  </a:lnTo>
                  <a:lnTo>
                    <a:pt x="1388" y="2838"/>
                  </a:lnTo>
                  <a:lnTo>
                    <a:pt x="2082" y="2207"/>
                  </a:lnTo>
                  <a:lnTo>
                    <a:pt x="2744" y="1640"/>
                  </a:lnTo>
                  <a:lnTo>
                    <a:pt x="3374" y="1009"/>
                  </a:lnTo>
                  <a:lnTo>
                    <a:pt x="3532" y="820"/>
                  </a:lnTo>
                  <a:lnTo>
                    <a:pt x="3532" y="347"/>
                  </a:lnTo>
                  <a:lnTo>
                    <a:pt x="3374" y="158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2"/>
            <p:cNvSpPr/>
            <p:nvPr/>
          </p:nvSpPr>
          <p:spPr>
            <a:xfrm>
              <a:off x="6730850" y="3445025"/>
              <a:ext cx="26050" cy="29200"/>
            </a:xfrm>
            <a:custGeom>
              <a:avLst/>
              <a:gdLst/>
              <a:ahLst/>
              <a:cxnLst/>
              <a:rect l="l" t="t" r="r" b="b"/>
              <a:pathLst>
                <a:path w="1042" h="1168" extrusionOk="0">
                  <a:moveTo>
                    <a:pt x="757" y="1"/>
                  </a:moveTo>
                  <a:lnTo>
                    <a:pt x="663" y="32"/>
                  </a:lnTo>
                  <a:lnTo>
                    <a:pt x="568" y="95"/>
                  </a:lnTo>
                  <a:lnTo>
                    <a:pt x="316" y="411"/>
                  </a:lnTo>
                  <a:lnTo>
                    <a:pt x="64" y="726"/>
                  </a:lnTo>
                  <a:lnTo>
                    <a:pt x="1" y="821"/>
                  </a:lnTo>
                  <a:lnTo>
                    <a:pt x="1" y="915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58" y="1167"/>
                  </a:lnTo>
                  <a:lnTo>
                    <a:pt x="347" y="1167"/>
                  </a:lnTo>
                  <a:lnTo>
                    <a:pt x="442" y="1104"/>
                  </a:lnTo>
                  <a:lnTo>
                    <a:pt x="694" y="789"/>
                  </a:lnTo>
                  <a:lnTo>
                    <a:pt x="978" y="474"/>
                  </a:lnTo>
                  <a:lnTo>
                    <a:pt x="1041" y="379"/>
                  </a:lnTo>
                  <a:lnTo>
                    <a:pt x="1041" y="285"/>
                  </a:lnTo>
                  <a:lnTo>
                    <a:pt x="1041" y="158"/>
                  </a:lnTo>
                  <a:lnTo>
                    <a:pt x="978" y="95"/>
                  </a:lnTo>
                  <a:lnTo>
                    <a:pt x="883" y="32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2"/>
            <p:cNvSpPr/>
            <p:nvPr/>
          </p:nvSpPr>
          <p:spPr>
            <a:xfrm>
              <a:off x="6747400" y="3516750"/>
              <a:ext cx="60725" cy="56775"/>
            </a:xfrm>
            <a:custGeom>
              <a:avLst/>
              <a:gdLst/>
              <a:ahLst/>
              <a:cxnLst/>
              <a:rect l="l" t="t" r="r" b="b"/>
              <a:pathLst>
                <a:path w="2429" h="2271" extrusionOk="0">
                  <a:moveTo>
                    <a:pt x="1892" y="1"/>
                  </a:moveTo>
                  <a:lnTo>
                    <a:pt x="1735" y="95"/>
                  </a:lnTo>
                  <a:lnTo>
                    <a:pt x="1262" y="474"/>
                  </a:lnTo>
                  <a:lnTo>
                    <a:pt x="852" y="883"/>
                  </a:lnTo>
                  <a:lnTo>
                    <a:pt x="474" y="1293"/>
                  </a:lnTo>
                  <a:lnTo>
                    <a:pt x="95" y="1703"/>
                  </a:lnTo>
                  <a:lnTo>
                    <a:pt x="1" y="1798"/>
                  </a:lnTo>
                  <a:lnTo>
                    <a:pt x="1" y="2050"/>
                  </a:lnTo>
                  <a:lnTo>
                    <a:pt x="64" y="2144"/>
                  </a:lnTo>
                  <a:lnTo>
                    <a:pt x="158" y="2207"/>
                  </a:lnTo>
                  <a:lnTo>
                    <a:pt x="379" y="2271"/>
                  </a:lnTo>
                  <a:lnTo>
                    <a:pt x="505" y="2207"/>
                  </a:lnTo>
                  <a:lnTo>
                    <a:pt x="947" y="1892"/>
                  </a:lnTo>
                  <a:lnTo>
                    <a:pt x="1388" y="1545"/>
                  </a:lnTo>
                  <a:lnTo>
                    <a:pt x="1609" y="1388"/>
                  </a:lnTo>
                  <a:lnTo>
                    <a:pt x="1829" y="1199"/>
                  </a:lnTo>
                  <a:lnTo>
                    <a:pt x="2081" y="1009"/>
                  </a:lnTo>
                  <a:lnTo>
                    <a:pt x="2302" y="789"/>
                  </a:lnTo>
                  <a:lnTo>
                    <a:pt x="2397" y="631"/>
                  </a:lnTo>
                  <a:lnTo>
                    <a:pt x="2428" y="316"/>
                  </a:lnTo>
                  <a:lnTo>
                    <a:pt x="2334" y="190"/>
                  </a:lnTo>
                  <a:lnTo>
                    <a:pt x="2208" y="6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2"/>
            <p:cNvSpPr/>
            <p:nvPr/>
          </p:nvSpPr>
          <p:spPr>
            <a:xfrm>
              <a:off x="6697750" y="3624725"/>
              <a:ext cx="63875" cy="61500"/>
            </a:xfrm>
            <a:custGeom>
              <a:avLst/>
              <a:gdLst/>
              <a:ahLst/>
              <a:cxnLst/>
              <a:rect l="l" t="t" r="r" b="b"/>
              <a:pathLst>
                <a:path w="2555" h="2460" extrusionOk="0">
                  <a:moveTo>
                    <a:pt x="2018" y="1"/>
                  </a:moveTo>
                  <a:lnTo>
                    <a:pt x="1861" y="64"/>
                  </a:lnTo>
                  <a:lnTo>
                    <a:pt x="1545" y="253"/>
                  </a:lnTo>
                  <a:lnTo>
                    <a:pt x="1293" y="505"/>
                  </a:lnTo>
                  <a:lnTo>
                    <a:pt x="1072" y="757"/>
                  </a:lnTo>
                  <a:lnTo>
                    <a:pt x="883" y="1009"/>
                  </a:lnTo>
                  <a:lnTo>
                    <a:pt x="473" y="1514"/>
                  </a:lnTo>
                  <a:lnTo>
                    <a:pt x="64" y="2050"/>
                  </a:lnTo>
                  <a:lnTo>
                    <a:pt x="1" y="2207"/>
                  </a:lnTo>
                  <a:lnTo>
                    <a:pt x="284" y="2460"/>
                  </a:lnTo>
                  <a:lnTo>
                    <a:pt x="442" y="2397"/>
                  </a:lnTo>
                  <a:lnTo>
                    <a:pt x="946" y="2050"/>
                  </a:lnTo>
                  <a:lnTo>
                    <a:pt x="1482" y="1640"/>
                  </a:lnTo>
                  <a:lnTo>
                    <a:pt x="1766" y="1451"/>
                  </a:lnTo>
                  <a:lnTo>
                    <a:pt x="2018" y="1230"/>
                  </a:lnTo>
                  <a:lnTo>
                    <a:pt x="2270" y="946"/>
                  </a:lnTo>
                  <a:lnTo>
                    <a:pt x="2491" y="663"/>
                  </a:lnTo>
                  <a:lnTo>
                    <a:pt x="2554" y="505"/>
                  </a:lnTo>
                  <a:lnTo>
                    <a:pt x="2491" y="221"/>
                  </a:lnTo>
                  <a:lnTo>
                    <a:pt x="2428" y="95"/>
                  </a:lnTo>
                  <a:lnTo>
                    <a:pt x="2302" y="32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2"/>
            <p:cNvSpPr/>
            <p:nvPr/>
          </p:nvSpPr>
          <p:spPr>
            <a:xfrm>
              <a:off x="6809675" y="3571125"/>
              <a:ext cx="38650" cy="36300"/>
            </a:xfrm>
            <a:custGeom>
              <a:avLst/>
              <a:gdLst/>
              <a:ahLst/>
              <a:cxnLst/>
              <a:rect l="l" t="t" r="r" b="b"/>
              <a:pathLst>
                <a:path w="1546" h="1452" extrusionOk="0">
                  <a:moveTo>
                    <a:pt x="1072" y="1"/>
                  </a:moveTo>
                  <a:lnTo>
                    <a:pt x="978" y="64"/>
                  </a:lnTo>
                  <a:lnTo>
                    <a:pt x="915" y="127"/>
                  </a:lnTo>
                  <a:lnTo>
                    <a:pt x="505" y="474"/>
                  </a:lnTo>
                  <a:lnTo>
                    <a:pt x="95" y="821"/>
                  </a:lnTo>
                  <a:lnTo>
                    <a:pt x="0" y="947"/>
                  </a:lnTo>
                  <a:lnTo>
                    <a:pt x="0" y="1104"/>
                  </a:lnTo>
                  <a:lnTo>
                    <a:pt x="0" y="1230"/>
                  </a:lnTo>
                  <a:lnTo>
                    <a:pt x="95" y="1357"/>
                  </a:lnTo>
                  <a:lnTo>
                    <a:pt x="221" y="1420"/>
                  </a:lnTo>
                  <a:lnTo>
                    <a:pt x="347" y="1451"/>
                  </a:lnTo>
                  <a:lnTo>
                    <a:pt x="410" y="1420"/>
                  </a:lnTo>
                  <a:lnTo>
                    <a:pt x="442" y="1420"/>
                  </a:lnTo>
                  <a:lnTo>
                    <a:pt x="536" y="1388"/>
                  </a:lnTo>
                  <a:lnTo>
                    <a:pt x="599" y="1325"/>
                  </a:lnTo>
                  <a:lnTo>
                    <a:pt x="1041" y="978"/>
                  </a:lnTo>
                  <a:lnTo>
                    <a:pt x="1450" y="631"/>
                  </a:lnTo>
                  <a:lnTo>
                    <a:pt x="1545" y="505"/>
                  </a:lnTo>
                  <a:lnTo>
                    <a:pt x="1545" y="348"/>
                  </a:lnTo>
                  <a:lnTo>
                    <a:pt x="1514" y="222"/>
                  </a:lnTo>
                  <a:lnTo>
                    <a:pt x="1450" y="96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2"/>
            <p:cNvSpPr/>
            <p:nvPr/>
          </p:nvSpPr>
          <p:spPr>
            <a:xfrm>
              <a:off x="6741900" y="3668075"/>
              <a:ext cx="55975" cy="54400"/>
            </a:xfrm>
            <a:custGeom>
              <a:avLst/>
              <a:gdLst/>
              <a:ahLst/>
              <a:cxnLst/>
              <a:rect l="l" t="t" r="r" b="b"/>
              <a:pathLst>
                <a:path w="2239" h="2176" extrusionOk="0">
                  <a:moveTo>
                    <a:pt x="1608" y="1"/>
                  </a:moveTo>
                  <a:lnTo>
                    <a:pt x="1450" y="64"/>
                  </a:lnTo>
                  <a:lnTo>
                    <a:pt x="1230" y="221"/>
                  </a:lnTo>
                  <a:lnTo>
                    <a:pt x="1040" y="410"/>
                  </a:lnTo>
                  <a:lnTo>
                    <a:pt x="883" y="568"/>
                  </a:lnTo>
                  <a:lnTo>
                    <a:pt x="725" y="757"/>
                  </a:lnTo>
                  <a:lnTo>
                    <a:pt x="410" y="1072"/>
                  </a:lnTo>
                  <a:lnTo>
                    <a:pt x="95" y="1388"/>
                  </a:lnTo>
                  <a:lnTo>
                    <a:pt x="0" y="1545"/>
                  </a:lnTo>
                  <a:lnTo>
                    <a:pt x="0" y="1892"/>
                  </a:lnTo>
                  <a:lnTo>
                    <a:pt x="126" y="2050"/>
                  </a:lnTo>
                  <a:lnTo>
                    <a:pt x="284" y="2176"/>
                  </a:lnTo>
                  <a:lnTo>
                    <a:pt x="473" y="2176"/>
                  </a:lnTo>
                  <a:lnTo>
                    <a:pt x="631" y="2144"/>
                  </a:lnTo>
                  <a:lnTo>
                    <a:pt x="788" y="2050"/>
                  </a:lnTo>
                  <a:lnTo>
                    <a:pt x="1135" y="1734"/>
                  </a:lnTo>
                  <a:lnTo>
                    <a:pt x="1450" y="1451"/>
                  </a:lnTo>
                  <a:lnTo>
                    <a:pt x="1860" y="1136"/>
                  </a:lnTo>
                  <a:lnTo>
                    <a:pt x="2175" y="757"/>
                  </a:lnTo>
                  <a:lnTo>
                    <a:pt x="2238" y="600"/>
                  </a:lnTo>
                  <a:lnTo>
                    <a:pt x="2207" y="253"/>
                  </a:lnTo>
                  <a:lnTo>
                    <a:pt x="2081" y="127"/>
                  </a:lnTo>
                  <a:lnTo>
                    <a:pt x="1923" y="32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2"/>
            <p:cNvSpPr/>
            <p:nvPr/>
          </p:nvSpPr>
          <p:spPr>
            <a:xfrm>
              <a:off x="6648900" y="3735850"/>
              <a:ext cx="33125" cy="34700"/>
            </a:xfrm>
            <a:custGeom>
              <a:avLst/>
              <a:gdLst/>
              <a:ahLst/>
              <a:cxnLst/>
              <a:rect l="l" t="t" r="r" b="b"/>
              <a:pathLst>
                <a:path w="1325" h="1388" extrusionOk="0">
                  <a:moveTo>
                    <a:pt x="914" y="1"/>
                  </a:moveTo>
                  <a:lnTo>
                    <a:pt x="757" y="32"/>
                  </a:lnTo>
                  <a:lnTo>
                    <a:pt x="347" y="379"/>
                  </a:lnTo>
                  <a:lnTo>
                    <a:pt x="32" y="852"/>
                  </a:lnTo>
                  <a:lnTo>
                    <a:pt x="0" y="978"/>
                  </a:lnTo>
                  <a:lnTo>
                    <a:pt x="0" y="1136"/>
                  </a:lnTo>
                  <a:lnTo>
                    <a:pt x="63" y="1262"/>
                  </a:lnTo>
                  <a:lnTo>
                    <a:pt x="189" y="1325"/>
                  </a:lnTo>
                  <a:lnTo>
                    <a:pt x="315" y="1388"/>
                  </a:lnTo>
                  <a:lnTo>
                    <a:pt x="567" y="1293"/>
                  </a:lnTo>
                  <a:lnTo>
                    <a:pt x="662" y="1199"/>
                  </a:lnTo>
                  <a:lnTo>
                    <a:pt x="725" y="1104"/>
                  </a:lnTo>
                  <a:lnTo>
                    <a:pt x="788" y="1010"/>
                  </a:lnTo>
                  <a:lnTo>
                    <a:pt x="757" y="1041"/>
                  </a:lnTo>
                  <a:lnTo>
                    <a:pt x="725" y="1073"/>
                  </a:lnTo>
                  <a:lnTo>
                    <a:pt x="883" y="884"/>
                  </a:lnTo>
                  <a:lnTo>
                    <a:pt x="1072" y="694"/>
                  </a:lnTo>
                  <a:lnTo>
                    <a:pt x="1009" y="757"/>
                  </a:lnTo>
                  <a:lnTo>
                    <a:pt x="1009" y="757"/>
                  </a:lnTo>
                  <a:lnTo>
                    <a:pt x="1072" y="726"/>
                  </a:lnTo>
                  <a:lnTo>
                    <a:pt x="1166" y="663"/>
                  </a:lnTo>
                  <a:lnTo>
                    <a:pt x="1261" y="568"/>
                  </a:lnTo>
                  <a:lnTo>
                    <a:pt x="1324" y="442"/>
                  </a:lnTo>
                  <a:lnTo>
                    <a:pt x="1324" y="285"/>
                  </a:lnTo>
                  <a:lnTo>
                    <a:pt x="1261" y="158"/>
                  </a:lnTo>
                  <a:lnTo>
                    <a:pt x="1166" y="6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2"/>
            <p:cNvSpPr/>
            <p:nvPr/>
          </p:nvSpPr>
          <p:spPr>
            <a:xfrm>
              <a:off x="6559050" y="3665725"/>
              <a:ext cx="29975" cy="28375"/>
            </a:xfrm>
            <a:custGeom>
              <a:avLst/>
              <a:gdLst/>
              <a:ahLst/>
              <a:cxnLst/>
              <a:rect l="l" t="t" r="r" b="b"/>
              <a:pathLst>
                <a:path w="1199" h="1135" extrusionOk="0">
                  <a:moveTo>
                    <a:pt x="725" y="0"/>
                  </a:moveTo>
                  <a:lnTo>
                    <a:pt x="631" y="95"/>
                  </a:lnTo>
                  <a:lnTo>
                    <a:pt x="347" y="347"/>
                  </a:lnTo>
                  <a:lnTo>
                    <a:pt x="95" y="599"/>
                  </a:lnTo>
                  <a:lnTo>
                    <a:pt x="0" y="725"/>
                  </a:lnTo>
                  <a:lnTo>
                    <a:pt x="0" y="851"/>
                  </a:lnTo>
                  <a:lnTo>
                    <a:pt x="32" y="977"/>
                  </a:lnTo>
                  <a:lnTo>
                    <a:pt x="95" y="1072"/>
                  </a:lnTo>
                  <a:lnTo>
                    <a:pt x="221" y="1135"/>
                  </a:lnTo>
                  <a:lnTo>
                    <a:pt x="473" y="1135"/>
                  </a:lnTo>
                  <a:lnTo>
                    <a:pt x="568" y="1040"/>
                  </a:lnTo>
                  <a:lnTo>
                    <a:pt x="820" y="788"/>
                  </a:lnTo>
                  <a:lnTo>
                    <a:pt x="1103" y="536"/>
                  </a:lnTo>
                  <a:lnTo>
                    <a:pt x="1167" y="410"/>
                  </a:lnTo>
                  <a:lnTo>
                    <a:pt x="1198" y="284"/>
                  </a:lnTo>
                  <a:lnTo>
                    <a:pt x="1167" y="158"/>
                  </a:lnTo>
                  <a:lnTo>
                    <a:pt x="1103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2"/>
            <p:cNvSpPr/>
            <p:nvPr/>
          </p:nvSpPr>
          <p:spPr>
            <a:xfrm>
              <a:off x="6603975" y="3429275"/>
              <a:ext cx="71725" cy="70175"/>
            </a:xfrm>
            <a:custGeom>
              <a:avLst/>
              <a:gdLst/>
              <a:ahLst/>
              <a:cxnLst/>
              <a:rect l="l" t="t" r="r" b="b"/>
              <a:pathLst>
                <a:path w="2869" h="2807" extrusionOk="0">
                  <a:moveTo>
                    <a:pt x="2522" y="0"/>
                  </a:moveTo>
                  <a:lnTo>
                    <a:pt x="2112" y="32"/>
                  </a:lnTo>
                  <a:lnTo>
                    <a:pt x="1892" y="158"/>
                  </a:lnTo>
                  <a:lnTo>
                    <a:pt x="1671" y="379"/>
                  </a:lnTo>
                  <a:lnTo>
                    <a:pt x="1450" y="631"/>
                  </a:lnTo>
                  <a:lnTo>
                    <a:pt x="1230" y="852"/>
                  </a:lnTo>
                  <a:lnTo>
                    <a:pt x="1009" y="1104"/>
                  </a:lnTo>
                  <a:lnTo>
                    <a:pt x="567" y="1577"/>
                  </a:lnTo>
                  <a:lnTo>
                    <a:pt x="126" y="2049"/>
                  </a:lnTo>
                  <a:lnTo>
                    <a:pt x="0" y="2207"/>
                  </a:lnTo>
                  <a:lnTo>
                    <a:pt x="0" y="2554"/>
                  </a:lnTo>
                  <a:lnTo>
                    <a:pt x="126" y="2712"/>
                  </a:lnTo>
                  <a:lnTo>
                    <a:pt x="284" y="2806"/>
                  </a:lnTo>
                  <a:lnTo>
                    <a:pt x="631" y="2775"/>
                  </a:lnTo>
                  <a:lnTo>
                    <a:pt x="788" y="2680"/>
                  </a:lnTo>
                  <a:lnTo>
                    <a:pt x="1261" y="2239"/>
                  </a:lnTo>
                  <a:lnTo>
                    <a:pt x="1765" y="1829"/>
                  </a:lnTo>
                  <a:lnTo>
                    <a:pt x="2270" y="1387"/>
                  </a:lnTo>
                  <a:lnTo>
                    <a:pt x="2522" y="1198"/>
                  </a:lnTo>
                  <a:lnTo>
                    <a:pt x="2743" y="978"/>
                  </a:lnTo>
                  <a:lnTo>
                    <a:pt x="2869" y="788"/>
                  </a:lnTo>
                  <a:lnTo>
                    <a:pt x="2869" y="316"/>
                  </a:lnTo>
                  <a:lnTo>
                    <a:pt x="2743" y="158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2"/>
            <p:cNvSpPr/>
            <p:nvPr/>
          </p:nvSpPr>
          <p:spPr>
            <a:xfrm>
              <a:off x="6535400" y="3506500"/>
              <a:ext cx="56775" cy="50475"/>
            </a:xfrm>
            <a:custGeom>
              <a:avLst/>
              <a:gdLst/>
              <a:ahLst/>
              <a:cxnLst/>
              <a:rect l="l" t="t" r="r" b="b"/>
              <a:pathLst>
                <a:path w="2271" h="2019" extrusionOk="0">
                  <a:moveTo>
                    <a:pt x="1766" y="1"/>
                  </a:moveTo>
                  <a:lnTo>
                    <a:pt x="1577" y="32"/>
                  </a:lnTo>
                  <a:lnTo>
                    <a:pt x="1419" y="158"/>
                  </a:lnTo>
                  <a:lnTo>
                    <a:pt x="1104" y="442"/>
                  </a:lnTo>
                  <a:lnTo>
                    <a:pt x="757" y="757"/>
                  </a:lnTo>
                  <a:lnTo>
                    <a:pt x="442" y="1041"/>
                  </a:lnTo>
                  <a:lnTo>
                    <a:pt x="95" y="1356"/>
                  </a:lnTo>
                  <a:lnTo>
                    <a:pt x="0" y="1451"/>
                  </a:lnTo>
                  <a:lnTo>
                    <a:pt x="0" y="1766"/>
                  </a:lnTo>
                  <a:lnTo>
                    <a:pt x="63" y="1892"/>
                  </a:lnTo>
                  <a:lnTo>
                    <a:pt x="189" y="1987"/>
                  </a:lnTo>
                  <a:lnTo>
                    <a:pt x="473" y="2018"/>
                  </a:lnTo>
                  <a:lnTo>
                    <a:pt x="599" y="1955"/>
                  </a:lnTo>
                  <a:lnTo>
                    <a:pt x="1387" y="1388"/>
                  </a:lnTo>
                  <a:lnTo>
                    <a:pt x="2144" y="821"/>
                  </a:lnTo>
                  <a:lnTo>
                    <a:pt x="2239" y="663"/>
                  </a:lnTo>
                  <a:lnTo>
                    <a:pt x="2270" y="474"/>
                  </a:lnTo>
                  <a:lnTo>
                    <a:pt x="2239" y="285"/>
                  </a:lnTo>
                  <a:lnTo>
                    <a:pt x="2113" y="12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2"/>
            <p:cNvSpPr/>
            <p:nvPr/>
          </p:nvSpPr>
          <p:spPr>
            <a:xfrm>
              <a:off x="6525925" y="3592425"/>
              <a:ext cx="40225" cy="33900"/>
            </a:xfrm>
            <a:custGeom>
              <a:avLst/>
              <a:gdLst/>
              <a:ahLst/>
              <a:cxnLst/>
              <a:rect l="l" t="t" r="r" b="b"/>
              <a:pathLst>
                <a:path w="1609" h="1356" extrusionOk="0">
                  <a:moveTo>
                    <a:pt x="1136" y="0"/>
                  </a:moveTo>
                  <a:lnTo>
                    <a:pt x="1010" y="63"/>
                  </a:lnTo>
                  <a:lnTo>
                    <a:pt x="600" y="410"/>
                  </a:lnTo>
                  <a:lnTo>
                    <a:pt x="159" y="725"/>
                  </a:lnTo>
                  <a:lnTo>
                    <a:pt x="64" y="820"/>
                  </a:lnTo>
                  <a:lnTo>
                    <a:pt x="32" y="946"/>
                  </a:lnTo>
                  <a:lnTo>
                    <a:pt x="1" y="1072"/>
                  </a:lnTo>
                  <a:lnTo>
                    <a:pt x="64" y="1198"/>
                  </a:lnTo>
                  <a:lnTo>
                    <a:pt x="159" y="1293"/>
                  </a:lnTo>
                  <a:lnTo>
                    <a:pt x="411" y="1356"/>
                  </a:lnTo>
                  <a:lnTo>
                    <a:pt x="505" y="1293"/>
                  </a:lnTo>
                  <a:lnTo>
                    <a:pt x="978" y="1009"/>
                  </a:lnTo>
                  <a:lnTo>
                    <a:pt x="1420" y="725"/>
                  </a:lnTo>
                  <a:lnTo>
                    <a:pt x="1514" y="631"/>
                  </a:lnTo>
                  <a:lnTo>
                    <a:pt x="1577" y="473"/>
                  </a:lnTo>
                  <a:lnTo>
                    <a:pt x="1609" y="347"/>
                  </a:lnTo>
                  <a:lnTo>
                    <a:pt x="1546" y="189"/>
                  </a:lnTo>
                  <a:lnTo>
                    <a:pt x="1451" y="63"/>
                  </a:lnTo>
                  <a:lnTo>
                    <a:pt x="1294" y="3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2"/>
            <p:cNvSpPr/>
            <p:nvPr/>
          </p:nvSpPr>
          <p:spPr>
            <a:xfrm>
              <a:off x="6458950" y="3607400"/>
              <a:ext cx="32325" cy="31550"/>
            </a:xfrm>
            <a:custGeom>
              <a:avLst/>
              <a:gdLst/>
              <a:ahLst/>
              <a:cxnLst/>
              <a:rect l="l" t="t" r="r" b="b"/>
              <a:pathLst>
                <a:path w="1293" h="1262" extrusionOk="0">
                  <a:moveTo>
                    <a:pt x="883" y="0"/>
                  </a:moveTo>
                  <a:lnTo>
                    <a:pt x="757" y="32"/>
                  </a:lnTo>
                  <a:lnTo>
                    <a:pt x="631" y="126"/>
                  </a:lnTo>
                  <a:lnTo>
                    <a:pt x="379" y="378"/>
                  </a:lnTo>
                  <a:lnTo>
                    <a:pt x="126" y="662"/>
                  </a:lnTo>
                  <a:lnTo>
                    <a:pt x="32" y="757"/>
                  </a:lnTo>
                  <a:lnTo>
                    <a:pt x="0" y="914"/>
                  </a:lnTo>
                  <a:lnTo>
                    <a:pt x="32" y="1040"/>
                  </a:lnTo>
                  <a:lnTo>
                    <a:pt x="126" y="1167"/>
                  </a:lnTo>
                  <a:lnTo>
                    <a:pt x="252" y="1230"/>
                  </a:lnTo>
                  <a:lnTo>
                    <a:pt x="379" y="1261"/>
                  </a:lnTo>
                  <a:lnTo>
                    <a:pt x="536" y="1230"/>
                  </a:lnTo>
                  <a:lnTo>
                    <a:pt x="631" y="1135"/>
                  </a:lnTo>
                  <a:lnTo>
                    <a:pt x="915" y="883"/>
                  </a:lnTo>
                  <a:lnTo>
                    <a:pt x="1198" y="631"/>
                  </a:lnTo>
                  <a:lnTo>
                    <a:pt x="1261" y="505"/>
                  </a:lnTo>
                  <a:lnTo>
                    <a:pt x="1293" y="347"/>
                  </a:lnTo>
                  <a:lnTo>
                    <a:pt x="1261" y="221"/>
                  </a:lnTo>
                  <a:lnTo>
                    <a:pt x="1167" y="9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2"/>
            <p:cNvSpPr/>
            <p:nvPr/>
          </p:nvSpPr>
          <p:spPr>
            <a:xfrm>
              <a:off x="6451075" y="3694075"/>
              <a:ext cx="47300" cy="44175"/>
            </a:xfrm>
            <a:custGeom>
              <a:avLst/>
              <a:gdLst/>
              <a:ahLst/>
              <a:cxnLst/>
              <a:rect l="l" t="t" r="r" b="b"/>
              <a:pathLst>
                <a:path w="1892" h="1767" extrusionOk="0">
                  <a:moveTo>
                    <a:pt x="1450" y="1"/>
                  </a:moveTo>
                  <a:lnTo>
                    <a:pt x="1293" y="32"/>
                  </a:lnTo>
                  <a:lnTo>
                    <a:pt x="1166" y="127"/>
                  </a:lnTo>
                  <a:lnTo>
                    <a:pt x="631" y="600"/>
                  </a:lnTo>
                  <a:lnTo>
                    <a:pt x="95" y="1104"/>
                  </a:lnTo>
                  <a:lnTo>
                    <a:pt x="0" y="1230"/>
                  </a:lnTo>
                  <a:lnTo>
                    <a:pt x="0" y="1546"/>
                  </a:lnTo>
                  <a:lnTo>
                    <a:pt x="95" y="1672"/>
                  </a:lnTo>
                  <a:lnTo>
                    <a:pt x="252" y="1766"/>
                  </a:lnTo>
                  <a:lnTo>
                    <a:pt x="378" y="1766"/>
                  </a:lnTo>
                  <a:lnTo>
                    <a:pt x="536" y="1735"/>
                  </a:lnTo>
                  <a:lnTo>
                    <a:pt x="662" y="1672"/>
                  </a:lnTo>
                  <a:lnTo>
                    <a:pt x="1230" y="1199"/>
                  </a:lnTo>
                  <a:lnTo>
                    <a:pt x="1765" y="694"/>
                  </a:lnTo>
                  <a:lnTo>
                    <a:pt x="1860" y="568"/>
                  </a:lnTo>
                  <a:lnTo>
                    <a:pt x="1892" y="411"/>
                  </a:lnTo>
                  <a:lnTo>
                    <a:pt x="1860" y="253"/>
                  </a:lnTo>
                  <a:lnTo>
                    <a:pt x="1765" y="12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2"/>
            <p:cNvSpPr/>
            <p:nvPr/>
          </p:nvSpPr>
          <p:spPr>
            <a:xfrm>
              <a:off x="6584250" y="3784725"/>
              <a:ext cx="26825" cy="27600"/>
            </a:xfrm>
            <a:custGeom>
              <a:avLst/>
              <a:gdLst/>
              <a:ahLst/>
              <a:cxnLst/>
              <a:rect l="l" t="t" r="r" b="b"/>
              <a:pathLst>
                <a:path w="1073" h="1104" extrusionOk="0">
                  <a:moveTo>
                    <a:pt x="726" y="0"/>
                  </a:moveTo>
                  <a:lnTo>
                    <a:pt x="600" y="32"/>
                  </a:lnTo>
                  <a:lnTo>
                    <a:pt x="505" y="95"/>
                  </a:lnTo>
                  <a:lnTo>
                    <a:pt x="285" y="347"/>
                  </a:lnTo>
                  <a:lnTo>
                    <a:pt x="64" y="568"/>
                  </a:lnTo>
                  <a:lnTo>
                    <a:pt x="1" y="694"/>
                  </a:lnTo>
                  <a:lnTo>
                    <a:pt x="1" y="820"/>
                  </a:lnTo>
                  <a:lnTo>
                    <a:pt x="1" y="915"/>
                  </a:lnTo>
                  <a:lnTo>
                    <a:pt x="95" y="1041"/>
                  </a:lnTo>
                  <a:lnTo>
                    <a:pt x="190" y="1104"/>
                  </a:lnTo>
                  <a:lnTo>
                    <a:pt x="442" y="1104"/>
                  </a:lnTo>
                  <a:lnTo>
                    <a:pt x="537" y="1009"/>
                  </a:lnTo>
                  <a:lnTo>
                    <a:pt x="758" y="789"/>
                  </a:lnTo>
                  <a:lnTo>
                    <a:pt x="978" y="536"/>
                  </a:lnTo>
                  <a:lnTo>
                    <a:pt x="1041" y="442"/>
                  </a:lnTo>
                  <a:lnTo>
                    <a:pt x="1073" y="316"/>
                  </a:lnTo>
                  <a:lnTo>
                    <a:pt x="1041" y="190"/>
                  </a:lnTo>
                  <a:lnTo>
                    <a:pt x="947" y="9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2"/>
            <p:cNvSpPr/>
            <p:nvPr/>
          </p:nvSpPr>
          <p:spPr>
            <a:xfrm>
              <a:off x="6725350" y="3765800"/>
              <a:ext cx="40200" cy="39450"/>
            </a:xfrm>
            <a:custGeom>
              <a:avLst/>
              <a:gdLst/>
              <a:ahLst/>
              <a:cxnLst/>
              <a:rect l="l" t="t" r="r" b="b"/>
              <a:pathLst>
                <a:path w="1608" h="1578" extrusionOk="0">
                  <a:moveTo>
                    <a:pt x="552" y="1451"/>
                  </a:moveTo>
                  <a:lnTo>
                    <a:pt x="504" y="1482"/>
                  </a:lnTo>
                  <a:lnTo>
                    <a:pt x="536" y="1482"/>
                  </a:lnTo>
                  <a:lnTo>
                    <a:pt x="567" y="1451"/>
                  </a:lnTo>
                  <a:close/>
                  <a:moveTo>
                    <a:pt x="1072" y="1"/>
                  </a:moveTo>
                  <a:lnTo>
                    <a:pt x="883" y="95"/>
                  </a:lnTo>
                  <a:lnTo>
                    <a:pt x="599" y="316"/>
                  </a:lnTo>
                  <a:lnTo>
                    <a:pt x="378" y="537"/>
                  </a:lnTo>
                  <a:lnTo>
                    <a:pt x="252" y="694"/>
                  </a:lnTo>
                  <a:lnTo>
                    <a:pt x="158" y="852"/>
                  </a:lnTo>
                  <a:lnTo>
                    <a:pt x="95" y="883"/>
                  </a:lnTo>
                  <a:lnTo>
                    <a:pt x="63" y="947"/>
                  </a:lnTo>
                  <a:lnTo>
                    <a:pt x="32" y="1073"/>
                  </a:lnTo>
                  <a:lnTo>
                    <a:pt x="0" y="1167"/>
                  </a:lnTo>
                  <a:lnTo>
                    <a:pt x="0" y="1199"/>
                  </a:lnTo>
                  <a:lnTo>
                    <a:pt x="0" y="1262"/>
                  </a:lnTo>
                  <a:lnTo>
                    <a:pt x="0" y="1325"/>
                  </a:lnTo>
                  <a:lnTo>
                    <a:pt x="32" y="1388"/>
                  </a:lnTo>
                  <a:lnTo>
                    <a:pt x="63" y="1482"/>
                  </a:lnTo>
                  <a:lnTo>
                    <a:pt x="158" y="1514"/>
                  </a:lnTo>
                  <a:lnTo>
                    <a:pt x="221" y="1546"/>
                  </a:lnTo>
                  <a:lnTo>
                    <a:pt x="315" y="1577"/>
                  </a:lnTo>
                  <a:lnTo>
                    <a:pt x="441" y="1546"/>
                  </a:lnTo>
                  <a:lnTo>
                    <a:pt x="536" y="1451"/>
                  </a:lnTo>
                  <a:lnTo>
                    <a:pt x="552" y="1451"/>
                  </a:lnTo>
                  <a:lnTo>
                    <a:pt x="599" y="1419"/>
                  </a:lnTo>
                  <a:lnTo>
                    <a:pt x="694" y="1325"/>
                  </a:lnTo>
                  <a:lnTo>
                    <a:pt x="788" y="1262"/>
                  </a:lnTo>
                  <a:lnTo>
                    <a:pt x="820" y="1230"/>
                  </a:lnTo>
                  <a:lnTo>
                    <a:pt x="757" y="1262"/>
                  </a:lnTo>
                  <a:lnTo>
                    <a:pt x="757" y="1262"/>
                  </a:lnTo>
                  <a:lnTo>
                    <a:pt x="1009" y="1073"/>
                  </a:lnTo>
                  <a:lnTo>
                    <a:pt x="1293" y="947"/>
                  </a:lnTo>
                  <a:lnTo>
                    <a:pt x="1198" y="978"/>
                  </a:lnTo>
                  <a:lnTo>
                    <a:pt x="1198" y="978"/>
                  </a:lnTo>
                  <a:lnTo>
                    <a:pt x="1261" y="947"/>
                  </a:lnTo>
                  <a:lnTo>
                    <a:pt x="1387" y="915"/>
                  </a:lnTo>
                  <a:lnTo>
                    <a:pt x="1482" y="820"/>
                  </a:lnTo>
                  <a:lnTo>
                    <a:pt x="1513" y="789"/>
                  </a:lnTo>
                  <a:lnTo>
                    <a:pt x="1545" y="726"/>
                  </a:lnTo>
                  <a:lnTo>
                    <a:pt x="1608" y="537"/>
                  </a:lnTo>
                  <a:lnTo>
                    <a:pt x="1545" y="316"/>
                  </a:lnTo>
                  <a:lnTo>
                    <a:pt x="1450" y="158"/>
                  </a:lnTo>
                  <a:lnTo>
                    <a:pt x="1293" y="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2"/>
            <p:cNvSpPr/>
            <p:nvPr/>
          </p:nvSpPr>
          <p:spPr>
            <a:xfrm>
              <a:off x="6890850" y="3629450"/>
              <a:ext cx="26825" cy="30775"/>
            </a:xfrm>
            <a:custGeom>
              <a:avLst/>
              <a:gdLst/>
              <a:ahLst/>
              <a:cxnLst/>
              <a:rect l="l" t="t" r="r" b="b"/>
              <a:pathLst>
                <a:path w="1073" h="1231" extrusionOk="0">
                  <a:moveTo>
                    <a:pt x="662" y="1"/>
                  </a:moveTo>
                  <a:lnTo>
                    <a:pt x="536" y="64"/>
                  </a:lnTo>
                  <a:lnTo>
                    <a:pt x="473" y="158"/>
                  </a:lnTo>
                  <a:lnTo>
                    <a:pt x="253" y="442"/>
                  </a:lnTo>
                  <a:lnTo>
                    <a:pt x="63" y="757"/>
                  </a:lnTo>
                  <a:lnTo>
                    <a:pt x="0" y="884"/>
                  </a:lnTo>
                  <a:lnTo>
                    <a:pt x="32" y="1010"/>
                  </a:lnTo>
                  <a:lnTo>
                    <a:pt x="95" y="1104"/>
                  </a:lnTo>
                  <a:lnTo>
                    <a:pt x="190" y="1199"/>
                  </a:lnTo>
                  <a:lnTo>
                    <a:pt x="316" y="1230"/>
                  </a:lnTo>
                  <a:lnTo>
                    <a:pt x="442" y="1199"/>
                  </a:lnTo>
                  <a:lnTo>
                    <a:pt x="473" y="1199"/>
                  </a:lnTo>
                  <a:lnTo>
                    <a:pt x="505" y="1167"/>
                  </a:lnTo>
                  <a:lnTo>
                    <a:pt x="568" y="1136"/>
                  </a:lnTo>
                  <a:lnTo>
                    <a:pt x="599" y="1073"/>
                  </a:lnTo>
                  <a:lnTo>
                    <a:pt x="820" y="757"/>
                  </a:lnTo>
                  <a:lnTo>
                    <a:pt x="1041" y="474"/>
                  </a:lnTo>
                  <a:lnTo>
                    <a:pt x="1072" y="348"/>
                  </a:lnTo>
                  <a:lnTo>
                    <a:pt x="1041" y="222"/>
                  </a:lnTo>
                  <a:lnTo>
                    <a:pt x="1009" y="95"/>
                  </a:lnTo>
                  <a:lnTo>
                    <a:pt x="915" y="3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2"/>
            <p:cNvSpPr/>
            <p:nvPr/>
          </p:nvSpPr>
          <p:spPr>
            <a:xfrm>
              <a:off x="6905025" y="3549850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694" y="1"/>
                  </a:moveTo>
                  <a:lnTo>
                    <a:pt x="631" y="32"/>
                  </a:lnTo>
                  <a:lnTo>
                    <a:pt x="568" y="64"/>
                  </a:lnTo>
                  <a:lnTo>
                    <a:pt x="505" y="95"/>
                  </a:lnTo>
                  <a:lnTo>
                    <a:pt x="411" y="190"/>
                  </a:lnTo>
                  <a:lnTo>
                    <a:pt x="285" y="316"/>
                  </a:lnTo>
                  <a:lnTo>
                    <a:pt x="190" y="411"/>
                  </a:lnTo>
                  <a:lnTo>
                    <a:pt x="64" y="505"/>
                  </a:lnTo>
                  <a:lnTo>
                    <a:pt x="1" y="600"/>
                  </a:lnTo>
                  <a:lnTo>
                    <a:pt x="1" y="694"/>
                  </a:lnTo>
                  <a:lnTo>
                    <a:pt x="1" y="757"/>
                  </a:lnTo>
                  <a:lnTo>
                    <a:pt x="64" y="820"/>
                  </a:lnTo>
                  <a:lnTo>
                    <a:pt x="127" y="883"/>
                  </a:lnTo>
                  <a:lnTo>
                    <a:pt x="190" y="915"/>
                  </a:lnTo>
                  <a:lnTo>
                    <a:pt x="285" y="915"/>
                  </a:lnTo>
                  <a:lnTo>
                    <a:pt x="348" y="883"/>
                  </a:lnTo>
                  <a:lnTo>
                    <a:pt x="474" y="789"/>
                  </a:lnTo>
                  <a:lnTo>
                    <a:pt x="600" y="694"/>
                  </a:lnTo>
                  <a:lnTo>
                    <a:pt x="726" y="631"/>
                  </a:lnTo>
                  <a:lnTo>
                    <a:pt x="852" y="537"/>
                  </a:lnTo>
                  <a:lnTo>
                    <a:pt x="915" y="474"/>
                  </a:lnTo>
                  <a:lnTo>
                    <a:pt x="947" y="442"/>
                  </a:lnTo>
                  <a:lnTo>
                    <a:pt x="947" y="379"/>
                  </a:lnTo>
                  <a:lnTo>
                    <a:pt x="978" y="348"/>
                  </a:lnTo>
                  <a:lnTo>
                    <a:pt x="978" y="221"/>
                  </a:lnTo>
                  <a:lnTo>
                    <a:pt x="915" y="127"/>
                  </a:lnTo>
                  <a:lnTo>
                    <a:pt x="852" y="32"/>
                  </a:lnTo>
                  <a:lnTo>
                    <a:pt x="726" y="3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4" name="Google Shape;4124;p32"/>
          <p:cNvSpPr/>
          <p:nvPr/>
        </p:nvSpPr>
        <p:spPr>
          <a:xfrm>
            <a:off x="5732625" y="4740103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5" name="Google Shape;4125;p32"/>
          <p:cNvSpPr/>
          <p:nvPr/>
        </p:nvSpPr>
        <p:spPr>
          <a:xfrm>
            <a:off x="-186175" y="1447790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6" name="Google Shape;4126;p32"/>
          <p:cNvSpPr/>
          <p:nvPr/>
        </p:nvSpPr>
        <p:spPr>
          <a:xfrm>
            <a:off x="8249300" y="3666340"/>
            <a:ext cx="518637" cy="32725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7" name="Google Shape;4127;p32"/>
          <p:cNvGrpSpPr/>
          <p:nvPr/>
        </p:nvGrpSpPr>
        <p:grpSpPr>
          <a:xfrm rot="-811012">
            <a:off x="8343725" y="4290312"/>
            <a:ext cx="454417" cy="636544"/>
            <a:chOff x="5844975" y="2332175"/>
            <a:chExt cx="513100" cy="718825"/>
          </a:xfrm>
        </p:grpSpPr>
        <p:sp>
          <p:nvSpPr>
            <p:cNvPr id="4128" name="Google Shape;4128;p32"/>
            <p:cNvSpPr/>
            <p:nvPr/>
          </p:nvSpPr>
          <p:spPr>
            <a:xfrm>
              <a:off x="5844975" y="2418075"/>
              <a:ext cx="472925" cy="632925"/>
            </a:xfrm>
            <a:custGeom>
              <a:avLst/>
              <a:gdLst/>
              <a:ahLst/>
              <a:cxnLst/>
              <a:rect l="l" t="t" r="r" b="b"/>
              <a:pathLst>
                <a:path w="18917" h="25317" extrusionOk="0">
                  <a:moveTo>
                    <a:pt x="12485" y="1"/>
                  </a:moveTo>
                  <a:lnTo>
                    <a:pt x="11949" y="190"/>
                  </a:lnTo>
                  <a:lnTo>
                    <a:pt x="11350" y="474"/>
                  </a:lnTo>
                  <a:lnTo>
                    <a:pt x="10404" y="1294"/>
                  </a:lnTo>
                  <a:lnTo>
                    <a:pt x="9364" y="2901"/>
                  </a:lnTo>
                  <a:lnTo>
                    <a:pt x="8891" y="4036"/>
                  </a:lnTo>
                  <a:lnTo>
                    <a:pt x="8387" y="5266"/>
                  </a:lnTo>
                  <a:lnTo>
                    <a:pt x="7977" y="6527"/>
                  </a:lnTo>
                  <a:lnTo>
                    <a:pt x="7724" y="7441"/>
                  </a:lnTo>
                  <a:lnTo>
                    <a:pt x="7315" y="8292"/>
                  </a:lnTo>
                  <a:lnTo>
                    <a:pt x="7062" y="8702"/>
                  </a:lnTo>
                  <a:lnTo>
                    <a:pt x="6432" y="9396"/>
                  </a:lnTo>
                  <a:lnTo>
                    <a:pt x="5297" y="10278"/>
                  </a:lnTo>
                  <a:lnTo>
                    <a:pt x="4477" y="10814"/>
                  </a:lnTo>
                  <a:lnTo>
                    <a:pt x="3752" y="11287"/>
                  </a:lnTo>
                  <a:lnTo>
                    <a:pt x="2365" y="12391"/>
                  </a:lnTo>
                  <a:lnTo>
                    <a:pt x="1167" y="13652"/>
                  </a:lnTo>
                  <a:lnTo>
                    <a:pt x="347" y="15133"/>
                  </a:lnTo>
                  <a:lnTo>
                    <a:pt x="127" y="15953"/>
                  </a:lnTo>
                  <a:lnTo>
                    <a:pt x="1" y="16710"/>
                  </a:lnTo>
                  <a:lnTo>
                    <a:pt x="127" y="18223"/>
                  </a:lnTo>
                  <a:lnTo>
                    <a:pt x="631" y="19704"/>
                  </a:lnTo>
                  <a:lnTo>
                    <a:pt x="1388" y="21092"/>
                  </a:lnTo>
                  <a:lnTo>
                    <a:pt x="1861" y="21691"/>
                  </a:lnTo>
                  <a:lnTo>
                    <a:pt x="2334" y="22290"/>
                  </a:lnTo>
                  <a:lnTo>
                    <a:pt x="3437" y="23267"/>
                  </a:lnTo>
                  <a:lnTo>
                    <a:pt x="4099" y="23645"/>
                  </a:lnTo>
                  <a:lnTo>
                    <a:pt x="4730" y="23960"/>
                  </a:lnTo>
                  <a:lnTo>
                    <a:pt x="6148" y="24150"/>
                  </a:lnTo>
                  <a:lnTo>
                    <a:pt x="6873" y="24023"/>
                  </a:lnTo>
                  <a:lnTo>
                    <a:pt x="7283" y="23929"/>
                  </a:lnTo>
                  <a:lnTo>
                    <a:pt x="8134" y="23897"/>
                  </a:lnTo>
                  <a:lnTo>
                    <a:pt x="8576" y="24023"/>
                  </a:lnTo>
                  <a:lnTo>
                    <a:pt x="8954" y="24244"/>
                  </a:lnTo>
                  <a:lnTo>
                    <a:pt x="9585" y="24780"/>
                  </a:lnTo>
                  <a:lnTo>
                    <a:pt x="9963" y="24969"/>
                  </a:lnTo>
                  <a:lnTo>
                    <a:pt x="10404" y="25127"/>
                  </a:lnTo>
                  <a:lnTo>
                    <a:pt x="11318" y="25221"/>
                  </a:lnTo>
                  <a:lnTo>
                    <a:pt x="11760" y="25316"/>
                  </a:lnTo>
                  <a:lnTo>
                    <a:pt x="12485" y="25285"/>
                  </a:lnTo>
                  <a:lnTo>
                    <a:pt x="13935" y="24875"/>
                  </a:lnTo>
                  <a:lnTo>
                    <a:pt x="14597" y="24559"/>
                  </a:lnTo>
                  <a:lnTo>
                    <a:pt x="15322" y="24213"/>
                  </a:lnTo>
                  <a:lnTo>
                    <a:pt x="16615" y="23330"/>
                  </a:lnTo>
                  <a:lnTo>
                    <a:pt x="17718" y="22258"/>
                  </a:lnTo>
                  <a:lnTo>
                    <a:pt x="18506" y="20934"/>
                  </a:lnTo>
                  <a:lnTo>
                    <a:pt x="18759" y="20209"/>
                  </a:lnTo>
                  <a:lnTo>
                    <a:pt x="18916" y="19358"/>
                  </a:lnTo>
                  <a:lnTo>
                    <a:pt x="18822" y="17687"/>
                  </a:lnTo>
                  <a:lnTo>
                    <a:pt x="18317" y="16016"/>
                  </a:lnTo>
                  <a:lnTo>
                    <a:pt x="17561" y="14408"/>
                  </a:lnTo>
                  <a:lnTo>
                    <a:pt x="17119" y="13652"/>
                  </a:lnTo>
                  <a:lnTo>
                    <a:pt x="16646" y="12832"/>
                  </a:lnTo>
                  <a:lnTo>
                    <a:pt x="16016" y="11508"/>
                  </a:lnTo>
                  <a:lnTo>
                    <a:pt x="15764" y="10594"/>
                  </a:lnTo>
                  <a:lnTo>
                    <a:pt x="15701" y="10121"/>
                  </a:lnTo>
                  <a:lnTo>
                    <a:pt x="15732" y="9206"/>
                  </a:lnTo>
                  <a:lnTo>
                    <a:pt x="15890" y="8261"/>
                  </a:lnTo>
                  <a:lnTo>
                    <a:pt x="16079" y="6968"/>
                  </a:lnTo>
                  <a:lnTo>
                    <a:pt x="16205" y="5644"/>
                  </a:lnTo>
                  <a:lnTo>
                    <a:pt x="16268" y="4604"/>
                  </a:lnTo>
                  <a:lnTo>
                    <a:pt x="16173" y="3059"/>
                  </a:lnTo>
                  <a:lnTo>
                    <a:pt x="15921" y="2050"/>
                  </a:lnTo>
                  <a:lnTo>
                    <a:pt x="15701" y="1609"/>
                  </a:lnTo>
                  <a:lnTo>
                    <a:pt x="15417" y="1104"/>
                  </a:lnTo>
                  <a:lnTo>
                    <a:pt x="14597" y="348"/>
                  </a:lnTo>
                  <a:lnTo>
                    <a:pt x="13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2"/>
            <p:cNvSpPr/>
            <p:nvPr/>
          </p:nvSpPr>
          <p:spPr>
            <a:xfrm>
              <a:off x="5844975" y="2806650"/>
              <a:ext cx="462675" cy="244350"/>
            </a:xfrm>
            <a:custGeom>
              <a:avLst/>
              <a:gdLst/>
              <a:ahLst/>
              <a:cxnLst/>
              <a:rect l="l" t="t" r="r" b="b"/>
              <a:pathLst>
                <a:path w="18507" h="9774" extrusionOk="0">
                  <a:moveTo>
                    <a:pt x="221" y="0"/>
                  </a:moveTo>
                  <a:lnTo>
                    <a:pt x="158" y="189"/>
                  </a:lnTo>
                  <a:lnTo>
                    <a:pt x="127" y="410"/>
                  </a:lnTo>
                  <a:lnTo>
                    <a:pt x="1" y="1167"/>
                  </a:lnTo>
                  <a:lnTo>
                    <a:pt x="127" y="2680"/>
                  </a:lnTo>
                  <a:lnTo>
                    <a:pt x="631" y="4161"/>
                  </a:lnTo>
                  <a:lnTo>
                    <a:pt x="1388" y="5549"/>
                  </a:lnTo>
                  <a:lnTo>
                    <a:pt x="1861" y="6148"/>
                  </a:lnTo>
                  <a:lnTo>
                    <a:pt x="2334" y="6747"/>
                  </a:lnTo>
                  <a:lnTo>
                    <a:pt x="3437" y="7724"/>
                  </a:lnTo>
                  <a:lnTo>
                    <a:pt x="4099" y="8102"/>
                  </a:lnTo>
                  <a:lnTo>
                    <a:pt x="4730" y="8417"/>
                  </a:lnTo>
                  <a:lnTo>
                    <a:pt x="6148" y="8607"/>
                  </a:lnTo>
                  <a:lnTo>
                    <a:pt x="6873" y="8480"/>
                  </a:lnTo>
                  <a:lnTo>
                    <a:pt x="7283" y="8386"/>
                  </a:lnTo>
                  <a:lnTo>
                    <a:pt x="8134" y="8354"/>
                  </a:lnTo>
                  <a:lnTo>
                    <a:pt x="8576" y="8480"/>
                  </a:lnTo>
                  <a:lnTo>
                    <a:pt x="8954" y="8670"/>
                  </a:lnTo>
                  <a:lnTo>
                    <a:pt x="9585" y="9237"/>
                  </a:lnTo>
                  <a:lnTo>
                    <a:pt x="9963" y="9426"/>
                  </a:lnTo>
                  <a:lnTo>
                    <a:pt x="10404" y="9584"/>
                  </a:lnTo>
                  <a:lnTo>
                    <a:pt x="11318" y="9678"/>
                  </a:lnTo>
                  <a:lnTo>
                    <a:pt x="11760" y="9773"/>
                  </a:lnTo>
                  <a:lnTo>
                    <a:pt x="12485" y="9742"/>
                  </a:lnTo>
                  <a:lnTo>
                    <a:pt x="13935" y="9332"/>
                  </a:lnTo>
                  <a:lnTo>
                    <a:pt x="14597" y="9016"/>
                  </a:lnTo>
                  <a:lnTo>
                    <a:pt x="15228" y="8733"/>
                  </a:lnTo>
                  <a:lnTo>
                    <a:pt x="16394" y="7976"/>
                  </a:lnTo>
                  <a:lnTo>
                    <a:pt x="17403" y="7030"/>
                  </a:lnTo>
                  <a:lnTo>
                    <a:pt x="18223" y="5958"/>
                  </a:lnTo>
                  <a:lnTo>
                    <a:pt x="18506" y="5359"/>
                  </a:lnTo>
                  <a:lnTo>
                    <a:pt x="18506" y="5359"/>
                  </a:lnTo>
                  <a:lnTo>
                    <a:pt x="18002" y="5738"/>
                  </a:lnTo>
                  <a:lnTo>
                    <a:pt x="16867" y="6463"/>
                  </a:lnTo>
                  <a:lnTo>
                    <a:pt x="16268" y="6747"/>
                  </a:lnTo>
                  <a:lnTo>
                    <a:pt x="15511" y="7062"/>
                  </a:lnTo>
                  <a:lnTo>
                    <a:pt x="13904" y="7535"/>
                  </a:lnTo>
                  <a:lnTo>
                    <a:pt x="13084" y="7566"/>
                  </a:lnTo>
                  <a:lnTo>
                    <a:pt x="12611" y="7472"/>
                  </a:lnTo>
                  <a:lnTo>
                    <a:pt x="11571" y="7346"/>
                  </a:lnTo>
                  <a:lnTo>
                    <a:pt x="11066" y="7188"/>
                  </a:lnTo>
                  <a:lnTo>
                    <a:pt x="10656" y="6967"/>
                  </a:lnTo>
                  <a:lnTo>
                    <a:pt x="9963" y="6368"/>
                  </a:lnTo>
                  <a:lnTo>
                    <a:pt x="9521" y="6148"/>
                  </a:lnTo>
                  <a:lnTo>
                    <a:pt x="9080" y="5990"/>
                  </a:lnTo>
                  <a:lnTo>
                    <a:pt x="8103" y="6021"/>
                  </a:lnTo>
                  <a:lnTo>
                    <a:pt x="7630" y="6116"/>
                  </a:lnTo>
                  <a:lnTo>
                    <a:pt x="7252" y="6211"/>
                  </a:lnTo>
                  <a:lnTo>
                    <a:pt x="6432" y="6242"/>
                  </a:lnTo>
                  <a:lnTo>
                    <a:pt x="5265" y="6053"/>
                  </a:lnTo>
                  <a:lnTo>
                    <a:pt x="4540" y="5706"/>
                  </a:lnTo>
                  <a:lnTo>
                    <a:pt x="3815" y="5296"/>
                  </a:lnTo>
                  <a:lnTo>
                    <a:pt x="2586" y="4193"/>
                  </a:lnTo>
                  <a:lnTo>
                    <a:pt x="2081" y="3531"/>
                  </a:lnTo>
                  <a:lnTo>
                    <a:pt x="1451" y="2743"/>
                  </a:lnTo>
                  <a:lnTo>
                    <a:pt x="505" y="94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2"/>
            <p:cNvSpPr/>
            <p:nvPr/>
          </p:nvSpPr>
          <p:spPr>
            <a:xfrm>
              <a:off x="6188600" y="3018650"/>
              <a:ext cx="31550" cy="22875"/>
            </a:xfrm>
            <a:custGeom>
              <a:avLst/>
              <a:gdLst/>
              <a:ahLst/>
              <a:cxnLst/>
              <a:rect l="l" t="t" r="r" b="b"/>
              <a:pathLst>
                <a:path w="1262" h="915" extrusionOk="0">
                  <a:moveTo>
                    <a:pt x="1230" y="0"/>
                  </a:moveTo>
                  <a:lnTo>
                    <a:pt x="631" y="473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442" y="757"/>
                  </a:lnTo>
                  <a:lnTo>
                    <a:pt x="852" y="568"/>
                  </a:lnTo>
                  <a:lnTo>
                    <a:pt x="1073" y="442"/>
                  </a:lnTo>
                  <a:lnTo>
                    <a:pt x="1262" y="3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8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2"/>
            <p:cNvSpPr/>
            <p:nvPr/>
          </p:nvSpPr>
          <p:spPr>
            <a:xfrm>
              <a:off x="6115325" y="2418075"/>
              <a:ext cx="136350" cy="98550"/>
            </a:xfrm>
            <a:custGeom>
              <a:avLst/>
              <a:gdLst/>
              <a:ahLst/>
              <a:cxnLst/>
              <a:rect l="l" t="t" r="r" b="b"/>
              <a:pathLst>
                <a:path w="5454" h="3942" extrusionOk="0">
                  <a:moveTo>
                    <a:pt x="1671" y="1"/>
                  </a:moveTo>
                  <a:lnTo>
                    <a:pt x="1135" y="190"/>
                  </a:lnTo>
                  <a:lnTo>
                    <a:pt x="504" y="474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473" y="852"/>
                  </a:lnTo>
                  <a:lnTo>
                    <a:pt x="1324" y="1010"/>
                  </a:lnTo>
                  <a:lnTo>
                    <a:pt x="2112" y="1420"/>
                  </a:lnTo>
                  <a:lnTo>
                    <a:pt x="2774" y="2082"/>
                  </a:lnTo>
                  <a:lnTo>
                    <a:pt x="3026" y="2492"/>
                  </a:lnTo>
                  <a:lnTo>
                    <a:pt x="3026" y="2523"/>
                  </a:lnTo>
                  <a:lnTo>
                    <a:pt x="3184" y="2775"/>
                  </a:lnTo>
                  <a:lnTo>
                    <a:pt x="3594" y="3280"/>
                  </a:lnTo>
                  <a:lnTo>
                    <a:pt x="4098" y="3626"/>
                  </a:lnTo>
                  <a:lnTo>
                    <a:pt x="4666" y="3847"/>
                  </a:lnTo>
                  <a:lnTo>
                    <a:pt x="4981" y="3910"/>
                  </a:lnTo>
                  <a:lnTo>
                    <a:pt x="5454" y="3942"/>
                  </a:lnTo>
                  <a:lnTo>
                    <a:pt x="5391" y="3343"/>
                  </a:lnTo>
                  <a:lnTo>
                    <a:pt x="5139" y="2145"/>
                  </a:lnTo>
                  <a:lnTo>
                    <a:pt x="4887" y="1609"/>
                  </a:lnTo>
                  <a:lnTo>
                    <a:pt x="4603" y="1104"/>
                  </a:lnTo>
                  <a:lnTo>
                    <a:pt x="3783" y="348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2"/>
            <p:cNvSpPr/>
            <p:nvPr/>
          </p:nvSpPr>
          <p:spPr>
            <a:xfrm>
              <a:off x="6188600" y="2341625"/>
              <a:ext cx="169475" cy="96200"/>
            </a:xfrm>
            <a:custGeom>
              <a:avLst/>
              <a:gdLst/>
              <a:ahLst/>
              <a:cxnLst/>
              <a:rect l="l" t="t" r="r" b="b"/>
              <a:pathLst>
                <a:path w="6779" h="3848" extrusionOk="0">
                  <a:moveTo>
                    <a:pt x="4068" y="1"/>
                  </a:moveTo>
                  <a:lnTo>
                    <a:pt x="3595" y="33"/>
                  </a:lnTo>
                  <a:lnTo>
                    <a:pt x="3090" y="159"/>
                  </a:lnTo>
                  <a:lnTo>
                    <a:pt x="2208" y="695"/>
                  </a:lnTo>
                  <a:lnTo>
                    <a:pt x="1829" y="1041"/>
                  </a:lnTo>
                  <a:lnTo>
                    <a:pt x="1293" y="1640"/>
                  </a:lnTo>
                  <a:lnTo>
                    <a:pt x="411" y="2933"/>
                  </a:lnTo>
                  <a:lnTo>
                    <a:pt x="1" y="3595"/>
                  </a:lnTo>
                  <a:lnTo>
                    <a:pt x="537" y="3658"/>
                  </a:lnTo>
                  <a:lnTo>
                    <a:pt x="1073" y="3753"/>
                  </a:lnTo>
                  <a:lnTo>
                    <a:pt x="1798" y="3847"/>
                  </a:lnTo>
                  <a:lnTo>
                    <a:pt x="2555" y="3816"/>
                  </a:lnTo>
                  <a:lnTo>
                    <a:pt x="3248" y="3721"/>
                  </a:lnTo>
                  <a:lnTo>
                    <a:pt x="4509" y="3091"/>
                  </a:lnTo>
                  <a:lnTo>
                    <a:pt x="5077" y="2649"/>
                  </a:lnTo>
                  <a:lnTo>
                    <a:pt x="5549" y="2208"/>
                  </a:lnTo>
                  <a:lnTo>
                    <a:pt x="5991" y="1703"/>
                  </a:lnTo>
                  <a:lnTo>
                    <a:pt x="6432" y="1230"/>
                  </a:lnTo>
                  <a:lnTo>
                    <a:pt x="6779" y="695"/>
                  </a:lnTo>
                  <a:lnTo>
                    <a:pt x="6779" y="568"/>
                  </a:lnTo>
                  <a:lnTo>
                    <a:pt x="6621" y="411"/>
                  </a:lnTo>
                  <a:lnTo>
                    <a:pt x="6148" y="316"/>
                  </a:lnTo>
                  <a:lnTo>
                    <a:pt x="5896" y="253"/>
                  </a:lnTo>
                  <a:lnTo>
                    <a:pt x="5203" y="159"/>
                  </a:lnTo>
                  <a:lnTo>
                    <a:pt x="4541" y="64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2"/>
            <p:cNvSpPr/>
            <p:nvPr/>
          </p:nvSpPr>
          <p:spPr>
            <a:xfrm>
              <a:off x="6204375" y="2358975"/>
              <a:ext cx="136375" cy="63875"/>
            </a:xfrm>
            <a:custGeom>
              <a:avLst/>
              <a:gdLst/>
              <a:ahLst/>
              <a:cxnLst/>
              <a:rect l="l" t="t" r="r" b="b"/>
              <a:pathLst>
                <a:path w="5455" h="2555" extrusionOk="0">
                  <a:moveTo>
                    <a:pt x="5360" y="1"/>
                  </a:moveTo>
                  <a:lnTo>
                    <a:pt x="3973" y="473"/>
                  </a:lnTo>
                  <a:lnTo>
                    <a:pt x="1325" y="1671"/>
                  </a:lnTo>
                  <a:lnTo>
                    <a:pt x="32" y="2428"/>
                  </a:lnTo>
                  <a:lnTo>
                    <a:pt x="0" y="2460"/>
                  </a:lnTo>
                  <a:lnTo>
                    <a:pt x="32" y="2523"/>
                  </a:lnTo>
                  <a:lnTo>
                    <a:pt x="63" y="2554"/>
                  </a:lnTo>
                  <a:lnTo>
                    <a:pt x="95" y="2554"/>
                  </a:lnTo>
                  <a:lnTo>
                    <a:pt x="127" y="2523"/>
                  </a:lnTo>
                  <a:lnTo>
                    <a:pt x="1388" y="1798"/>
                  </a:lnTo>
                  <a:lnTo>
                    <a:pt x="4036" y="600"/>
                  </a:lnTo>
                  <a:lnTo>
                    <a:pt x="5391" y="127"/>
                  </a:lnTo>
                  <a:lnTo>
                    <a:pt x="5454" y="95"/>
                  </a:lnTo>
                  <a:lnTo>
                    <a:pt x="5454" y="32"/>
                  </a:lnTo>
                  <a:lnTo>
                    <a:pt x="542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2"/>
            <p:cNvSpPr/>
            <p:nvPr/>
          </p:nvSpPr>
          <p:spPr>
            <a:xfrm>
              <a:off x="6261900" y="2388925"/>
              <a:ext cx="40225" cy="10275"/>
            </a:xfrm>
            <a:custGeom>
              <a:avLst/>
              <a:gdLst/>
              <a:ahLst/>
              <a:cxnLst/>
              <a:rect l="l" t="t" r="r" b="b"/>
              <a:pathLst>
                <a:path w="1609" h="411" extrusionOk="0">
                  <a:moveTo>
                    <a:pt x="1" y="1"/>
                  </a:moveTo>
                  <a:lnTo>
                    <a:pt x="1" y="64"/>
                  </a:lnTo>
                  <a:lnTo>
                    <a:pt x="1" y="95"/>
                  </a:lnTo>
                  <a:lnTo>
                    <a:pt x="32" y="127"/>
                  </a:lnTo>
                  <a:lnTo>
                    <a:pt x="64" y="127"/>
                  </a:lnTo>
                  <a:lnTo>
                    <a:pt x="789" y="221"/>
                  </a:lnTo>
                  <a:lnTo>
                    <a:pt x="1514" y="410"/>
                  </a:lnTo>
                  <a:lnTo>
                    <a:pt x="1577" y="410"/>
                  </a:lnTo>
                  <a:lnTo>
                    <a:pt x="1609" y="379"/>
                  </a:lnTo>
                  <a:lnTo>
                    <a:pt x="1609" y="316"/>
                  </a:lnTo>
                  <a:lnTo>
                    <a:pt x="1577" y="284"/>
                  </a:lnTo>
                  <a:lnTo>
                    <a:pt x="820" y="9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2"/>
            <p:cNvSpPr/>
            <p:nvPr/>
          </p:nvSpPr>
          <p:spPr>
            <a:xfrm>
              <a:off x="6283975" y="2353450"/>
              <a:ext cx="26025" cy="27625"/>
            </a:xfrm>
            <a:custGeom>
              <a:avLst/>
              <a:gdLst/>
              <a:ahLst/>
              <a:cxnLst/>
              <a:rect l="l" t="t" r="r" b="b"/>
              <a:pathLst>
                <a:path w="1041" h="1105" extrusionOk="0">
                  <a:moveTo>
                    <a:pt x="915" y="1"/>
                  </a:moveTo>
                  <a:lnTo>
                    <a:pt x="410" y="442"/>
                  </a:lnTo>
                  <a:lnTo>
                    <a:pt x="32" y="1010"/>
                  </a:lnTo>
                  <a:lnTo>
                    <a:pt x="1" y="1041"/>
                  </a:lnTo>
                  <a:lnTo>
                    <a:pt x="64" y="1104"/>
                  </a:lnTo>
                  <a:lnTo>
                    <a:pt x="95" y="1104"/>
                  </a:lnTo>
                  <a:lnTo>
                    <a:pt x="158" y="1073"/>
                  </a:lnTo>
                  <a:lnTo>
                    <a:pt x="505" y="537"/>
                  </a:lnTo>
                  <a:lnTo>
                    <a:pt x="1009" y="127"/>
                  </a:lnTo>
                  <a:lnTo>
                    <a:pt x="1041" y="64"/>
                  </a:lnTo>
                  <a:lnTo>
                    <a:pt x="1009" y="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2"/>
            <p:cNvSpPr/>
            <p:nvPr/>
          </p:nvSpPr>
          <p:spPr>
            <a:xfrm>
              <a:off x="6239850" y="2370800"/>
              <a:ext cx="17350" cy="31550"/>
            </a:xfrm>
            <a:custGeom>
              <a:avLst/>
              <a:gdLst/>
              <a:ahLst/>
              <a:cxnLst/>
              <a:rect l="l" t="t" r="r" b="b"/>
              <a:pathLst>
                <a:path w="694" h="1262" extrusionOk="0">
                  <a:moveTo>
                    <a:pt x="568" y="0"/>
                  </a:moveTo>
                  <a:lnTo>
                    <a:pt x="536" y="63"/>
                  </a:lnTo>
                  <a:lnTo>
                    <a:pt x="284" y="631"/>
                  </a:lnTo>
                  <a:lnTo>
                    <a:pt x="32" y="1167"/>
                  </a:lnTo>
                  <a:lnTo>
                    <a:pt x="0" y="1230"/>
                  </a:lnTo>
                  <a:lnTo>
                    <a:pt x="63" y="1261"/>
                  </a:lnTo>
                  <a:lnTo>
                    <a:pt x="95" y="1261"/>
                  </a:lnTo>
                  <a:lnTo>
                    <a:pt x="158" y="1230"/>
                  </a:lnTo>
                  <a:lnTo>
                    <a:pt x="410" y="662"/>
                  </a:lnTo>
                  <a:lnTo>
                    <a:pt x="662" y="127"/>
                  </a:lnTo>
                  <a:lnTo>
                    <a:pt x="694" y="63"/>
                  </a:lnTo>
                  <a:lnTo>
                    <a:pt x="63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2"/>
            <p:cNvSpPr/>
            <p:nvPr/>
          </p:nvSpPr>
          <p:spPr>
            <a:xfrm>
              <a:off x="6165750" y="2332175"/>
              <a:ext cx="32350" cy="141900"/>
            </a:xfrm>
            <a:custGeom>
              <a:avLst/>
              <a:gdLst/>
              <a:ahLst/>
              <a:cxnLst/>
              <a:rect l="l" t="t" r="r" b="b"/>
              <a:pathLst>
                <a:path w="1294" h="5676" extrusionOk="0">
                  <a:moveTo>
                    <a:pt x="379" y="1"/>
                  </a:moveTo>
                  <a:lnTo>
                    <a:pt x="190" y="95"/>
                  </a:lnTo>
                  <a:lnTo>
                    <a:pt x="64" y="221"/>
                  </a:lnTo>
                  <a:lnTo>
                    <a:pt x="1" y="537"/>
                  </a:lnTo>
                  <a:lnTo>
                    <a:pt x="64" y="726"/>
                  </a:lnTo>
                  <a:lnTo>
                    <a:pt x="347" y="1230"/>
                  </a:lnTo>
                  <a:lnTo>
                    <a:pt x="694" y="2397"/>
                  </a:lnTo>
                  <a:lnTo>
                    <a:pt x="726" y="3027"/>
                  </a:lnTo>
                  <a:lnTo>
                    <a:pt x="726" y="3689"/>
                  </a:lnTo>
                  <a:lnTo>
                    <a:pt x="568" y="4950"/>
                  </a:lnTo>
                  <a:lnTo>
                    <a:pt x="442" y="5612"/>
                  </a:lnTo>
                  <a:lnTo>
                    <a:pt x="442" y="5644"/>
                  </a:lnTo>
                  <a:lnTo>
                    <a:pt x="474" y="5675"/>
                  </a:lnTo>
                  <a:lnTo>
                    <a:pt x="537" y="5675"/>
                  </a:lnTo>
                  <a:lnTo>
                    <a:pt x="568" y="5644"/>
                  </a:lnTo>
                  <a:lnTo>
                    <a:pt x="789" y="5013"/>
                  </a:lnTo>
                  <a:lnTo>
                    <a:pt x="1167" y="3721"/>
                  </a:lnTo>
                  <a:lnTo>
                    <a:pt x="1262" y="3059"/>
                  </a:lnTo>
                  <a:lnTo>
                    <a:pt x="1293" y="2365"/>
                  </a:lnTo>
                  <a:lnTo>
                    <a:pt x="1262" y="1672"/>
                  </a:lnTo>
                  <a:lnTo>
                    <a:pt x="1136" y="978"/>
                  </a:lnTo>
                  <a:lnTo>
                    <a:pt x="852" y="284"/>
                  </a:lnTo>
                  <a:lnTo>
                    <a:pt x="852" y="253"/>
                  </a:lnTo>
                  <a:lnTo>
                    <a:pt x="820" y="221"/>
                  </a:lnTo>
                  <a:lnTo>
                    <a:pt x="694" y="9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2"/>
            <p:cNvSpPr/>
            <p:nvPr/>
          </p:nvSpPr>
          <p:spPr>
            <a:xfrm>
              <a:off x="6150775" y="2448025"/>
              <a:ext cx="62300" cy="30775"/>
            </a:xfrm>
            <a:custGeom>
              <a:avLst/>
              <a:gdLst/>
              <a:ahLst/>
              <a:cxnLst/>
              <a:rect l="l" t="t" r="r" b="b"/>
              <a:pathLst>
                <a:path w="2492" h="1231" extrusionOk="0">
                  <a:moveTo>
                    <a:pt x="95" y="1"/>
                  </a:moveTo>
                  <a:lnTo>
                    <a:pt x="1" y="64"/>
                  </a:lnTo>
                  <a:lnTo>
                    <a:pt x="1" y="190"/>
                  </a:lnTo>
                  <a:lnTo>
                    <a:pt x="32" y="285"/>
                  </a:lnTo>
                  <a:lnTo>
                    <a:pt x="442" y="852"/>
                  </a:lnTo>
                  <a:lnTo>
                    <a:pt x="852" y="1104"/>
                  </a:lnTo>
                  <a:lnTo>
                    <a:pt x="915" y="1136"/>
                  </a:lnTo>
                  <a:lnTo>
                    <a:pt x="978" y="1136"/>
                  </a:lnTo>
                  <a:lnTo>
                    <a:pt x="1293" y="1230"/>
                  </a:lnTo>
                  <a:lnTo>
                    <a:pt x="1987" y="1167"/>
                  </a:lnTo>
                  <a:lnTo>
                    <a:pt x="2397" y="1041"/>
                  </a:lnTo>
                  <a:lnTo>
                    <a:pt x="2491" y="978"/>
                  </a:lnTo>
                  <a:lnTo>
                    <a:pt x="2460" y="852"/>
                  </a:lnTo>
                  <a:lnTo>
                    <a:pt x="2397" y="789"/>
                  </a:lnTo>
                  <a:lnTo>
                    <a:pt x="2302" y="789"/>
                  </a:lnTo>
                  <a:lnTo>
                    <a:pt x="1924" y="915"/>
                  </a:lnTo>
                  <a:lnTo>
                    <a:pt x="1262" y="947"/>
                  </a:lnTo>
                  <a:lnTo>
                    <a:pt x="978" y="852"/>
                  </a:lnTo>
                  <a:lnTo>
                    <a:pt x="631" y="631"/>
                  </a:lnTo>
                  <a:lnTo>
                    <a:pt x="284" y="159"/>
                  </a:lnTo>
                  <a:lnTo>
                    <a:pt x="284" y="9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2"/>
            <p:cNvSpPr/>
            <p:nvPr/>
          </p:nvSpPr>
          <p:spPr>
            <a:xfrm>
              <a:off x="6012075" y="2775125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36" y="0"/>
                  </a:moveTo>
                  <a:lnTo>
                    <a:pt x="126" y="252"/>
                  </a:lnTo>
                  <a:lnTo>
                    <a:pt x="32" y="473"/>
                  </a:lnTo>
                  <a:lnTo>
                    <a:pt x="0" y="725"/>
                  </a:lnTo>
                  <a:lnTo>
                    <a:pt x="252" y="1167"/>
                  </a:lnTo>
                  <a:lnTo>
                    <a:pt x="473" y="1261"/>
                  </a:lnTo>
                  <a:lnTo>
                    <a:pt x="725" y="1293"/>
                  </a:lnTo>
                  <a:lnTo>
                    <a:pt x="1167" y="1040"/>
                  </a:lnTo>
                  <a:lnTo>
                    <a:pt x="1261" y="788"/>
                  </a:lnTo>
                  <a:lnTo>
                    <a:pt x="1293" y="536"/>
                  </a:lnTo>
                  <a:lnTo>
                    <a:pt x="1040" y="126"/>
                  </a:lnTo>
                  <a:lnTo>
                    <a:pt x="788" y="3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2"/>
            <p:cNvSpPr/>
            <p:nvPr/>
          </p:nvSpPr>
          <p:spPr>
            <a:xfrm>
              <a:off x="6147625" y="2809800"/>
              <a:ext cx="32350" cy="32325"/>
            </a:xfrm>
            <a:custGeom>
              <a:avLst/>
              <a:gdLst/>
              <a:ahLst/>
              <a:cxnLst/>
              <a:rect l="l" t="t" r="r" b="b"/>
              <a:pathLst>
                <a:path w="1294" h="1293" extrusionOk="0">
                  <a:moveTo>
                    <a:pt x="537" y="0"/>
                  </a:moveTo>
                  <a:lnTo>
                    <a:pt x="127" y="252"/>
                  </a:lnTo>
                  <a:lnTo>
                    <a:pt x="32" y="473"/>
                  </a:lnTo>
                  <a:lnTo>
                    <a:pt x="1" y="725"/>
                  </a:lnTo>
                  <a:lnTo>
                    <a:pt x="253" y="1167"/>
                  </a:lnTo>
                  <a:lnTo>
                    <a:pt x="505" y="1261"/>
                  </a:lnTo>
                  <a:lnTo>
                    <a:pt x="757" y="1293"/>
                  </a:lnTo>
                  <a:lnTo>
                    <a:pt x="1167" y="1041"/>
                  </a:lnTo>
                  <a:lnTo>
                    <a:pt x="1262" y="788"/>
                  </a:lnTo>
                  <a:lnTo>
                    <a:pt x="1293" y="536"/>
                  </a:lnTo>
                  <a:lnTo>
                    <a:pt x="1041" y="126"/>
                  </a:lnTo>
                  <a:lnTo>
                    <a:pt x="820" y="3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2"/>
            <p:cNvSpPr/>
            <p:nvPr/>
          </p:nvSpPr>
          <p:spPr>
            <a:xfrm>
              <a:off x="6057000" y="2849200"/>
              <a:ext cx="54400" cy="37850"/>
            </a:xfrm>
            <a:custGeom>
              <a:avLst/>
              <a:gdLst/>
              <a:ahLst/>
              <a:cxnLst/>
              <a:rect l="l" t="t" r="r" b="b"/>
              <a:pathLst>
                <a:path w="2176" h="1514" extrusionOk="0">
                  <a:moveTo>
                    <a:pt x="221" y="0"/>
                  </a:moveTo>
                  <a:lnTo>
                    <a:pt x="63" y="64"/>
                  </a:lnTo>
                  <a:lnTo>
                    <a:pt x="0" y="190"/>
                  </a:lnTo>
                  <a:lnTo>
                    <a:pt x="0" y="536"/>
                  </a:lnTo>
                  <a:lnTo>
                    <a:pt x="221" y="1072"/>
                  </a:lnTo>
                  <a:lnTo>
                    <a:pt x="473" y="1262"/>
                  </a:lnTo>
                  <a:lnTo>
                    <a:pt x="599" y="1388"/>
                  </a:lnTo>
                  <a:lnTo>
                    <a:pt x="757" y="1451"/>
                  </a:lnTo>
                  <a:lnTo>
                    <a:pt x="1167" y="1514"/>
                  </a:lnTo>
                  <a:lnTo>
                    <a:pt x="1608" y="1419"/>
                  </a:lnTo>
                  <a:lnTo>
                    <a:pt x="1829" y="1325"/>
                  </a:lnTo>
                  <a:lnTo>
                    <a:pt x="1986" y="1198"/>
                  </a:lnTo>
                  <a:lnTo>
                    <a:pt x="2175" y="946"/>
                  </a:lnTo>
                  <a:lnTo>
                    <a:pt x="2175" y="663"/>
                  </a:lnTo>
                  <a:lnTo>
                    <a:pt x="2081" y="505"/>
                  </a:lnTo>
                  <a:lnTo>
                    <a:pt x="1923" y="473"/>
                  </a:lnTo>
                  <a:lnTo>
                    <a:pt x="1766" y="568"/>
                  </a:lnTo>
                  <a:lnTo>
                    <a:pt x="1766" y="726"/>
                  </a:lnTo>
                  <a:lnTo>
                    <a:pt x="1734" y="852"/>
                  </a:lnTo>
                  <a:lnTo>
                    <a:pt x="1671" y="915"/>
                  </a:lnTo>
                  <a:lnTo>
                    <a:pt x="1608" y="978"/>
                  </a:lnTo>
                  <a:lnTo>
                    <a:pt x="1450" y="1041"/>
                  </a:lnTo>
                  <a:lnTo>
                    <a:pt x="1261" y="1104"/>
                  </a:lnTo>
                  <a:lnTo>
                    <a:pt x="883" y="1041"/>
                  </a:lnTo>
                  <a:lnTo>
                    <a:pt x="725" y="946"/>
                  </a:lnTo>
                  <a:lnTo>
                    <a:pt x="568" y="820"/>
                  </a:lnTo>
                  <a:lnTo>
                    <a:pt x="410" y="442"/>
                  </a:lnTo>
                  <a:lnTo>
                    <a:pt x="410" y="221"/>
                  </a:lnTo>
                  <a:lnTo>
                    <a:pt x="378" y="6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2"/>
            <p:cNvSpPr/>
            <p:nvPr/>
          </p:nvSpPr>
          <p:spPr>
            <a:xfrm>
              <a:off x="6171275" y="2869700"/>
              <a:ext cx="43375" cy="47300"/>
            </a:xfrm>
            <a:custGeom>
              <a:avLst/>
              <a:gdLst/>
              <a:ahLst/>
              <a:cxnLst/>
              <a:rect l="l" t="t" r="r" b="b"/>
              <a:pathLst>
                <a:path w="1735" h="1892" fill="none" extrusionOk="0">
                  <a:moveTo>
                    <a:pt x="694" y="95"/>
                  </a:moveTo>
                  <a:lnTo>
                    <a:pt x="599" y="63"/>
                  </a:lnTo>
                  <a:lnTo>
                    <a:pt x="505" y="95"/>
                  </a:lnTo>
                  <a:lnTo>
                    <a:pt x="410" y="126"/>
                  </a:lnTo>
                  <a:lnTo>
                    <a:pt x="347" y="221"/>
                  </a:lnTo>
                  <a:lnTo>
                    <a:pt x="95" y="536"/>
                  </a:lnTo>
                  <a:lnTo>
                    <a:pt x="0" y="914"/>
                  </a:lnTo>
                  <a:lnTo>
                    <a:pt x="0" y="1167"/>
                  </a:lnTo>
                  <a:lnTo>
                    <a:pt x="253" y="1608"/>
                  </a:lnTo>
                  <a:lnTo>
                    <a:pt x="442" y="1734"/>
                  </a:lnTo>
                  <a:lnTo>
                    <a:pt x="662" y="1829"/>
                  </a:lnTo>
                  <a:lnTo>
                    <a:pt x="1072" y="1892"/>
                  </a:lnTo>
                  <a:lnTo>
                    <a:pt x="1293" y="1829"/>
                  </a:lnTo>
                  <a:lnTo>
                    <a:pt x="1419" y="1797"/>
                  </a:lnTo>
                  <a:lnTo>
                    <a:pt x="1545" y="1671"/>
                  </a:lnTo>
                  <a:lnTo>
                    <a:pt x="1640" y="1545"/>
                  </a:lnTo>
                  <a:lnTo>
                    <a:pt x="1703" y="1356"/>
                  </a:lnTo>
                  <a:lnTo>
                    <a:pt x="1734" y="1198"/>
                  </a:lnTo>
                  <a:lnTo>
                    <a:pt x="1734" y="1040"/>
                  </a:lnTo>
                  <a:lnTo>
                    <a:pt x="1703" y="788"/>
                  </a:lnTo>
                  <a:lnTo>
                    <a:pt x="1608" y="568"/>
                  </a:lnTo>
                  <a:lnTo>
                    <a:pt x="1514" y="378"/>
                  </a:lnTo>
                  <a:lnTo>
                    <a:pt x="1387" y="252"/>
                  </a:lnTo>
                  <a:lnTo>
                    <a:pt x="1261" y="95"/>
                  </a:lnTo>
                  <a:lnTo>
                    <a:pt x="852" y="0"/>
                  </a:lnTo>
                  <a:lnTo>
                    <a:pt x="631" y="32"/>
                  </a:lnTo>
                  <a:lnTo>
                    <a:pt x="505" y="63"/>
                  </a:lnTo>
                  <a:lnTo>
                    <a:pt x="442" y="158"/>
                  </a:lnTo>
                  <a:lnTo>
                    <a:pt x="379" y="284"/>
                  </a:lnTo>
                  <a:lnTo>
                    <a:pt x="442" y="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2"/>
            <p:cNvSpPr/>
            <p:nvPr/>
          </p:nvSpPr>
          <p:spPr>
            <a:xfrm>
              <a:off x="5945075" y="2817675"/>
              <a:ext cx="44150" cy="48100"/>
            </a:xfrm>
            <a:custGeom>
              <a:avLst/>
              <a:gdLst/>
              <a:ahLst/>
              <a:cxnLst/>
              <a:rect l="l" t="t" r="r" b="b"/>
              <a:pathLst>
                <a:path w="1766" h="1924" fill="none" extrusionOk="0">
                  <a:moveTo>
                    <a:pt x="410" y="0"/>
                  </a:moveTo>
                  <a:lnTo>
                    <a:pt x="190" y="127"/>
                  </a:lnTo>
                  <a:lnTo>
                    <a:pt x="0" y="599"/>
                  </a:lnTo>
                  <a:lnTo>
                    <a:pt x="63" y="1135"/>
                  </a:lnTo>
                  <a:lnTo>
                    <a:pt x="316" y="1608"/>
                  </a:lnTo>
                  <a:lnTo>
                    <a:pt x="505" y="1766"/>
                  </a:lnTo>
                  <a:lnTo>
                    <a:pt x="694" y="1860"/>
                  </a:lnTo>
                  <a:lnTo>
                    <a:pt x="1104" y="1924"/>
                  </a:lnTo>
                  <a:lnTo>
                    <a:pt x="1482" y="1766"/>
                  </a:lnTo>
                  <a:lnTo>
                    <a:pt x="1734" y="1451"/>
                  </a:lnTo>
                  <a:lnTo>
                    <a:pt x="1766" y="1198"/>
                  </a:lnTo>
                  <a:lnTo>
                    <a:pt x="1703" y="852"/>
                  </a:lnTo>
                  <a:lnTo>
                    <a:pt x="1514" y="568"/>
                  </a:lnTo>
                  <a:lnTo>
                    <a:pt x="1261" y="253"/>
                  </a:lnTo>
                  <a:lnTo>
                    <a:pt x="883" y="64"/>
                  </a:lnTo>
                  <a:lnTo>
                    <a:pt x="631" y="32"/>
                  </a:lnTo>
                  <a:lnTo>
                    <a:pt x="379" y="95"/>
                  </a:lnTo>
                  <a:lnTo>
                    <a:pt x="284" y="127"/>
                  </a:lnTo>
                  <a:lnTo>
                    <a:pt x="190" y="190"/>
                  </a:lnTo>
                  <a:lnTo>
                    <a:pt x="190" y="316"/>
                  </a:lnTo>
                  <a:lnTo>
                    <a:pt x="253" y="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4" name="Google Shape;4144;p32"/>
          <p:cNvGrpSpPr/>
          <p:nvPr/>
        </p:nvGrpSpPr>
        <p:grpSpPr>
          <a:xfrm>
            <a:off x="266763" y="157445"/>
            <a:ext cx="446455" cy="474918"/>
            <a:chOff x="5058400" y="2489025"/>
            <a:chExt cx="419325" cy="446100"/>
          </a:xfrm>
        </p:grpSpPr>
        <p:sp>
          <p:nvSpPr>
            <p:cNvPr id="4145" name="Google Shape;4145;p32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2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2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2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2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2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2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2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2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2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2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2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2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2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2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0" name="Google Shape;4160;p32"/>
          <p:cNvGrpSpPr/>
          <p:nvPr/>
        </p:nvGrpSpPr>
        <p:grpSpPr>
          <a:xfrm rot="-175024">
            <a:off x="8290043" y="103268"/>
            <a:ext cx="662804" cy="583259"/>
            <a:chOff x="992375" y="2434650"/>
            <a:chExt cx="532025" cy="468175"/>
          </a:xfrm>
        </p:grpSpPr>
        <p:sp>
          <p:nvSpPr>
            <p:cNvPr id="4161" name="Google Shape;4161;p32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2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2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2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2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2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2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2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2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2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2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2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2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2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2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2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2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33"/>
          <p:cNvSpPr/>
          <p:nvPr/>
        </p:nvSpPr>
        <p:spPr>
          <a:xfrm>
            <a:off x="-272312" y="-264705"/>
            <a:ext cx="1244094" cy="78476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33"/>
          <p:cNvSpPr/>
          <p:nvPr/>
        </p:nvSpPr>
        <p:spPr>
          <a:xfrm>
            <a:off x="452258" y="230658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33"/>
          <p:cNvSpPr/>
          <p:nvPr/>
        </p:nvSpPr>
        <p:spPr>
          <a:xfrm>
            <a:off x="7682700" y="-80345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33"/>
          <p:cNvSpPr/>
          <p:nvPr/>
        </p:nvSpPr>
        <p:spPr>
          <a:xfrm>
            <a:off x="491900" y="4001198"/>
            <a:ext cx="1073548" cy="67714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33"/>
          <p:cNvSpPr/>
          <p:nvPr/>
        </p:nvSpPr>
        <p:spPr>
          <a:xfrm>
            <a:off x="8314375" y="4001200"/>
            <a:ext cx="2253368" cy="1421400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33"/>
          <p:cNvSpPr/>
          <p:nvPr/>
        </p:nvSpPr>
        <p:spPr>
          <a:xfrm>
            <a:off x="7290888" y="4587825"/>
            <a:ext cx="1721367" cy="10858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2" name="Google Shape;4192;p33"/>
          <p:cNvGrpSpPr/>
          <p:nvPr/>
        </p:nvGrpSpPr>
        <p:grpSpPr>
          <a:xfrm>
            <a:off x="8823600" y="3854100"/>
            <a:ext cx="518625" cy="565925"/>
            <a:chOff x="2029575" y="2353450"/>
            <a:chExt cx="518625" cy="565925"/>
          </a:xfrm>
        </p:grpSpPr>
        <p:sp>
          <p:nvSpPr>
            <p:cNvPr id="4193" name="Google Shape;4193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7" name="Google Shape;4237;p33"/>
          <p:cNvGrpSpPr/>
          <p:nvPr/>
        </p:nvGrpSpPr>
        <p:grpSpPr>
          <a:xfrm>
            <a:off x="541988" y="-335287"/>
            <a:ext cx="518625" cy="565925"/>
            <a:chOff x="2029575" y="2353450"/>
            <a:chExt cx="518625" cy="565925"/>
          </a:xfrm>
        </p:grpSpPr>
        <p:sp>
          <p:nvSpPr>
            <p:cNvPr id="4238" name="Google Shape;4238;p33"/>
            <p:cNvSpPr/>
            <p:nvPr/>
          </p:nvSpPr>
          <p:spPr>
            <a:xfrm>
              <a:off x="2284925" y="2468525"/>
              <a:ext cx="34700" cy="32350"/>
            </a:xfrm>
            <a:custGeom>
              <a:avLst/>
              <a:gdLst/>
              <a:ahLst/>
              <a:cxnLst/>
              <a:rect l="l" t="t" r="r" b="b"/>
              <a:pathLst>
                <a:path w="1388" h="1294" extrusionOk="0">
                  <a:moveTo>
                    <a:pt x="631" y="1"/>
                  </a:moveTo>
                  <a:lnTo>
                    <a:pt x="473" y="32"/>
                  </a:lnTo>
                  <a:lnTo>
                    <a:pt x="316" y="64"/>
                  </a:lnTo>
                  <a:lnTo>
                    <a:pt x="190" y="190"/>
                  </a:lnTo>
                  <a:lnTo>
                    <a:pt x="158" y="253"/>
                  </a:lnTo>
                  <a:lnTo>
                    <a:pt x="95" y="316"/>
                  </a:lnTo>
                  <a:lnTo>
                    <a:pt x="32" y="474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64" y="883"/>
                  </a:lnTo>
                  <a:lnTo>
                    <a:pt x="127" y="978"/>
                  </a:lnTo>
                  <a:lnTo>
                    <a:pt x="190" y="1072"/>
                  </a:lnTo>
                  <a:lnTo>
                    <a:pt x="316" y="1199"/>
                  </a:lnTo>
                  <a:lnTo>
                    <a:pt x="473" y="1262"/>
                  </a:lnTo>
                  <a:lnTo>
                    <a:pt x="631" y="1293"/>
                  </a:lnTo>
                  <a:lnTo>
                    <a:pt x="820" y="1262"/>
                  </a:lnTo>
                  <a:lnTo>
                    <a:pt x="883" y="1230"/>
                  </a:lnTo>
                  <a:lnTo>
                    <a:pt x="946" y="1230"/>
                  </a:lnTo>
                  <a:lnTo>
                    <a:pt x="1009" y="1199"/>
                  </a:lnTo>
                  <a:lnTo>
                    <a:pt x="1104" y="1167"/>
                  </a:lnTo>
                  <a:lnTo>
                    <a:pt x="1199" y="1104"/>
                  </a:lnTo>
                  <a:lnTo>
                    <a:pt x="1262" y="1009"/>
                  </a:lnTo>
                  <a:lnTo>
                    <a:pt x="1325" y="946"/>
                  </a:lnTo>
                  <a:lnTo>
                    <a:pt x="1356" y="852"/>
                  </a:lnTo>
                  <a:lnTo>
                    <a:pt x="1388" y="757"/>
                  </a:lnTo>
                  <a:lnTo>
                    <a:pt x="1388" y="631"/>
                  </a:lnTo>
                  <a:lnTo>
                    <a:pt x="1388" y="537"/>
                  </a:lnTo>
                  <a:lnTo>
                    <a:pt x="1388" y="474"/>
                  </a:lnTo>
                  <a:lnTo>
                    <a:pt x="1356" y="410"/>
                  </a:lnTo>
                  <a:lnTo>
                    <a:pt x="1325" y="316"/>
                  </a:lnTo>
                  <a:lnTo>
                    <a:pt x="1230" y="221"/>
                  </a:lnTo>
                  <a:lnTo>
                    <a:pt x="1167" y="158"/>
                  </a:lnTo>
                  <a:lnTo>
                    <a:pt x="1072" y="95"/>
                  </a:lnTo>
                  <a:lnTo>
                    <a:pt x="946" y="32"/>
                  </a:lnTo>
                  <a:lnTo>
                    <a:pt x="820" y="3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3"/>
            <p:cNvSpPr/>
            <p:nvPr/>
          </p:nvSpPr>
          <p:spPr>
            <a:xfrm>
              <a:off x="2313300" y="2527650"/>
              <a:ext cx="24450" cy="26800"/>
            </a:xfrm>
            <a:custGeom>
              <a:avLst/>
              <a:gdLst/>
              <a:ahLst/>
              <a:cxnLst/>
              <a:rect l="l" t="t" r="r" b="b"/>
              <a:pathLst>
                <a:path w="978" h="1072" extrusionOk="0">
                  <a:moveTo>
                    <a:pt x="505" y="0"/>
                  </a:moveTo>
                  <a:lnTo>
                    <a:pt x="253" y="32"/>
                  </a:lnTo>
                  <a:lnTo>
                    <a:pt x="0" y="315"/>
                  </a:lnTo>
                  <a:lnTo>
                    <a:pt x="0" y="725"/>
                  </a:lnTo>
                  <a:lnTo>
                    <a:pt x="253" y="1009"/>
                  </a:lnTo>
                  <a:lnTo>
                    <a:pt x="505" y="1072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5"/>
                  </a:lnTo>
                  <a:lnTo>
                    <a:pt x="726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3"/>
            <p:cNvSpPr/>
            <p:nvPr/>
          </p:nvSpPr>
          <p:spPr>
            <a:xfrm>
              <a:off x="2376350" y="2492175"/>
              <a:ext cx="11850" cy="12625"/>
            </a:xfrm>
            <a:custGeom>
              <a:avLst/>
              <a:gdLst/>
              <a:ahLst/>
              <a:cxnLst/>
              <a:rect l="l" t="t" r="r" b="b"/>
              <a:pathLst>
                <a:path w="474" h="505" extrusionOk="0">
                  <a:moveTo>
                    <a:pt x="253" y="0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473"/>
                  </a:lnTo>
                  <a:lnTo>
                    <a:pt x="253" y="505"/>
                  </a:lnTo>
                  <a:lnTo>
                    <a:pt x="347" y="473"/>
                  </a:lnTo>
                  <a:lnTo>
                    <a:pt x="473" y="347"/>
                  </a:lnTo>
                  <a:lnTo>
                    <a:pt x="473" y="158"/>
                  </a:lnTo>
                  <a:lnTo>
                    <a:pt x="347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3"/>
            <p:cNvSpPr/>
            <p:nvPr/>
          </p:nvSpPr>
          <p:spPr>
            <a:xfrm>
              <a:off x="2396850" y="256152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1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00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00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3"/>
            <p:cNvSpPr/>
            <p:nvPr/>
          </p:nvSpPr>
          <p:spPr>
            <a:xfrm>
              <a:off x="2421275" y="2709700"/>
              <a:ext cx="34700" cy="37075"/>
            </a:xfrm>
            <a:custGeom>
              <a:avLst/>
              <a:gdLst/>
              <a:ahLst/>
              <a:cxnLst/>
              <a:rect l="l" t="t" r="r" b="b"/>
              <a:pathLst>
                <a:path w="1388" h="1483" extrusionOk="0">
                  <a:moveTo>
                    <a:pt x="694" y="0"/>
                  </a:moveTo>
                  <a:lnTo>
                    <a:pt x="379" y="32"/>
                  </a:lnTo>
                  <a:lnTo>
                    <a:pt x="1" y="442"/>
                  </a:lnTo>
                  <a:lnTo>
                    <a:pt x="1" y="1009"/>
                  </a:lnTo>
                  <a:lnTo>
                    <a:pt x="379" y="1451"/>
                  </a:lnTo>
                  <a:lnTo>
                    <a:pt x="694" y="1482"/>
                  </a:lnTo>
                  <a:lnTo>
                    <a:pt x="1041" y="1451"/>
                  </a:lnTo>
                  <a:lnTo>
                    <a:pt x="1388" y="1009"/>
                  </a:lnTo>
                  <a:lnTo>
                    <a:pt x="1388" y="442"/>
                  </a:lnTo>
                  <a:lnTo>
                    <a:pt x="1041" y="3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3"/>
            <p:cNvSpPr/>
            <p:nvPr/>
          </p:nvSpPr>
          <p:spPr>
            <a:xfrm>
              <a:off x="2342450" y="2634025"/>
              <a:ext cx="16575" cy="18175"/>
            </a:xfrm>
            <a:custGeom>
              <a:avLst/>
              <a:gdLst/>
              <a:ahLst/>
              <a:cxnLst/>
              <a:rect l="l" t="t" r="r" b="b"/>
              <a:pathLst>
                <a:path w="663" h="727" extrusionOk="0">
                  <a:moveTo>
                    <a:pt x="316" y="1"/>
                  </a:moveTo>
                  <a:lnTo>
                    <a:pt x="159" y="33"/>
                  </a:lnTo>
                  <a:lnTo>
                    <a:pt x="1" y="222"/>
                  </a:lnTo>
                  <a:lnTo>
                    <a:pt x="1" y="505"/>
                  </a:lnTo>
                  <a:lnTo>
                    <a:pt x="159" y="695"/>
                  </a:lnTo>
                  <a:lnTo>
                    <a:pt x="316" y="726"/>
                  </a:lnTo>
                  <a:lnTo>
                    <a:pt x="474" y="695"/>
                  </a:lnTo>
                  <a:lnTo>
                    <a:pt x="663" y="505"/>
                  </a:lnTo>
                  <a:lnTo>
                    <a:pt x="663" y="222"/>
                  </a:lnTo>
                  <a:lnTo>
                    <a:pt x="474" y="3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3"/>
            <p:cNvSpPr/>
            <p:nvPr/>
          </p:nvSpPr>
          <p:spPr>
            <a:xfrm>
              <a:off x="2298325" y="2700250"/>
              <a:ext cx="19725" cy="20500"/>
            </a:xfrm>
            <a:custGeom>
              <a:avLst/>
              <a:gdLst/>
              <a:ahLst/>
              <a:cxnLst/>
              <a:rect l="l" t="t" r="r" b="b"/>
              <a:pathLst>
                <a:path w="789" h="820" extrusionOk="0">
                  <a:moveTo>
                    <a:pt x="221" y="0"/>
                  </a:moveTo>
                  <a:lnTo>
                    <a:pt x="0" y="252"/>
                  </a:lnTo>
                  <a:lnTo>
                    <a:pt x="0" y="568"/>
                  </a:lnTo>
                  <a:lnTo>
                    <a:pt x="221" y="820"/>
                  </a:lnTo>
                  <a:lnTo>
                    <a:pt x="568" y="820"/>
                  </a:lnTo>
                  <a:lnTo>
                    <a:pt x="789" y="568"/>
                  </a:lnTo>
                  <a:lnTo>
                    <a:pt x="789" y="25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2297525" y="2597000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10"/>
                  </a:lnTo>
                  <a:lnTo>
                    <a:pt x="159" y="568"/>
                  </a:lnTo>
                  <a:lnTo>
                    <a:pt x="285" y="599"/>
                  </a:lnTo>
                  <a:lnTo>
                    <a:pt x="411" y="568"/>
                  </a:lnTo>
                  <a:lnTo>
                    <a:pt x="568" y="410"/>
                  </a:lnTo>
                  <a:lnTo>
                    <a:pt x="568" y="18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2218725" y="2613550"/>
              <a:ext cx="23675" cy="24450"/>
            </a:xfrm>
            <a:custGeom>
              <a:avLst/>
              <a:gdLst/>
              <a:ahLst/>
              <a:cxnLst/>
              <a:rect l="l" t="t" r="r" b="b"/>
              <a:pathLst>
                <a:path w="947" h="978" extrusionOk="0">
                  <a:moveTo>
                    <a:pt x="253" y="0"/>
                  </a:moveTo>
                  <a:lnTo>
                    <a:pt x="0" y="284"/>
                  </a:lnTo>
                  <a:lnTo>
                    <a:pt x="0" y="662"/>
                  </a:lnTo>
                  <a:lnTo>
                    <a:pt x="253" y="946"/>
                  </a:lnTo>
                  <a:lnTo>
                    <a:pt x="473" y="978"/>
                  </a:lnTo>
                  <a:lnTo>
                    <a:pt x="694" y="946"/>
                  </a:lnTo>
                  <a:lnTo>
                    <a:pt x="946" y="662"/>
                  </a:lnTo>
                  <a:lnTo>
                    <a:pt x="946" y="284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2242375" y="2530000"/>
              <a:ext cx="33125" cy="36275"/>
            </a:xfrm>
            <a:custGeom>
              <a:avLst/>
              <a:gdLst/>
              <a:ahLst/>
              <a:cxnLst/>
              <a:rect l="l" t="t" r="r" b="b"/>
              <a:pathLst>
                <a:path w="1325" h="1451" extrusionOk="0">
                  <a:moveTo>
                    <a:pt x="662" y="1"/>
                  </a:moveTo>
                  <a:lnTo>
                    <a:pt x="347" y="32"/>
                  </a:lnTo>
                  <a:lnTo>
                    <a:pt x="0" y="442"/>
                  </a:lnTo>
                  <a:lnTo>
                    <a:pt x="0" y="978"/>
                  </a:lnTo>
                  <a:lnTo>
                    <a:pt x="347" y="1388"/>
                  </a:lnTo>
                  <a:lnTo>
                    <a:pt x="662" y="1451"/>
                  </a:lnTo>
                  <a:lnTo>
                    <a:pt x="977" y="1388"/>
                  </a:lnTo>
                  <a:lnTo>
                    <a:pt x="1324" y="978"/>
                  </a:lnTo>
                  <a:lnTo>
                    <a:pt x="1324" y="442"/>
                  </a:lnTo>
                  <a:lnTo>
                    <a:pt x="977" y="3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2195075" y="2483500"/>
              <a:ext cx="21300" cy="23675"/>
            </a:xfrm>
            <a:custGeom>
              <a:avLst/>
              <a:gdLst/>
              <a:ahLst/>
              <a:cxnLst/>
              <a:rect l="l" t="t" r="r" b="b"/>
              <a:pathLst>
                <a:path w="852" h="947" extrusionOk="0">
                  <a:moveTo>
                    <a:pt x="221" y="1"/>
                  </a:moveTo>
                  <a:lnTo>
                    <a:pt x="1" y="284"/>
                  </a:lnTo>
                  <a:lnTo>
                    <a:pt x="1" y="631"/>
                  </a:lnTo>
                  <a:lnTo>
                    <a:pt x="221" y="915"/>
                  </a:lnTo>
                  <a:lnTo>
                    <a:pt x="442" y="946"/>
                  </a:lnTo>
                  <a:lnTo>
                    <a:pt x="631" y="915"/>
                  </a:lnTo>
                  <a:lnTo>
                    <a:pt x="852" y="631"/>
                  </a:lnTo>
                  <a:lnTo>
                    <a:pt x="852" y="284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2158825" y="2556800"/>
              <a:ext cx="8700" cy="10275"/>
            </a:xfrm>
            <a:custGeom>
              <a:avLst/>
              <a:gdLst/>
              <a:ahLst/>
              <a:cxnLst/>
              <a:rect l="l" t="t" r="r" b="b"/>
              <a:pathLst>
                <a:path w="348" h="411" extrusionOk="0">
                  <a:moveTo>
                    <a:pt x="190" y="0"/>
                  </a:moveTo>
                  <a:lnTo>
                    <a:pt x="0" y="64"/>
                  </a:lnTo>
                  <a:lnTo>
                    <a:pt x="0" y="379"/>
                  </a:lnTo>
                  <a:lnTo>
                    <a:pt x="190" y="410"/>
                  </a:lnTo>
                  <a:lnTo>
                    <a:pt x="347" y="379"/>
                  </a:lnTo>
                  <a:lnTo>
                    <a:pt x="347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3"/>
            <p:cNvSpPr/>
            <p:nvPr/>
          </p:nvSpPr>
          <p:spPr>
            <a:xfrm>
              <a:off x="2113100" y="2660050"/>
              <a:ext cx="15800" cy="16575"/>
            </a:xfrm>
            <a:custGeom>
              <a:avLst/>
              <a:gdLst/>
              <a:ahLst/>
              <a:cxnLst/>
              <a:rect l="l" t="t" r="r" b="b"/>
              <a:pathLst>
                <a:path w="632" h="663" extrusionOk="0">
                  <a:moveTo>
                    <a:pt x="159" y="0"/>
                  </a:moveTo>
                  <a:lnTo>
                    <a:pt x="1" y="189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316" y="662"/>
                  </a:lnTo>
                  <a:lnTo>
                    <a:pt x="474" y="631"/>
                  </a:lnTo>
                  <a:lnTo>
                    <a:pt x="631" y="442"/>
                  </a:lnTo>
                  <a:lnTo>
                    <a:pt x="631" y="189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3"/>
            <p:cNvSpPr/>
            <p:nvPr/>
          </p:nvSpPr>
          <p:spPr>
            <a:xfrm>
              <a:off x="2189550" y="2686850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96" y="0"/>
                  </a:moveTo>
                  <a:lnTo>
                    <a:pt x="1" y="32"/>
                  </a:lnTo>
                  <a:lnTo>
                    <a:pt x="1" y="158"/>
                  </a:lnTo>
                  <a:lnTo>
                    <a:pt x="96" y="189"/>
                  </a:lnTo>
                  <a:lnTo>
                    <a:pt x="159" y="158"/>
                  </a:lnTo>
                  <a:lnTo>
                    <a:pt x="159" y="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2172225" y="2761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3" y="0"/>
                  </a:moveTo>
                  <a:lnTo>
                    <a:pt x="0" y="63"/>
                  </a:lnTo>
                  <a:lnTo>
                    <a:pt x="63" y="126"/>
                  </a:lnTo>
                  <a:lnTo>
                    <a:pt x="126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2225025" y="2719950"/>
              <a:ext cx="18150" cy="20500"/>
            </a:xfrm>
            <a:custGeom>
              <a:avLst/>
              <a:gdLst/>
              <a:ahLst/>
              <a:cxnLst/>
              <a:rect l="l" t="t" r="r" b="b"/>
              <a:pathLst>
                <a:path w="726" h="820" extrusionOk="0">
                  <a:moveTo>
                    <a:pt x="284" y="0"/>
                  </a:moveTo>
                  <a:lnTo>
                    <a:pt x="190" y="32"/>
                  </a:lnTo>
                  <a:lnTo>
                    <a:pt x="127" y="95"/>
                  </a:lnTo>
                  <a:lnTo>
                    <a:pt x="95" y="126"/>
                  </a:lnTo>
                  <a:lnTo>
                    <a:pt x="64" y="158"/>
                  </a:lnTo>
                  <a:lnTo>
                    <a:pt x="32" y="221"/>
                  </a:lnTo>
                  <a:lnTo>
                    <a:pt x="32" y="316"/>
                  </a:lnTo>
                  <a:lnTo>
                    <a:pt x="1" y="473"/>
                  </a:lnTo>
                  <a:lnTo>
                    <a:pt x="1" y="536"/>
                  </a:lnTo>
                  <a:lnTo>
                    <a:pt x="32" y="599"/>
                  </a:lnTo>
                  <a:lnTo>
                    <a:pt x="64" y="662"/>
                  </a:lnTo>
                  <a:lnTo>
                    <a:pt x="127" y="725"/>
                  </a:lnTo>
                  <a:lnTo>
                    <a:pt x="158" y="757"/>
                  </a:lnTo>
                  <a:lnTo>
                    <a:pt x="221" y="788"/>
                  </a:lnTo>
                  <a:lnTo>
                    <a:pt x="284" y="820"/>
                  </a:lnTo>
                  <a:lnTo>
                    <a:pt x="473" y="820"/>
                  </a:lnTo>
                  <a:lnTo>
                    <a:pt x="537" y="788"/>
                  </a:lnTo>
                  <a:lnTo>
                    <a:pt x="631" y="725"/>
                  </a:lnTo>
                  <a:lnTo>
                    <a:pt x="631" y="694"/>
                  </a:lnTo>
                  <a:lnTo>
                    <a:pt x="663" y="662"/>
                  </a:lnTo>
                  <a:lnTo>
                    <a:pt x="694" y="568"/>
                  </a:lnTo>
                  <a:lnTo>
                    <a:pt x="726" y="473"/>
                  </a:lnTo>
                  <a:lnTo>
                    <a:pt x="694" y="316"/>
                  </a:lnTo>
                  <a:lnTo>
                    <a:pt x="694" y="252"/>
                  </a:lnTo>
                  <a:lnTo>
                    <a:pt x="663" y="189"/>
                  </a:lnTo>
                  <a:lnTo>
                    <a:pt x="663" y="126"/>
                  </a:lnTo>
                  <a:lnTo>
                    <a:pt x="600" y="95"/>
                  </a:lnTo>
                  <a:lnTo>
                    <a:pt x="53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2223450" y="2812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158" y="0"/>
                  </a:moveTo>
                  <a:lnTo>
                    <a:pt x="1" y="158"/>
                  </a:lnTo>
                  <a:lnTo>
                    <a:pt x="1" y="379"/>
                  </a:lnTo>
                  <a:lnTo>
                    <a:pt x="158" y="568"/>
                  </a:lnTo>
                  <a:lnTo>
                    <a:pt x="410" y="568"/>
                  </a:lnTo>
                  <a:lnTo>
                    <a:pt x="568" y="379"/>
                  </a:lnTo>
                  <a:lnTo>
                    <a:pt x="568" y="15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3"/>
            <p:cNvSpPr/>
            <p:nvPr/>
          </p:nvSpPr>
          <p:spPr>
            <a:xfrm>
              <a:off x="2287300" y="2790100"/>
              <a:ext cx="34700" cy="37850"/>
            </a:xfrm>
            <a:custGeom>
              <a:avLst/>
              <a:gdLst/>
              <a:ahLst/>
              <a:cxnLst/>
              <a:rect l="l" t="t" r="r" b="b"/>
              <a:pathLst>
                <a:path w="1388" h="1514" extrusionOk="0">
                  <a:moveTo>
                    <a:pt x="694" y="0"/>
                  </a:moveTo>
                  <a:lnTo>
                    <a:pt x="347" y="63"/>
                  </a:lnTo>
                  <a:lnTo>
                    <a:pt x="0" y="473"/>
                  </a:lnTo>
                  <a:lnTo>
                    <a:pt x="0" y="1040"/>
                  </a:lnTo>
                  <a:lnTo>
                    <a:pt x="347" y="1482"/>
                  </a:lnTo>
                  <a:lnTo>
                    <a:pt x="694" y="1513"/>
                  </a:lnTo>
                  <a:lnTo>
                    <a:pt x="1040" y="1482"/>
                  </a:lnTo>
                  <a:lnTo>
                    <a:pt x="1387" y="1040"/>
                  </a:lnTo>
                  <a:lnTo>
                    <a:pt x="1387" y="473"/>
                  </a:lnTo>
                  <a:lnTo>
                    <a:pt x="1040" y="6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3"/>
            <p:cNvSpPr/>
            <p:nvPr/>
          </p:nvSpPr>
          <p:spPr>
            <a:xfrm>
              <a:off x="2354275" y="2770375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222" y="1"/>
                  </a:moveTo>
                  <a:lnTo>
                    <a:pt x="1" y="253"/>
                  </a:lnTo>
                  <a:lnTo>
                    <a:pt x="1" y="600"/>
                  </a:lnTo>
                  <a:lnTo>
                    <a:pt x="222" y="852"/>
                  </a:lnTo>
                  <a:lnTo>
                    <a:pt x="411" y="884"/>
                  </a:lnTo>
                  <a:lnTo>
                    <a:pt x="600" y="852"/>
                  </a:lnTo>
                  <a:lnTo>
                    <a:pt x="820" y="600"/>
                  </a:lnTo>
                  <a:lnTo>
                    <a:pt x="820" y="25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2388950" y="2825550"/>
              <a:ext cx="7925" cy="10275"/>
            </a:xfrm>
            <a:custGeom>
              <a:avLst/>
              <a:gdLst/>
              <a:ahLst/>
              <a:cxnLst/>
              <a:rect l="l" t="t" r="r" b="b"/>
              <a:pathLst>
                <a:path w="317" h="411" extrusionOk="0">
                  <a:moveTo>
                    <a:pt x="159" y="1"/>
                  </a:moveTo>
                  <a:lnTo>
                    <a:pt x="1" y="32"/>
                  </a:lnTo>
                  <a:lnTo>
                    <a:pt x="1" y="347"/>
                  </a:lnTo>
                  <a:lnTo>
                    <a:pt x="159" y="411"/>
                  </a:lnTo>
                  <a:lnTo>
                    <a:pt x="316" y="347"/>
                  </a:lnTo>
                  <a:lnTo>
                    <a:pt x="316" y="32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3"/>
            <p:cNvSpPr/>
            <p:nvPr/>
          </p:nvSpPr>
          <p:spPr>
            <a:xfrm>
              <a:off x="2494575" y="2779050"/>
              <a:ext cx="22875" cy="25250"/>
            </a:xfrm>
            <a:custGeom>
              <a:avLst/>
              <a:gdLst/>
              <a:ahLst/>
              <a:cxnLst/>
              <a:rect l="l" t="t" r="r" b="b"/>
              <a:pathLst>
                <a:path w="915" h="1010" extrusionOk="0">
                  <a:moveTo>
                    <a:pt x="473" y="1"/>
                  </a:moveTo>
                  <a:lnTo>
                    <a:pt x="221" y="32"/>
                  </a:lnTo>
                  <a:lnTo>
                    <a:pt x="0" y="316"/>
                  </a:lnTo>
                  <a:lnTo>
                    <a:pt x="0" y="694"/>
                  </a:lnTo>
                  <a:lnTo>
                    <a:pt x="221" y="978"/>
                  </a:lnTo>
                  <a:lnTo>
                    <a:pt x="473" y="1010"/>
                  </a:lnTo>
                  <a:lnTo>
                    <a:pt x="694" y="978"/>
                  </a:lnTo>
                  <a:lnTo>
                    <a:pt x="915" y="694"/>
                  </a:lnTo>
                  <a:lnTo>
                    <a:pt x="915" y="316"/>
                  </a:lnTo>
                  <a:lnTo>
                    <a:pt x="694" y="3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3"/>
            <p:cNvSpPr/>
            <p:nvPr/>
          </p:nvSpPr>
          <p:spPr>
            <a:xfrm>
              <a:off x="2519800" y="2691575"/>
              <a:ext cx="28400" cy="30750"/>
            </a:xfrm>
            <a:custGeom>
              <a:avLst/>
              <a:gdLst/>
              <a:ahLst/>
              <a:cxnLst/>
              <a:rect l="l" t="t" r="r" b="b"/>
              <a:pathLst>
                <a:path w="1136" h="1230" extrusionOk="0">
                  <a:moveTo>
                    <a:pt x="568" y="0"/>
                  </a:moveTo>
                  <a:lnTo>
                    <a:pt x="316" y="32"/>
                  </a:lnTo>
                  <a:lnTo>
                    <a:pt x="0" y="379"/>
                  </a:lnTo>
                  <a:lnTo>
                    <a:pt x="0" y="852"/>
                  </a:lnTo>
                  <a:lnTo>
                    <a:pt x="316" y="1167"/>
                  </a:lnTo>
                  <a:lnTo>
                    <a:pt x="568" y="1230"/>
                  </a:lnTo>
                  <a:lnTo>
                    <a:pt x="851" y="1167"/>
                  </a:lnTo>
                  <a:lnTo>
                    <a:pt x="1135" y="852"/>
                  </a:lnTo>
                  <a:lnTo>
                    <a:pt x="1135" y="379"/>
                  </a:lnTo>
                  <a:lnTo>
                    <a:pt x="851" y="32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3"/>
            <p:cNvSpPr/>
            <p:nvPr/>
          </p:nvSpPr>
          <p:spPr>
            <a:xfrm>
              <a:off x="2440975" y="2630875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1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10"/>
                  </a:lnTo>
                  <a:lnTo>
                    <a:pt x="694" y="978"/>
                  </a:lnTo>
                  <a:lnTo>
                    <a:pt x="946" y="694"/>
                  </a:lnTo>
                  <a:lnTo>
                    <a:pt x="946" y="316"/>
                  </a:lnTo>
                  <a:lnTo>
                    <a:pt x="694" y="3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3"/>
            <p:cNvSpPr/>
            <p:nvPr/>
          </p:nvSpPr>
          <p:spPr>
            <a:xfrm>
              <a:off x="2513500" y="2578875"/>
              <a:ext cx="20500" cy="22875"/>
            </a:xfrm>
            <a:custGeom>
              <a:avLst/>
              <a:gdLst/>
              <a:ahLst/>
              <a:cxnLst/>
              <a:rect l="l" t="t" r="r" b="b"/>
              <a:pathLst>
                <a:path w="820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4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3"/>
            <p:cNvSpPr/>
            <p:nvPr/>
          </p:nvSpPr>
          <p:spPr>
            <a:xfrm>
              <a:off x="2470925" y="2526050"/>
              <a:ext cx="20525" cy="22100"/>
            </a:xfrm>
            <a:custGeom>
              <a:avLst/>
              <a:gdLst/>
              <a:ahLst/>
              <a:cxnLst/>
              <a:rect l="l" t="t" r="r" b="b"/>
              <a:pathLst>
                <a:path w="821" h="884" extrusionOk="0">
                  <a:moveTo>
                    <a:pt x="410" y="1"/>
                  </a:moveTo>
                  <a:lnTo>
                    <a:pt x="221" y="33"/>
                  </a:lnTo>
                  <a:lnTo>
                    <a:pt x="1" y="285"/>
                  </a:lnTo>
                  <a:lnTo>
                    <a:pt x="1" y="632"/>
                  </a:lnTo>
                  <a:lnTo>
                    <a:pt x="221" y="852"/>
                  </a:lnTo>
                  <a:lnTo>
                    <a:pt x="410" y="884"/>
                  </a:lnTo>
                  <a:lnTo>
                    <a:pt x="600" y="852"/>
                  </a:lnTo>
                  <a:lnTo>
                    <a:pt x="820" y="632"/>
                  </a:lnTo>
                  <a:lnTo>
                    <a:pt x="820" y="285"/>
                  </a:lnTo>
                  <a:lnTo>
                    <a:pt x="600" y="33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2463050" y="2451975"/>
              <a:ext cx="22100" cy="26025"/>
            </a:xfrm>
            <a:custGeom>
              <a:avLst/>
              <a:gdLst/>
              <a:ahLst/>
              <a:cxnLst/>
              <a:rect l="l" t="t" r="r" b="b"/>
              <a:pathLst>
                <a:path w="884" h="1041" extrusionOk="0">
                  <a:moveTo>
                    <a:pt x="379" y="1"/>
                  </a:moveTo>
                  <a:lnTo>
                    <a:pt x="316" y="32"/>
                  </a:lnTo>
                  <a:lnTo>
                    <a:pt x="221" y="64"/>
                  </a:lnTo>
                  <a:lnTo>
                    <a:pt x="126" y="127"/>
                  </a:lnTo>
                  <a:lnTo>
                    <a:pt x="95" y="190"/>
                  </a:lnTo>
                  <a:lnTo>
                    <a:pt x="63" y="221"/>
                  </a:lnTo>
                  <a:lnTo>
                    <a:pt x="0" y="316"/>
                  </a:lnTo>
                  <a:lnTo>
                    <a:pt x="0" y="442"/>
                  </a:lnTo>
                  <a:lnTo>
                    <a:pt x="0" y="505"/>
                  </a:lnTo>
                  <a:lnTo>
                    <a:pt x="0" y="600"/>
                  </a:lnTo>
                  <a:lnTo>
                    <a:pt x="0" y="694"/>
                  </a:lnTo>
                  <a:lnTo>
                    <a:pt x="32" y="757"/>
                  </a:lnTo>
                  <a:lnTo>
                    <a:pt x="63" y="852"/>
                  </a:lnTo>
                  <a:lnTo>
                    <a:pt x="126" y="915"/>
                  </a:lnTo>
                  <a:lnTo>
                    <a:pt x="190" y="978"/>
                  </a:lnTo>
                  <a:lnTo>
                    <a:pt x="284" y="1009"/>
                  </a:lnTo>
                  <a:lnTo>
                    <a:pt x="347" y="1041"/>
                  </a:lnTo>
                  <a:lnTo>
                    <a:pt x="568" y="1041"/>
                  </a:lnTo>
                  <a:lnTo>
                    <a:pt x="662" y="978"/>
                  </a:lnTo>
                  <a:lnTo>
                    <a:pt x="757" y="915"/>
                  </a:lnTo>
                  <a:lnTo>
                    <a:pt x="789" y="852"/>
                  </a:lnTo>
                  <a:lnTo>
                    <a:pt x="852" y="820"/>
                  </a:lnTo>
                  <a:lnTo>
                    <a:pt x="883" y="694"/>
                  </a:lnTo>
                  <a:lnTo>
                    <a:pt x="883" y="600"/>
                  </a:lnTo>
                  <a:lnTo>
                    <a:pt x="883" y="505"/>
                  </a:lnTo>
                  <a:lnTo>
                    <a:pt x="883" y="442"/>
                  </a:lnTo>
                  <a:lnTo>
                    <a:pt x="883" y="347"/>
                  </a:lnTo>
                  <a:lnTo>
                    <a:pt x="852" y="284"/>
                  </a:lnTo>
                  <a:lnTo>
                    <a:pt x="820" y="190"/>
                  </a:lnTo>
                  <a:lnTo>
                    <a:pt x="757" y="127"/>
                  </a:lnTo>
                  <a:lnTo>
                    <a:pt x="694" y="64"/>
                  </a:lnTo>
                  <a:lnTo>
                    <a:pt x="631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2423650" y="241177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315" y="1"/>
                  </a:moveTo>
                  <a:lnTo>
                    <a:pt x="158" y="32"/>
                  </a:lnTo>
                  <a:lnTo>
                    <a:pt x="0" y="221"/>
                  </a:lnTo>
                  <a:lnTo>
                    <a:pt x="0" y="505"/>
                  </a:lnTo>
                  <a:lnTo>
                    <a:pt x="158" y="694"/>
                  </a:lnTo>
                  <a:lnTo>
                    <a:pt x="315" y="726"/>
                  </a:lnTo>
                  <a:lnTo>
                    <a:pt x="473" y="694"/>
                  </a:lnTo>
                  <a:lnTo>
                    <a:pt x="662" y="505"/>
                  </a:lnTo>
                  <a:lnTo>
                    <a:pt x="662" y="221"/>
                  </a:lnTo>
                  <a:lnTo>
                    <a:pt x="473" y="3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2355850" y="2393650"/>
              <a:ext cx="17375" cy="18950"/>
            </a:xfrm>
            <a:custGeom>
              <a:avLst/>
              <a:gdLst/>
              <a:ahLst/>
              <a:cxnLst/>
              <a:rect l="l" t="t" r="r" b="b"/>
              <a:pathLst>
                <a:path w="695" h="758" extrusionOk="0">
                  <a:moveTo>
                    <a:pt x="348" y="1"/>
                  </a:moveTo>
                  <a:lnTo>
                    <a:pt x="190" y="32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90" y="726"/>
                  </a:lnTo>
                  <a:lnTo>
                    <a:pt x="348" y="757"/>
                  </a:lnTo>
                  <a:lnTo>
                    <a:pt x="505" y="726"/>
                  </a:lnTo>
                  <a:lnTo>
                    <a:pt x="694" y="505"/>
                  </a:lnTo>
                  <a:lnTo>
                    <a:pt x="694" y="253"/>
                  </a:lnTo>
                  <a:lnTo>
                    <a:pt x="505" y="3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3"/>
            <p:cNvSpPr/>
            <p:nvPr/>
          </p:nvSpPr>
          <p:spPr>
            <a:xfrm>
              <a:off x="2266800" y="2353450"/>
              <a:ext cx="26025" cy="28400"/>
            </a:xfrm>
            <a:custGeom>
              <a:avLst/>
              <a:gdLst/>
              <a:ahLst/>
              <a:cxnLst/>
              <a:rect l="l" t="t" r="r" b="b"/>
              <a:pathLst>
                <a:path w="1041" h="1136" extrusionOk="0">
                  <a:moveTo>
                    <a:pt x="536" y="1"/>
                  </a:moveTo>
                  <a:lnTo>
                    <a:pt x="284" y="32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84" y="1104"/>
                  </a:lnTo>
                  <a:lnTo>
                    <a:pt x="536" y="1136"/>
                  </a:lnTo>
                  <a:lnTo>
                    <a:pt x="789" y="1104"/>
                  </a:lnTo>
                  <a:lnTo>
                    <a:pt x="1041" y="789"/>
                  </a:lnTo>
                  <a:lnTo>
                    <a:pt x="1041" y="348"/>
                  </a:lnTo>
                  <a:lnTo>
                    <a:pt x="789" y="3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3"/>
            <p:cNvSpPr/>
            <p:nvPr/>
          </p:nvSpPr>
          <p:spPr>
            <a:xfrm>
              <a:off x="2228175" y="2400750"/>
              <a:ext cx="18150" cy="18950"/>
            </a:xfrm>
            <a:custGeom>
              <a:avLst/>
              <a:gdLst/>
              <a:ahLst/>
              <a:cxnLst/>
              <a:rect l="l" t="t" r="r" b="b"/>
              <a:pathLst>
                <a:path w="726" h="758" extrusionOk="0">
                  <a:moveTo>
                    <a:pt x="190" y="0"/>
                  </a:moveTo>
                  <a:lnTo>
                    <a:pt x="1" y="221"/>
                  </a:lnTo>
                  <a:lnTo>
                    <a:pt x="1" y="536"/>
                  </a:lnTo>
                  <a:lnTo>
                    <a:pt x="190" y="726"/>
                  </a:lnTo>
                  <a:lnTo>
                    <a:pt x="379" y="757"/>
                  </a:lnTo>
                  <a:lnTo>
                    <a:pt x="537" y="726"/>
                  </a:lnTo>
                  <a:lnTo>
                    <a:pt x="726" y="536"/>
                  </a:lnTo>
                  <a:lnTo>
                    <a:pt x="726" y="22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2152525" y="2395225"/>
              <a:ext cx="21300" cy="22875"/>
            </a:xfrm>
            <a:custGeom>
              <a:avLst/>
              <a:gdLst/>
              <a:ahLst/>
              <a:cxnLst/>
              <a:rect l="l" t="t" r="r" b="b"/>
              <a:pathLst>
                <a:path w="852" h="915" extrusionOk="0">
                  <a:moveTo>
                    <a:pt x="442" y="1"/>
                  </a:moveTo>
                  <a:lnTo>
                    <a:pt x="221" y="32"/>
                  </a:lnTo>
                  <a:lnTo>
                    <a:pt x="32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42" y="915"/>
                  </a:lnTo>
                  <a:lnTo>
                    <a:pt x="631" y="883"/>
                  </a:lnTo>
                  <a:lnTo>
                    <a:pt x="851" y="631"/>
                  </a:lnTo>
                  <a:lnTo>
                    <a:pt x="851" y="284"/>
                  </a:lnTo>
                  <a:lnTo>
                    <a:pt x="631" y="3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2106800" y="2470100"/>
              <a:ext cx="7125" cy="7900"/>
            </a:xfrm>
            <a:custGeom>
              <a:avLst/>
              <a:gdLst/>
              <a:ahLst/>
              <a:cxnLst/>
              <a:rect l="l" t="t" r="r" b="b"/>
              <a:pathLst>
                <a:path w="285" h="316" extrusionOk="0">
                  <a:moveTo>
                    <a:pt x="158" y="1"/>
                  </a:moveTo>
                  <a:lnTo>
                    <a:pt x="1" y="32"/>
                  </a:lnTo>
                  <a:lnTo>
                    <a:pt x="1" y="253"/>
                  </a:lnTo>
                  <a:lnTo>
                    <a:pt x="158" y="316"/>
                  </a:lnTo>
                  <a:lnTo>
                    <a:pt x="284" y="253"/>
                  </a:lnTo>
                  <a:lnTo>
                    <a:pt x="284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2122575" y="2521325"/>
              <a:ext cx="3175" cy="3975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0" y="1"/>
                  </a:moveTo>
                  <a:lnTo>
                    <a:pt x="0" y="127"/>
                  </a:lnTo>
                  <a:lnTo>
                    <a:pt x="63" y="158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3"/>
            <p:cNvSpPr/>
            <p:nvPr/>
          </p:nvSpPr>
          <p:spPr>
            <a:xfrm>
              <a:off x="2038225" y="2567050"/>
              <a:ext cx="23675" cy="25250"/>
            </a:xfrm>
            <a:custGeom>
              <a:avLst/>
              <a:gdLst/>
              <a:ahLst/>
              <a:cxnLst/>
              <a:rect l="l" t="t" r="r" b="b"/>
              <a:pathLst>
                <a:path w="947" h="1010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694"/>
                  </a:lnTo>
                  <a:lnTo>
                    <a:pt x="253" y="978"/>
                  </a:lnTo>
                  <a:lnTo>
                    <a:pt x="474" y="1009"/>
                  </a:lnTo>
                  <a:lnTo>
                    <a:pt x="695" y="978"/>
                  </a:lnTo>
                  <a:lnTo>
                    <a:pt x="947" y="694"/>
                  </a:lnTo>
                  <a:lnTo>
                    <a:pt x="947" y="316"/>
                  </a:lnTo>
                  <a:lnTo>
                    <a:pt x="695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3"/>
            <p:cNvSpPr/>
            <p:nvPr/>
          </p:nvSpPr>
          <p:spPr>
            <a:xfrm>
              <a:off x="2081575" y="2593050"/>
              <a:ext cx="15000" cy="15800"/>
            </a:xfrm>
            <a:custGeom>
              <a:avLst/>
              <a:gdLst/>
              <a:ahLst/>
              <a:cxnLst/>
              <a:rect l="l" t="t" r="r" b="b"/>
              <a:pathLst>
                <a:path w="600" h="632" extrusionOk="0">
                  <a:moveTo>
                    <a:pt x="159" y="1"/>
                  </a:moveTo>
                  <a:lnTo>
                    <a:pt x="1" y="190"/>
                  </a:lnTo>
                  <a:lnTo>
                    <a:pt x="1" y="442"/>
                  </a:lnTo>
                  <a:lnTo>
                    <a:pt x="159" y="631"/>
                  </a:lnTo>
                  <a:lnTo>
                    <a:pt x="442" y="631"/>
                  </a:lnTo>
                  <a:lnTo>
                    <a:pt x="600" y="442"/>
                  </a:lnTo>
                  <a:lnTo>
                    <a:pt x="600" y="19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3"/>
            <p:cNvSpPr/>
            <p:nvPr/>
          </p:nvSpPr>
          <p:spPr>
            <a:xfrm>
              <a:off x="2029575" y="2667925"/>
              <a:ext cx="13425" cy="14225"/>
            </a:xfrm>
            <a:custGeom>
              <a:avLst/>
              <a:gdLst/>
              <a:ahLst/>
              <a:cxnLst/>
              <a:rect l="l" t="t" r="r" b="b"/>
              <a:pathLst>
                <a:path w="537" h="569" extrusionOk="0">
                  <a:moveTo>
                    <a:pt x="252" y="1"/>
                  </a:moveTo>
                  <a:lnTo>
                    <a:pt x="126" y="32"/>
                  </a:lnTo>
                  <a:lnTo>
                    <a:pt x="0" y="190"/>
                  </a:lnTo>
                  <a:lnTo>
                    <a:pt x="0" y="410"/>
                  </a:lnTo>
                  <a:lnTo>
                    <a:pt x="126" y="568"/>
                  </a:lnTo>
                  <a:lnTo>
                    <a:pt x="378" y="568"/>
                  </a:lnTo>
                  <a:lnTo>
                    <a:pt x="536" y="410"/>
                  </a:lnTo>
                  <a:lnTo>
                    <a:pt x="536" y="190"/>
                  </a:lnTo>
                  <a:lnTo>
                    <a:pt x="378" y="32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2073700" y="2708125"/>
              <a:ext cx="24450" cy="26025"/>
            </a:xfrm>
            <a:custGeom>
              <a:avLst/>
              <a:gdLst/>
              <a:ahLst/>
              <a:cxnLst/>
              <a:rect l="l" t="t" r="r" b="b"/>
              <a:pathLst>
                <a:path w="978" h="1041" extrusionOk="0">
                  <a:moveTo>
                    <a:pt x="474" y="0"/>
                  </a:moveTo>
                  <a:lnTo>
                    <a:pt x="253" y="32"/>
                  </a:lnTo>
                  <a:lnTo>
                    <a:pt x="1" y="316"/>
                  </a:lnTo>
                  <a:lnTo>
                    <a:pt x="1" y="725"/>
                  </a:lnTo>
                  <a:lnTo>
                    <a:pt x="253" y="1009"/>
                  </a:lnTo>
                  <a:lnTo>
                    <a:pt x="474" y="1041"/>
                  </a:lnTo>
                  <a:lnTo>
                    <a:pt x="726" y="1009"/>
                  </a:lnTo>
                  <a:lnTo>
                    <a:pt x="978" y="725"/>
                  </a:lnTo>
                  <a:lnTo>
                    <a:pt x="978" y="316"/>
                  </a:lnTo>
                  <a:lnTo>
                    <a:pt x="726" y="3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3"/>
            <p:cNvSpPr/>
            <p:nvPr/>
          </p:nvSpPr>
          <p:spPr>
            <a:xfrm>
              <a:off x="2082375" y="2769600"/>
              <a:ext cx="20525" cy="22875"/>
            </a:xfrm>
            <a:custGeom>
              <a:avLst/>
              <a:gdLst/>
              <a:ahLst/>
              <a:cxnLst/>
              <a:rect l="l" t="t" r="r" b="b"/>
              <a:pathLst>
                <a:path w="821" h="915" extrusionOk="0">
                  <a:moveTo>
                    <a:pt x="410" y="0"/>
                  </a:moveTo>
                  <a:lnTo>
                    <a:pt x="221" y="32"/>
                  </a:lnTo>
                  <a:lnTo>
                    <a:pt x="0" y="284"/>
                  </a:lnTo>
                  <a:lnTo>
                    <a:pt x="0" y="631"/>
                  </a:lnTo>
                  <a:lnTo>
                    <a:pt x="221" y="883"/>
                  </a:lnTo>
                  <a:lnTo>
                    <a:pt x="410" y="915"/>
                  </a:lnTo>
                  <a:lnTo>
                    <a:pt x="599" y="883"/>
                  </a:lnTo>
                  <a:lnTo>
                    <a:pt x="820" y="631"/>
                  </a:lnTo>
                  <a:lnTo>
                    <a:pt x="820" y="284"/>
                  </a:lnTo>
                  <a:lnTo>
                    <a:pt x="599" y="3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3"/>
            <p:cNvSpPr/>
            <p:nvPr/>
          </p:nvSpPr>
          <p:spPr>
            <a:xfrm>
              <a:off x="2128075" y="2822400"/>
              <a:ext cx="7125" cy="8700"/>
            </a:xfrm>
            <a:custGeom>
              <a:avLst/>
              <a:gdLst/>
              <a:ahLst/>
              <a:cxnLst/>
              <a:rect l="l" t="t" r="r" b="b"/>
              <a:pathLst>
                <a:path w="285" h="348" extrusionOk="0">
                  <a:moveTo>
                    <a:pt x="127" y="1"/>
                  </a:moveTo>
                  <a:lnTo>
                    <a:pt x="1" y="64"/>
                  </a:lnTo>
                  <a:lnTo>
                    <a:pt x="1" y="316"/>
                  </a:lnTo>
                  <a:lnTo>
                    <a:pt x="127" y="347"/>
                  </a:lnTo>
                  <a:lnTo>
                    <a:pt x="285" y="316"/>
                  </a:lnTo>
                  <a:lnTo>
                    <a:pt x="285" y="6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2171425" y="2823975"/>
              <a:ext cx="11850" cy="13425"/>
            </a:xfrm>
            <a:custGeom>
              <a:avLst/>
              <a:gdLst/>
              <a:ahLst/>
              <a:cxnLst/>
              <a:rect l="l" t="t" r="r" b="b"/>
              <a:pathLst>
                <a:path w="474" h="537" extrusionOk="0">
                  <a:moveTo>
                    <a:pt x="253" y="1"/>
                  </a:moveTo>
                  <a:lnTo>
                    <a:pt x="127" y="32"/>
                  </a:lnTo>
                  <a:lnTo>
                    <a:pt x="1" y="158"/>
                  </a:lnTo>
                  <a:lnTo>
                    <a:pt x="1" y="347"/>
                  </a:lnTo>
                  <a:lnTo>
                    <a:pt x="127" y="505"/>
                  </a:lnTo>
                  <a:lnTo>
                    <a:pt x="253" y="537"/>
                  </a:lnTo>
                  <a:lnTo>
                    <a:pt x="348" y="505"/>
                  </a:lnTo>
                  <a:lnTo>
                    <a:pt x="474" y="347"/>
                  </a:lnTo>
                  <a:lnTo>
                    <a:pt x="474" y="158"/>
                  </a:lnTo>
                  <a:lnTo>
                    <a:pt x="348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2216350" y="2903575"/>
              <a:ext cx="14225" cy="15800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285" y="1"/>
                  </a:moveTo>
                  <a:lnTo>
                    <a:pt x="127" y="32"/>
                  </a:lnTo>
                  <a:lnTo>
                    <a:pt x="1" y="221"/>
                  </a:lnTo>
                  <a:lnTo>
                    <a:pt x="1" y="442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568" y="442"/>
                  </a:lnTo>
                  <a:lnTo>
                    <a:pt x="568" y="221"/>
                  </a:lnTo>
                  <a:lnTo>
                    <a:pt x="411" y="3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3"/>
            <p:cNvSpPr/>
            <p:nvPr/>
          </p:nvSpPr>
          <p:spPr>
            <a:xfrm>
              <a:off x="2307775" y="2896500"/>
              <a:ext cx="15000" cy="16575"/>
            </a:xfrm>
            <a:custGeom>
              <a:avLst/>
              <a:gdLst/>
              <a:ahLst/>
              <a:cxnLst/>
              <a:rect l="l" t="t" r="r" b="b"/>
              <a:pathLst>
                <a:path w="600" h="663" extrusionOk="0">
                  <a:moveTo>
                    <a:pt x="285" y="0"/>
                  </a:moveTo>
                  <a:lnTo>
                    <a:pt x="158" y="32"/>
                  </a:lnTo>
                  <a:lnTo>
                    <a:pt x="1" y="221"/>
                  </a:lnTo>
                  <a:lnTo>
                    <a:pt x="1" y="441"/>
                  </a:lnTo>
                  <a:lnTo>
                    <a:pt x="158" y="631"/>
                  </a:lnTo>
                  <a:lnTo>
                    <a:pt x="285" y="662"/>
                  </a:lnTo>
                  <a:lnTo>
                    <a:pt x="442" y="631"/>
                  </a:lnTo>
                  <a:lnTo>
                    <a:pt x="600" y="441"/>
                  </a:lnTo>
                  <a:lnTo>
                    <a:pt x="600" y="221"/>
                  </a:lnTo>
                  <a:lnTo>
                    <a:pt x="442" y="3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3"/>
            <p:cNvSpPr/>
            <p:nvPr/>
          </p:nvSpPr>
          <p:spPr>
            <a:xfrm>
              <a:off x="2344825" y="2890975"/>
              <a:ext cx="26025" cy="27600"/>
            </a:xfrm>
            <a:custGeom>
              <a:avLst/>
              <a:gdLst/>
              <a:ahLst/>
              <a:cxnLst/>
              <a:rect l="l" t="t" r="r" b="b"/>
              <a:pathLst>
                <a:path w="1041" h="1104" extrusionOk="0">
                  <a:moveTo>
                    <a:pt x="505" y="0"/>
                  </a:moveTo>
                  <a:lnTo>
                    <a:pt x="253" y="32"/>
                  </a:lnTo>
                  <a:lnTo>
                    <a:pt x="1" y="347"/>
                  </a:lnTo>
                  <a:lnTo>
                    <a:pt x="1" y="757"/>
                  </a:lnTo>
                  <a:lnTo>
                    <a:pt x="253" y="1072"/>
                  </a:lnTo>
                  <a:lnTo>
                    <a:pt x="505" y="1104"/>
                  </a:lnTo>
                  <a:lnTo>
                    <a:pt x="757" y="1072"/>
                  </a:lnTo>
                  <a:lnTo>
                    <a:pt x="1041" y="757"/>
                  </a:lnTo>
                  <a:lnTo>
                    <a:pt x="1041" y="347"/>
                  </a:lnTo>
                  <a:lnTo>
                    <a:pt x="757" y="3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2408675" y="2879925"/>
              <a:ext cx="25225" cy="28400"/>
            </a:xfrm>
            <a:custGeom>
              <a:avLst/>
              <a:gdLst/>
              <a:ahLst/>
              <a:cxnLst/>
              <a:rect l="l" t="t" r="r" b="b"/>
              <a:pathLst>
                <a:path w="1009" h="1136" extrusionOk="0">
                  <a:moveTo>
                    <a:pt x="505" y="1"/>
                  </a:moveTo>
                  <a:lnTo>
                    <a:pt x="252" y="33"/>
                  </a:lnTo>
                  <a:lnTo>
                    <a:pt x="0" y="348"/>
                  </a:lnTo>
                  <a:lnTo>
                    <a:pt x="0" y="789"/>
                  </a:lnTo>
                  <a:lnTo>
                    <a:pt x="252" y="1073"/>
                  </a:lnTo>
                  <a:lnTo>
                    <a:pt x="505" y="1136"/>
                  </a:lnTo>
                  <a:lnTo>
                    <a:pt x="757" y="1073"/>
                  </a:lnTo>
                  <a:lnTo>
                    <a:pt x="1009" y="758"/>
                  </a:lnTo>
                  <a:lnTo>
                    <a:pt x="1009" y="348"/>
                  </a:lnTo>
                  <a:lnTo>
                    <a:pt x="757" y="3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2" name="Google Shape;4282;p33"/>
          <p:cNvSpPr/>
          <p:nvPr/>
        </p:nvSpPr>
        <p:spPr>
          <a:xfrm>
            <a:off x="208688" y="4381647"/>
            <a:ext cx="698092" cy="4404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C8A6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3" name="Google Shape;4283;p33"/>
          <p:cNvGrpSpPr/>
          <p:nvPr/>
        </p:nvGrpSpPr>
        <p:grpSpPr>
          <a:xfrm>
            <a:off x="8145013" y="4420033"/>
            <a:ext cx="446455" cy="474918"/>
            <a:chOff x="5058400" y="2489025"/>
            <a:chExt cx="419325" cy="446100"/>
          </a:xfrm>
        </p:grpSpPr>
        <p:sp>
          <p:nvSpPr>
            <p:cNvPr id="4284" name="Google Shape;4284;p33"/>
            <p:cNvSpPr/>
            <p:nvPr/>
          </p:nvSpPr>
          <p:spPr>
            <a:xfrm>
              <a:off x="5291700" y="2489025"/>
              <a:ext cx="153725" cy="93800"/>
            </a:xfrm>
            <a:custGeom>
              <a:avLst/>
              <a:gdLst/>
              <a:ahLst/>
              <a:cxnLst/>
              <a:rect l="l" t="t" r="r" b="b"/>
              <a:pathLst>
                <a:path w="6149" h="3752" extrusionOk="0">
                  <a:moveTo>
                    <a:pt x="3563" y="0"/>
                  </a:moveTo>
                  <a:lnTo>
                    <a:pt x="3122" y="63"/>
                  </a:lnTo>
                  <a:lnTo>
                    <a:pt x="2649" y="221"/>
                  </a:lnTo>
                  <a:lnTo>
                    <a:pt x="1861" y="788"/>
                  </a:lnTo>
                  <a:lnTo>
                    <a:pt x="1545" y="1135"/>
                  </a:lnTo>
                  <a:lnTo>
                    <a:pt x="1104" y="1734"/>
                  </a:lnTo>
                  <a:lnTo>
                    <a:pt x="347" y="2995"/>
                  </a:lnTo>
                  <a:lnTo>
                    <a:pt x="1" y="3657"/>
                  </a:lnTo>
                  <a:lnTo>
                    <a:pt x="505" y="3689"/>
                  </a:lnTo>
                  <a:lnTo>
                    <a:pt x="1009" y="3720"/>
                  </a:lnTo>
                  <a:lnTo>
                    <a:pt x="1734" y="3752"/>
                  </a:lnTo>
                  <a:lnTo>
                    <a:pt x="2428" y="3689"/>
                  </a:lnTo>
                  <a:lnTo>
                    <a:pt x="3059" y="3531"/>
                  </a:lnTo>
                  <a:lnTo>
                    <a:pt x="4193" y="2838"/>
                  </a:lnTo>
                  <a:lnTo>
                    <a:pt x="4698" y="2396"/>
                  </a:lnTo>
                  <a:lnTo>
                    <a:pt x="5108" y="1955"/>
                  </a:lnTo>
                  <a:lnTo>
                    <a:pt x="5486" y="1450"/>
                  </a:lnTo>
                  <a:lnTo>
                    <a:pt x="5864" y="978"/>
                  </a:lnTo>
                  <a:lnTo>
                    <a:pt x="6148" y="442"/>
                  </a:lnTo>
                  <a:lnTo>
                    <a:pt x="6148" y="347"/>
                  </a:lnTo>
                  <a:lnTo>
                    <a:pt x="5959" y="189"/>
                  </a:lnTo>
                  <a:lnTo>
                    <a:pt x="5518" y="126"/>
                  </a:lnTo>
                  <a:lnTo>
                    <a:pt x="5265" y="95"/>
                  </a:lnTo>
                  <a:lnTo>
                    <a:pt x="4635" y="32"/>
                  </a:lnTo>
                  <a:lnTo>
                    <a:pt x="4004" y="3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5304300" y="2499275"/>
              <a:ext cx="126925" cy="73300"/>
            </a:xfrm>
            <a:custGeom>
              <a:avLst/>
              <a:gdLst/>
              <a:ahLst/>
              <a:cxnLst/>
              <a:rect l="l" t="t" r="r" b="b"/>
              <a:pathLst>
                <a:path w="5077" h="2932" extrusionOk="0">
                  <a:moveTo>
                    <a:pt x="4856" y="0"/>
                  </a:moveTo>
                  <a:lnTo>
                    <a:pt x="3595" y="568"/>
                  </a:lnTo>
                  <a:lnTo>
                    <a:pt x="1199" y="1892"/>
                  </a:lnTo>
                  <a:lnTo>
                    <a:pt x="64" y="2680"/>
                  </a:lnTo>
                  <a:lnTo>
                    <a:pt x="1" y="2774"/>
                  </a:lnTo>
                  <a:lnTo>
                    <a:pt x="32" y="2869"/>
                  </a:lnTo>
                  <a:lnTo>
                    <a:pt x="64" y="2900"/>
                  </a:lnTo>
                  <a:lnTo>
                    <a:pt x="127" y="2932"/>
                  </a:lnTo>
                  <a:lnTo>
                    <a:pt x="159" y="2932"/>
                  </a:lnTo>
                  <a:lnTo>
                    <a:pt x="222" y="2900"/>
                  </a:lnTo>
                  <a:lnTo>
                    <a:pt x="1357" y="2144"/>
                  </a:lnTo>
                  <a:lnTo>
                    <a:pt x="3721" y="820"/>
                  </a:lnTo>
                  <a:lnTo>
                    <a:pt x="4982" y="252"/>
                  </a:lnTo>
                  <a:lnTo>
                    <a:pt x="5077" y="189"/>
                  </a:lnTo>
                  <a:lnTo>
                    <a:pt x="5045" y="95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5355550" y="2533150"/>
              <a:ext cx="41775" cy="11075"/>
            </a:xfrm>
            <a:custGeom>
              <a:avLst/>
              <a:gdLst/>
              <a:ahLst/>
              <a:cxnLst/>
              <a:rect l="l" t="t" r="r" b="b"/>
              <a:pathLst>
                <a:path w="1671" h="443" extrusionOk="0">
                  <a:moveTo>
                    <a:pt x="126" y="1"/>
                  </a:moveTo>
                  <a:lnTo>
                    <a:pt x="32" y="32"/>
                  </a:lnTo>
                  <a:lnTo>
                    <a:pt x="0" y="127"/>
                  </a:lnTo>
                  <a:lnTo>
                    <a:pt x="32" y="221"/>
                  </a:lnTo>
                  <a:lnTo>
                    <a:pt x="95" y="284"/>
                  </a:lnTo>
                  <a:lnTo>
                    <a:pt x="126" y="284"/>
                  </a:lnTo>
                  <a:lnTo>
                    <a:pt x="820" y="316"/>
                  </a:lnTo>
                  <a:lnTo>
                    <a:pt x="1513" y="442"/>
                  </a:lnTo>
                  <a:lnTo>
                    <a:pt x="1639" y="411"/>
                  </a:lnTo>
                  <a:lnTo>
                    <a:pt x="1671" y="316"/>
                  </a:lnTo>
                  <a:lnTo>
                    <a:pt x="1671" y="221"/>
                  </a:lnTo>
                  <a:lnTo>
                    <a:pt x="1576" y="158"/>
                  </a:lnTo>
                  <a:lnTo>
                    <a:pt x="851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3"/>
            <p:cNvSpPr/>
            <p:nvPr/>
          </p:nvSpPr>
          <p:spPr>
            <a:xfrm>
              <a:off x="5375250" y="2496125"/>
              <a:ext cx="26825" cy="31550"/>
            </a:xfrm>
            <a:custGeom>
              <a:avLst/>
              <a:gdLst/>
              <a:ahLst/>
              <a:cxnLst/>
              <a:rect l="l" t="t" r="r" b="b"/>
              <a:pathLst>
                <a:path w="1073" h="1262" extrusionOk="0">
                  <a:moveTo>
                    <a:pt x="915" y="0"/>
                  </a:moveTo>
                  <a:lnTo>
                    <a:pt x="820" y="63"/>
                  </a:lnTo>
                  <a:lnTo>
                    <a:pt x="379" y="504"/>
                  </a:lnTo>
                  <a:lnTo>
                    <a:pt x="32" y="1072"/>
                  </a:lnTo>
                  <a:lnTo>
                    <a:pt x="0" y="1198"/>
                  </a:lnTo>
                  <a:lnTo>
                    <a:pt x="95" y="1261"/>
                  </a:lnTo>
                  <a:lnTo>
                    <a:pt x="221" y="1261"/>
                  </a:lnTo>
                  <a:lnTo>
                    <a:pt x="284" y="1198"/>
                  </a:lnTo>
                  <a:lnTo>
                    <a:pt x="568" y="694"/>
                  </a:lnTo>
                  <a:lnTo>
                    <a:pt x="1009" y="252"/>
                  </a:lnTo>
                  <a:lnTo>
                    <a:pt x="1072" y="158"/>
                  </a:lnTo>
                  <a:lnTo>
                    <a:pt x="1009" y="6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3"/>
            <p:cNvSpPr/>
            <p:nvPr/>
          </p:nvSpPr>
          <p:spPr>
            <a:xfrm>
              <a:off x="5335825" y="2517400"/>
              <a:ext cx="17375" cy="33900"/>
            </a:xfrm>
            <a:custGeom>
              <a:avLst/>
              <a:gdLst/>
              <a:ahLst/>
              <a:cxnLst/>
              <a:rect l="l" t="t" r="r" b="b"/>
              <a:pathLst>
                <a:path w="695" h="1356" extrusionOk="0">
                  <a:moveTo>
                    <a:pt x="474" y="0"/>
                  </a:moveTo>
                  <a:lnTo>
                    <a:pt x="442" y="95"/>
                  </a:lnTo>
                  <a:lnTo>
                    <a:pt x="222" y="631"/>
                  </a:lnTo>
                  <a:lnTo>
                    <a:pt x="33" y="1167"/>
                  </a:lnTo>
                  <a:lnTo>
                    <a:pt x="1" y="1261"/>
                  </a:lnTo>
                  <a:lnTo>
                    <a:pt x="96" y="1356"/>
                  </a:lnTo>
                  <a:lnTo>
                    <a:pt x="222" y="1356"/>
                  </a:lnTo>
                  <a:lnTo>
                    <a:pt x="285" y="1261"/>
                  </a:lnTo>
                  <a:lnTo>
                    <a:pt x="505" y="725"/>
                  </a:lnTo>
                  <a:lnTo>
                    <a:pt x="695" y="189"/>
                  </a:lnTo>
                  <a:lnTo>
                    <a:pt x="695" y="6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5058400" y="2535525"/>
              <a:ext cx="419325" cy="399600"/>
            </a:xfrm>
            <a:custGeom>
              <a:avLst/>
              <a:gdLst/>
              <a:ahLst/>
              <a:cxnLst/>
              <a:rect l="l" t="t" r="r" b="b"/>
              <a:pathLst>
                <a:path w="16773" h="15984" extrusionOk="0">
                  <a:moveTo>
                    <a:pt x="5045" y="0"/>
                  </a:moveTo>
                  <a:lnTo>
                    <a:pt x="4162" y="63"/>
                  </a:lnTo>
                  <a:lnTo>
                    <a:pt x="3532" y="158"/>
                  </a:lnTo>
                  <a:lnTo>
                    <a:pt x="2460" y="599"/>
                  </a:lnTo>
                  <a:lnTo>
                    <a:pt x="1609" y="1230"/>
                  </a:lnTo>
                  <a:lnTo>
                    <a:pt x="947" y="2049"/>
                  </a:lnTo>
                  <a:lnTo>
                    <a:pt x="505" y="2995"/>
                  </a:lnTo>
                  <a:lnTo>
                    <a:pt x="190" y="4067"/>
                  </a:lnTo>
                  <a:lnTo>
                    <a:pt x="1" y="5769"/>
                  </a:lnTo>
                  <a:lnTo>
                    <a:pt x="32" y="6904"/>
                  </a:lnTo>
                  <a:lnTo>
                    <a:pt x="64" y="7756"/>
                  </a:lnTo>
                  <a:lnTo>
                    <a:pt x="348" y="9773"/>
                  </a:lnTo>
                  <a:lnTo>
                    <a:pt x="947" y="11791"/>
                  </a:lnTo>
                  <a:lnTo>
                    <a:pt x="1672" y="13115"/>
                  </a:lnTo>
                  <a:lnTo>
                    <a:pt x="2271" y="13809"/>
                  </a:lnTo>
                  <a:lnTo>
                    <a:pt x="2649" y="14092"/>
                  </a:lnTo>
                  <a:lnTo>
                    <a:pt x="3469" y="14597"/>
                  </a:lnTo>
                  <a:lnTo>
                    <a:pt x="4730" y="15006"/>
                  </a:lnTo>
                  <a:lnTo>
                    <a:pt x="5581" y="14912"/>
                  </a:lnTo>
                  <a:lnTo>
                    <a:pt x="6085" y="14660"/>
                  </a:lnTo>
                  <a:lnTo>
                    <a:pt x="6211" y="14534"/>
                  </a:lnTo>
                  <a:lnTo>
                    <a:pt x="6243" y="14691"/>
                  </a:lnTo>
                  <a:lnTo>
                    <a:pt x="6527" y="15164"/>
                  </a:lnTo>
                  <a:lnTo>
                    <a:pt x="7220" y="15669"/>
                  </a:lnTo>
                  <a:lnTo>
                    <a:pt x="8513" y="15984"/>
                  </a:lnTo>
                  <a:lnTo>
                    <a:pt x="9490" y="15952"/>
                  </a:lnTo>
                  <a:lnTo>
                    <a:pt x="9900" y="15889"/>
                  </a:lnTo>
                  <a:lnTo>
                    <a:pt x="10688" y="15637"/>
                  </a:lnTo>
                  <a:lnTo>
                    <a:pt x="11855" y="15006"/>
                  </a:lnTo>
                  <a:lnTo>
                    <a:pt x="13242" y="13777"/>
                  </a:lnTo>
                  <a:lnTo>
                    <a:pt x="14408" y="12390"/>
                  </a:lnTo>
                  <a:lnTo>
                    <a:pt x="14850" y="11759"/>
                  </a:lnTo>
                  <a:lnTo>
                    <a:pt x="15417" y="10940"/>
                  </a:lnTo>
                  <a:lnTo>
                    <a:pt x="16363" y="9048"/>
                  </a:lnTo>
                  <a:lnTo>
                    <a:pt x="16710" y="7566"/>
                  </a:lnTo>
                  <a:lnTo>
                    <a:pt x="16773" y="6589"/>
                  </a:lnTo>
                  <a:lnTo>
                    <a:pt x="16583" y="5643"/>
                  </a:lnTo>
                  <a:lnTo>
                    <a:pt x="16174" y="4729"/>
                  </a:lnTo>
                  <a:lnTo>
                    <a:pt x="15827" y="4288"/>
                  </a:lnTo>
                  <a:lnTo>
                    <a:pt x="15732" y="4193"/>
                  </a:lnTo>
                  <a:lnTo>
                    <a:pt x="15669" y="4067"/>
                  </a:lnTo>
                  <a:lnTo>
                    <a:pt x="15039" y="3468"/>
                  </a:lnTo>
                  <a:lnTo>
                    <a:pt x="13525" y="2554"/>
                  </a:lnTo>
                  <a:lnTo>
                    <a:pt x="12264" y="2144"/>
                  </a:lnTo>
                  <a:lnTo>
                    <a:pt x="11413" y="2049"/>
                  </a:lnTo>
                  <a:lnTo>
                    <a:pt x="10562" y="2113"/>
                  </a:lnTo>
                  <a:lnTo>
                    <a:pt x="9742" y="2396"/>
                  </a:lnTo>
                  <a:lnTo>
                    <a:pt x="9333" y="2585"/>
                  </a:lnTo>
                  <a:lnTo>
                    <a:pt x="9238" y="2333"/>
                  </a:lnTo>
                  <a:lnTo>
                    <a:pt x="7977" y="1009"/>
                  </a:lnTo>
                  <a:lnTo>
                    <a:pt x="7630" y="757"/>
                  </a:lnTo>
                  <a:lnTo>
                    <a:pt x="7252" y="536"/>
                  </a:lnTo>
                  <a:lnTo>
                    <a:pt x="6401" y="253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3"/>
            <p:cNvSpPr/>
            <p:nvPr/>
          </p:nvSpPr>
          <p:spPr>
            <a:xfrm>
              <a:off x="5238100" y="2556000"/>
              <a:ext cx="106425" cy="75700"/>
            </a:xfrm>
            <a:custGeom>
              <a:avLst/>
              <a:gdLst/>
              <a:ahLst/>
              <a:cxnLst/>
              <a:rect l="l" t="t" r="r" b="b"/>
              <a:pathLst>
                <a:path w="4257" h="3028" extrusionOk="0">
                  <a:moveTo>
                    <a:pt x="442" y="1"/>
                  </a:moveTo>
                  <a:lnTo>
                    <a:pt x="221" y="32"/>
                  </a:lnTo>
                  <a:lnTo>
                    <a:pt x="95" y="285"/>
                  </a:lnTo>
                  <a:lnTo>
                    <a:pt x="1" y="1546"/>
                  </a:lnTo>
                  <a:lnTo>
                    <a:pt x="379" y="2176"/>
                  </a:lnTo>
                  <a:lnTo>
                    <a:pt x="820" y="2555"/>
                  </a:lnTo>
                  <a:lnTo>
                    <a:pt x="1167" y="2681"/>
                  </a:lnTo>
                  <a:lnTo>
                    <a:pt x="1829" y="2901"/>
                  </a:lnTo>
                  <a:lnTo>
                    <a:pt x="2838" y="3027"/>
                  </a:lnTo>
                  <a:lnTo>
                    <a:pt x="3532" y="2775"/>
                  </a:lnTo>
                  <a:lnTo>
                    <a:pt x="4005" y="2208"/>
                  </a:lnTo>
                  <a:lnTo>
                    <a:pt x="4194" y="1766"/>
                  </a:lnTo>
                  <a:lnTo>
                    <a:pt x="4257" y="1262"/>
                  </a:lnTo>
                  <a:lnTo>
                    <a:pt x="4005" y="1230"/>
                  </a:lnTo>
                  <a:lnTo>
                    <a:pt x="2901" y="1325"/>
                  </a:lnTo>
                  <a:lnTo>
                    <a:pt x="2271" y="1577"/>
                  </a:lnTo>
                  <a:lnTo>
                    <a:pt x="2145" y="1829"/>
                  </a:lnTo>
                  <a:lnTo>
                    <a:pt x="1955" y="1577"/>
                  </a:lnTo>
                  <a:lnTo>
                    <a:pt x="1073" y="47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4747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3"/>
            <p:cNvSpPr/>
            <p:nvPr/>
          </p:nvSpPr>
          <p:spPr>
            <a:xfrm>
              <a:off x="5065500" y="2712075"/>
              <a:ext cx="411450" cy="222275"/>
            </a:xfrm>
            <a:custGeom>
              <a:avLst/>
              <a:gdLst/>
              <a:ahLst/>
              <a:cxnLst/>
              <a:rect l="l" t="t" r="r" b="b"/>
              <a:pathLst>
                <a:path w="16458" h="8891" extrusionOk="0">
                  <a:moveTo>
                    <a:pt x="16457" y="0"/>
                  </a:moveTo>
                  <a:lnTo>
                    <a:pt x="15700" y="1293"/>
                  </a:lnTo>
                  <a:lnTo>
                    <a:pt x="13714" y="3752"/>
                  </a:lnTo>
                  <a:lnTo>
                    <a:pt x="11539" y="5706"/>
                  </a:lnTo>
                  <a:lnTo>
                    <a:pt x="10026" y="6652"/>
                  </a:lnTo>
                  <a:lnTo>
                    <a:pt x="9112" y="6999"/>
                  </a:lnTo>
                  <a:lnTo>
                    <a:pt x="8733" y="7062"/>
                  </a:lnTo>
                  <a:lnTo>
                    <a:pt x="7788" y="7062"/>
                  </a:lnTo>
                  <a:lnTo>
                    <a:pt x="6463" y="6778"/>
                  </a:lnTo>
                  <a:lnTo>
                    <a:pt x="5770" y="6274"/>
                  </a:lnTo>
                  <a:lnTo>
                    <a:pt x="5486" y="5801"/>
                  </a:lnTo>
                  <a:lnTo>
                    <a:pt x="5455" y="5643"/>
                  </a:lnTo>
                  <a:lnTo>
                    <a:pt x="5328" y="5769"/>
                  </a:lnTo>
                  <a:lnTo>
                    <a:pt x="4856" y="6021"/>
                  </a:lnTo>
                  <a:lnTo>
                    <a:pt x="3973" y="6116"/>
                  </a:lnTo>
                  <a:lnTo>
                    <a:pt x="2712" y="5706"/>
                  </a:lnTo>
                  <a:lnTo>
                    <a:pt x="1892" y="5202"/>
                  </a:lnTo>
                  <a:lnTo>
                    <a:pt x="1640" y="5013"/>
                  </a:lnTo>
                  <a:lnTo>
                    <a:pt x="1136" y="4414"/>
                  </a:lnTo>
                  <a:lnTo>
                    <a:pt x="410" y="3216"/>
                  </a:lnTo>
                  <a:lnTo>
                    <a:pt x="1" y="2144"/>
                  </a:lnTo>
                  <a:lnTo>
                    <a:pt x="95" y="2743"/>
                  </a:lnTo>
                  <a:lnTo>
                    <a:pt x="221" y="3342"/>
                  </a:lnTo>
                  <a:lnTo>
                    <a:pt x="663" y="4477"/>
                  </a:lnTo>
                  <a:lnTo>
                    <a:pt x="1640" y="6305"/>
                  </a:lnTo>
                  <a:lnTo>
                    <a:pt x="2144" y="6873"/>
                  </a:lnTo>
                  <a:lnTo>
                    <a:pt x="2270" y="6936"/>
                  </a:lnTo>
                  <a:lnTo>
                    <a:pt x="2365" y="7030"/>
                  </a:lnTo>
                  <a:lnTo>
                    <a:pt x="2586" y="7156"/>
                  </a:lnTo>
                  <a:lnTo>
                    <a:pt x="2775" y="7282"/>
                  </a:lnTo>
                  <a:lnTo>
                    <a:pt x="3185" y="7503"/>
                  </a:lnTo>
                  <a:lnTo>
                    <a:pt x="3532" y="7661"/>
                  </a:lnTo>
                  <a:lnTo>
                    <a:pt x="4194" y="7881"/>
                  </a:lnTo>
                  <a:lnTo>
                    <a:pt x="4698" y="7944"/>
                  </a:lnTo>
                  <a:lnTo>
                    <a:pt x="5139" y="7913"/>
                  </a:lnTo>
                  <a:lnTo>
                    <a:pt x="5707" y="7661"/>
                  </a:lnTo>
                  <a:lnTo>
                    <a:pt x="5864" y="7503"/>
                  </a:lnTo>
                  <a:lnTo>
                    <a:pt x="5896" y="7503"/>
                  </a:lnTo>
                  <a:lnTo>
                    <a:pt x="5927" y="7472"/>
                  </a:lnTo>
                  <a:lnTo>
                    <a:pt x="5927" y="7503"/>
                  </a:lnTo>
                  <a:lnTo>
                    <a:pt x="5927" y="7535"/>
                  </a:lnTo>
                  <a:lnTo>
                    <a:pt x="5991" y="7661"/>
                  </a:lnTo>
                  <a:lnTo>
                    <a:pt x="6085" y="7850"/>
                  </a:lnTo>
                  <a:lnTo>
                    <a:pt x="6148" y="7976"/>
                  </a:lnTo>
                  <a:lnTo>
                    <a:pt x="6274" y="8102"/>
                  </a:lnTo>
                  <a:lnTo>
                    <a:pt x="6400" y="8228"/>
                  </a:lnTo>
                  <a:lnTo>
                    <a:pt x="6558" y="8354"/>
                  </a:lnTo>
                  <a:lnTo>
                    <a:pt x="6747" y="8480"/>
                  </a:lnTo>
                  <a:lnTo>
                    <a:pt x="6968" y="8607"/>
                  </a:lnTo>
                  <a:lnTo>
                    <a:pt x="7094" y="8638"/>
                  </a:lnTo>
                  <a:lnTo>
                    <a:pt x="7252" y="8701"/>
                  </a:lnTo>
                  <a:lnTo>
                    <a:pt x="7535" y="8796"/>
                  </a:lnTo>
                  <a:lnTo>
                    <a:pt x="7882" y="8827"/>
                  </a:lnTo>
                  <a:lnTo>
                    <a:pt x="8481" y="8890"/>
                  </a:lnTo>
                  <a:lnTo>
                    <a:pt x="9206" y="8859"/>
                  </a:lnTo>
                  <a:lnTo>
                    <a:pt x="9553" y="8827"/>
                  </a:lnTo>
                  <a:lnTo>
                    <a:pt x="10341" y="8543"/>
                  </a:lnTo>
                  <a:lnTo>
                    <a:pt x="11697" y="7755"/>
                  </a:lnTo>
                  <a:lnTo>
                    <a:pt x="12674" y="6967"/>
                  </a:lnTo>
                  <a:lnTo>
                    <a:pt x="13746" y="5801"/>
                  </a:lnTo>
                  <a:lnTo>
                    <a:pt x="14597" y="4697"/>
                  </a:lnTo>
                  <a:lnTo>
                    <a:pt x="15291" y="3657"/>
                  </a:lnTo>
                  <a:lnTo>
                    <a:pt x="16110" y="1860"/>
                  </a:lnTo>
                  <a:lnTo>
                    <a:pt x="16426" y="631"/>
                  </a:lnTo>
                  <a:lnTo>
                    <a:pt x="16457" y="0"/>
                  </a:lnTo>
                  <a:close/>
                </a:path>
              </a:pathLst>
            </a:custGeom>
            <a:solidFill>
              <a:srgbClr val="004747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5254650" y="2589900"/>
              <a:ext cx="70175" cy="37075"/>
            </a:xfrm>
            <a:custGeom>
              <a:avLst/>
              <a:gdLst/>
              <a:ahLst/>
              <a:cxnLst/>
              <a:rect l="l" t="t" r="r" b="b"/>
              <a:pathLst>
                <a:path w="2807" h="1483" extrusionOk="0">
                  <a:moveTo>
                    <a:pt x="222" y="1"/>
                  </a:moveTo>
                  <a:lnTo>
                    <a:pt x="95" y="32"/>
                  </a:lnTo>
                  <a:lnTo>
                    <a:pt x="1" y="95"/>
                  </a:lnTo>
                  <a:lnTo>
                    <a:pt x="1" y="190"/>
                  </a:lnTo>
                  <a:lnTo>
                    <a:pt x="64" y="316"/>
                  </a:lnTo>
                  <a:lnTo>
                    <a:pt x="505" y="915"/>
                  </a:lnTo>
                  <a:lnTo>
                    <a:pt x="1041" y="1262"/>
                  </a:lnTo>
                  <a:lnTo>
                    <a:pt x="1419" y="1388"/>
                  </a:lnTo>
                  <a:lnTo>
                    <a:pt x="1987" y="1482"/>
                  </a:lnTo>
                  <a:lnTo>
                    <a:pt x="2712" y="1388"/>
                  </a:lnTo>
                  <a:lnTo>
                    <a:pt x="2807" y="1356"/>
                  </a:lnTo>
                  <a:lnTo>
                    <a:pt x="2807" y="1230"/>
                  </a:lnTo>
                  <a:lnTo>
                    <a:pt x="2775" y="1135"/>
                  </a:lnTo>
                  <a:lnTo>
                    <a:pt x="2649" y="1135"/>
                  </a:lnTo>
                  <a:lnTo>
                    <a:pt x="1987" y="1199"/>
                  </a:lnTo>
                  <a:lnTo>
                    <a:pt x="1073" y="978"/>
                  </a:lnTo>
                  <a:lnTo>
                    <a:pt x="348" y="316"/>
                  </a:lnTo>
                  <a:lnTo>
                    <a:pt x="285" y="9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3"/>
            <p:cNvSpPr/>
            <p:nvPr/>
          </p:nvSpPr>
          <p:spPr>
            <a:xfrm>
              <a:off x="5263325" y="2509500"/>
              <a:ext cx="33125" cy="112750"/>
            </a:xfrm>
            <a:custGeom>
              <a:avLst/>
              <a:gdLst/>
              <a:ahLst/>
              <a:cxnLst/>
              <a:rect l="l" t="t" r="r" b="b"/>
              <a:pathLst>
                <a:path w="1325" h="4510" extrusionOk="0">
                  <a:moveTo>
                    <a:pt x="316" y="1"/>
                  </a:moveTo>
                  <a:lnTo>
                    <a:pt x="158" y="127"/>
                  </a:lnTo>
                  <a:lnTo>
                    <a:pt x="32" y="253"/>
                  </a:lnTo>
                  <a:lnTo>
                    <a:pt x="1" y="600"/>
                  </a:lnTo>
                  <a:lnTo>
                    <a:pt x="95" y="758"/>
                  </a:lnTo>
                  <a:lnTo>
                    <a:pt x="347" y="1104"/>
                  </a:lnTo>
                  <a:lnTo>
                    <a:pt x="694" y="1956"/>
                  </a:lnTo>
                  <a:lnTo>
                    <a:pt x="789" y="2428"/>
                  </a:lnTo>
                  <a:lnTo>
                    <a:pt x="883" y="3406"/>
                  </a:lnTo>
                  <a:lnTo>
                    <a:pt x="789" y="4446"/>
                  </a:lnTo>
                  <a:lnTo>
                    <a:pt x="789" y="4478"/>
                  </a:lnTo>
                  <a:lnTo>
                    <a:pt x="852" y="4509"/>
                  </a:lnTo>
                  <a:lnTo>
                    <a:pt x="915" y="4509"/>
                  </a:lnTo>
                  <a:lnTo>
                    <a:pt x="946" y="4446"/>
                  </a:lnTo>
                  <a:lnTo>
                    <a:pt x="1230" y="3469"/>
                  </a:lnTo>
                  <a:lnTo>
                    <a:pt x="1325" y="2397"/>
                  </a:lnTo>
                  <a:lnTo>
                    <a:pt x="1325" y="1861"/>
                  </a:lnTo>
                  <a:lnTo>
                    <a:pt x="1230" y="1325"/>
                  </a:lnTo>
                  <a:lnTo>
                    <a:pt x="1104" y="789"/>
                  </a:lnTo>
                  <a:lnTo>
                    <a:pt x="852" y="253"/>
                  </a:lnTo>
                  <a:lnTo>
                    <a:pt x="820" y="222"/>
                  </a:lnTo>
                  <a:lnTo>
                    <a:pt x="789" y="159"/>
                  </a:lnTo>
                  <a:lnTo>
                    <a:pt x="663" y="32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3"/>
            <p:cNvSpPr/>
            <p:nvPr/>
          </p:nvSpPr>
          <p:spPr>
            <a:xfrm>
              <a:off x="5190025" y="26900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0"/>
                  </a:moveTo>
                  <a:lnTo>
                    <a:pt x="95" y="189"/>
                  </a:lnTo>
                  <a:lnTo>
                    <a:pt x="32" y="347"/>
                  </a:lnTo>
                  <a:lnTo>
                    <a:pt x="1" y="505"/>
                  </a:lnTo>
                  <a:lnTo>
                    <a:pt x="158" y="788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9" y="694"/>
                  </a:lnTo>
                  <a:lnTo>
                    <a:pt x="852" y="536"/>
                  </a:lnTo>
                  <a:lnTo>
                    <a:pt x="852" y="379"/>
                  </a:lnTo>
                  <a:lnTo>
                    <a:pt x="694" y="95"/>
                  </a:lnTo>
                  <a:lnTo>
                    <a:pt x="537" y="3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5300375" y="271757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347" y="1"/>
                  </a:moveTo>
                  <a:lnTo>
                    <a:pt x="95" y="158"/>
                  </a:lnTo>
                  <a:lnTo>
                    <a:pt x="32" y="316"/>
                  </a:lnTo>
                  <a:lnTo>
                    <a:pt x="0" y="505"/>
                  </a:lnTo>
                  <a:lnTo>
                    <a:pt x="158" y="757"/>
                  </a:lnTo>
                  <a:lnTo>
                    <a:pt x="316" y="852"/>
                  </a:lnTo>
                  <a:lnTo>
                    <a:pt x="505" y="852"/>
                  </a:lnTo>
                  <a:lnTo>
                    <a:pt x="788" y="694"/>
                  </a:lnTo>
                  <a:lnTo>
                    <a:pt x="852" y="537"/>
                  </a:lnTo>
                  <a:lnTo>
                    <a:pt x="852" y="347"/>
                  </a:lnTo>
                  <a:lnTo>
                    <a:pt x="694" y="95"/>
                  </a:lnTo>
                  <a:lnTo>
                    <a:pt x="536" y="32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5223125" y="2742025"/>
              <a:ext cx="48100" cy="32325"/>
            </a:xfrm>
            <a:custGeom>
              <a:avLst/>
              <a:gdLst/>
              <a:ahLst/>
              <a:cxnLst/>
              <a:rect l="l" t="t" r="r" b="b"/>
              <a:pathLst>
                <a:path w="1924" h="1293" extrusionOk="0">
                  <a:moveTo>
                    <a:pt x="158" y="0"/>
                  </a:moveTo>
                  <a:lnTo>
                    <a:pt x="32" y="32"/>
                  </a:lnTo>
                  <a:lnTo>
                    <a:pt x="1" y="126"/>
                  </a:lnTo>
                  <a:lnTo>
                    <a:pt x="1" y="410"/>
                  </a:lnTo>
                  <a:lnTo>
                    <a:pt x="221" y="883"/>
                  </a:lnTo>
                  <a:lnTo>
                    <a:pt x="411" y="1072"/>
                  </a:lnTo>
                  <a:lnTo>
                    <a:pt x="600" y="1166"/>
                  </a:lnTo>
                  <a:lnTo>
                    <a:pt x="789" y="1230"/>
                  </a:lnTo>
                  <a:lnTo>
                    <a:pt x="1104" y="1293"/>
                  </a:lnTo>
                  <a:lnTo>
                    <a:pt x="1419" y="1198"/>
                  </a:lnTo>
                  <a:lnTo>
                    <a:pt x="1609" y="1103"/>
                  </a:lnTo>
                  <a:lnTo>
                    <a:pt x="1766" y="1009"/>
                  </a:lnTo>
                  <a:lnTo>
                    <a:pt x="1924" y="788"/>
                  </a:lnTo>
                  <a:lnTo>
                    <a:pt x="1924" y="536"/>
                  </a:lnTo>
                  <a:lnTo>
                    <a:pt x="1861" y="441"/>
                  </a:lnTo>
                  <a:lnTo>
                    <a:pt x="1766" y="410"/>
                  </a:lnTo>
                  <a:lnTo>
                    <a:pt x="1640" y="473"/>
                  </a:lnTo>
                  <a:lnTo>
                    <a:pt x="1640" y="567"/>
                  </a:lnTo>
                  <a:lnTo>
                    <a:pt x="1640" y="725"/>
                  </a:lnTo>
                  <a:lnTo>
                    <a:pt x="1546" y="788"/>
                  </a:lnTo>
                  <a:lnTo>
                    <a:pt x="1451" y="883"/>
                  </a:lnTo>
                  <a:lnTo>
                    <a:pt x="1325" y="946"/>
                  </a:lnTo>
                  <a:lnTo>
                    <a:pt x="1136" y="977"/>
                  </a:lnTo>
                  <a:lnTo>
                    <a:pt x="757" y="946"/>
                  </a:lnTo>
                  <a:lnTo>
                    <a:pt x="568" y="851"/>
                  </a:lnTo>
                  <a:lnTo>
                    <a:pt x="442" y="725"/>
                  </a:lnTo>
                  <a:lnTo>
                    <a:pt x="285" y="347"/>
                  </a:lnTo>
                  <a:lnTo>
                    <a:pt x="285" y="126"/>
                  </a:lnTo>
                  <a:lnTo>
                    <a:pt x="253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5305900" y="2754625"/>
              <a:ext cx="29175" cy="31550"/>
            </a:xfrm>
            <a:custGeom>
              <a:avLst/>
              <a:gdLst/>
              <a:ahLst/>
              <a:cxnLst/>
              <a:rect l="l" t="t" r="r" b="b"/>
              <a:pathLst>
                <a:path w="1167" h="1262" fill="none" extrusionOk="0">
                  <a:moveTo>
                    <a:pt x="473" y="63"/>
                  </a:moveTo>
                  <a:lnTo>
                    <a:pt x="410" y="32"/>
                  </a:lnTo>
                  <a:lnTo>
                    <a:pt x="347" y="63"/>
                  </a:lnTo>
                  <a:lnTo>
                    <a:pt x="284" y="95"/>
                  </a:lnTo>
                  <a:lnTo>
                    <a:pt x="252" y="158"/>
                  </a:lnTo>
                  <a:lnTo>
                    <a:pt x="95" y="379"/>
                  </a:lnTo>
                  <a:lnTo>
                    <a:pt x="0" y="631"/>
                  </a:lnTo>
                  <a:lnTo>
                    <a:pt x="32" y="789"/>
                  </a:lnTo>
                  <a:lnTo>
                    <a:pt x="189" y="1072"/>
                  </a:lnTo>
                  <a:lnTo>
                    <a:pt x="315" y="1167"/>
                  </a:lnTo>
                  <a:lnTo>
                    <a:pt x="599" y="1261"/>
                  </a:lnTo>
                  <a:lnTo>
                    <a:pt x="883" y="1230"/>
                  </a:lnTo>
                  <a:lnTo>
                    <a:pt x="977" y="1198"/>
                  </a:lnTo>
                  <a:lnTo>
                    <a:pt x="1040" y="1135"/>
                  </a:lnTo>
                  <a:lnTo>
                    <a:pt x="1103" y="1009"/>
                  </a:lnTo>
                  <a:lnTo>
                    <a:pt x="1135" y="915"/>
                  </a:lnTo>
                  <a:lnTo>
                    <a:pt x="1166" y="789"/>
                  </a:lnTo>
                  <a:lnTo>
                    <a:pt x="1166" y="694"/>
                  </a:lnTo>
                  <a:lnTo>
                    <a:pt x="1135" y="536"/>
                  </a:lnTo>
                  <a:lnTo>
                    <a:pt x="1072" y="379"/>
                  </a:lnTo>
                  <a:lnTo>
                    <a:pt x="1009" y="253"/>
                  </a:lnTo>
                  <a:lnTo>
                    <a:pt x="946" y="158"/>
                  </a:lnTo>
                  <a:lnTo>
                    <a:pt x="851" y="63"/>
                  </a:lnTo>
                  <a:lnTo>
                    <a:pt x="567" y="0"/>
                  </a:lnTo>
                  <a:lnTo>
                    <a:pt x="441" y="32"/>
                  </a:lnTo>
                  <a:lnTo>
                    <a:pt x="347" y="63"/>
                  </a:lnTo>
                  <a:lnTo>
                    <a:pt x="284" y="127"/>
                  </a:lnTo>
                  <a:lnTo>
                    <a:pt x="252" y="190"/>
                  </a:lnTo>
                  <a:lnTo>
                    <a:pt x="315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5156150" y="2721525"/>
              <a:ext cx="29175" cy="32325"/>
            </a:xfrm>
            <a:custGeom>
              <a:avLst/>
              <a:gdLst/>
              <a:ahLst/>
              <a:cxnLst/>
              <a:rect l="l" t="t" r="r" b="b"/>
              <a:pathLst>
                <a:path w="1167" h="1293" fill="none" extrusionOk="0">
                  <a:moveTo>
                    <a:pt x="252" y="0"/>
                  </a:moveTo>
                  <a:lnTo>
                    <a:pt x="95" y="95"/>
                  </a:lnTo>
                  <a:lnTo>
                    <a:pt x="0" y="379"/>
                  </a:lnTo>
                  <a:lnTo>
                    <a:pt x="95" y="915"/>
                  </a:lnTo>
                  <a:lnTo>
                    <a:pt x="347" y="1167"/>
                  </a:lnTo>
                  <a:lnTo>
                    <a:pt x="599" y="1293"/>
                  </a:lnTo>
                  <a:lnTo>
                    <a:pt x="977" y="1167"/>
                  </a:lnTo>
                  <a:lnTo>
                    <a:pt x="1167" y="946"/>
                  </a:lnTo>
                  <a:lnTo>
                    <a:pt x="1167" y="788"/>
                  </a:lnTo>
                  <a:lnTo>
                    <a:pt x="1135" y="568"/>
                  </a:lnTo>
                  <a:lnTo>
                    <a:pt x="1009" y="347"/>
                  </a:lnTo>
                  <a:lnTo>
                    <a:pt x="820" y="158"/>
                  </a:lnTo>
                  <a:lnTo>
                    <a:pt x="568" y="32"/>
                  </a:lnTo>
                  <a:lnTo>
                    <a:pt x="410" y="32"/>
                  </a:lnTo>
                  <a:lnTo>
                    <a:pt x="252" y="63"/>
                  </a:lnTo>
                  <a:lnTo>
                    <a:pt x="189" y="63"/>
                  </a:lnTo>
                  <a:lnTo>
                    <a:pt x="126" y="126"/>
                  </a:lnTo>
                  <a:lnTo>
                    <a:pt x="126" y="189"/>
                  </a:lnTo>
                  <a:lnTo>
                    <a:pt x="158" y="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9" name="Google Shape;4299;p33"/>
          <p:cNvGrpSpPr/>
          <p:nvPr/>
        </p:nvGrpSpPr>
        <p:grpSpPr>
          <a:xfrm rot="2937923">
            <a:off x="448834" y="4479264"/>
            <a:ext cx="528771" cy="465277"/>
            <a:chOff x="992375" y="2434650"/>
            <a:chExt cx="532025" cy="468175"/>
          </a:xfrm>
        </p:grpSpPr>
        <p:sp>
          <p:nvSpPr>
            <p:cNvPr id="4300" name="Google Shape;4300;p33"/>
            <p:cNvSpPr/>
            <p:nvPr/>
          </p:nvSpPr>
          <p:spPr>
            <a:xfrm>
              <a:off x="1276100" y="2434650"/>
              <a:ext cx="178150" cy="194675"/>
            </a:xfrm>
            <a:custGeom>
              <a:avLst/>
              <a:gdLst/>
              <a:ahLst/>
              <a:cxnLst/>
              <a:rect l="l" t="t" r="r" b="b"/>
              <a:pathLst>
                <a:path w="7126" h="7787" extrusionOk="0">
                  <a:moveTo>
                    <a:pt x="6747" y="0"/>
                  </a:moveTo>
                  <a:lnTo>
                    <a:pt x="6085" y="126"/>
                  </a:lnTo>
                  <a:lnTo>
                    <a:pt x="5738" y="221"/>
                  </a:lnTo>
                  <a:lnTo>
                    <a:pt x="4792" y="441"/>
                  </a:lnTo>
                  <a:lnTo>
                    <a:pt x="3878" y="725"/>
                  </a:lnTo>
                  <a:lnTo>
                    <a:pt x="3248" y="914"/>
                  </a:lnTo>
                  <a:lnTo>
                    <a:pt x="2649" y="1198"/>
                  </a:lnTo>
                  <a:lnTo>
                    <a:pt x="2333" y="1419"/>
                  </a:lnTo>
                  <a:lnTo>
                    <a:pt x="1829" y="1923"/>
                  </a:lnTo>
                  <a:lnTo>
                    <a:pt x="1230" y="2806"/>
                  </a:lnTo>
                  <a:lnTo>
                    <a:pt x="946" y="3499"/>
                  </a:lnTo>
                  <a:lnTo>
                    <a:pt x="599" y="4540"/>
                  </a:lnTo>
                  <a:lnTo>
                    <a:pt x="158" y="6683"/>
                  </a:lnTo>
                  <a:lnTo>
                    <a:pt x="1" y="7787"/>
                  </a:lnTo>
                  <a:lnTo>
                    <a:pt x="726" y="7566"/>
                  </a:lnTo>
                  <a:lnTo>
                    <a:pt x="1451" y="7377"/>
                  </a:lnTo>
                  <a:lnTo>
                    <a:pt x="2460" y="7093"/>
                  </a:lnTo>
                  <a:lnTo>
                    <a:pt x="3405" y="6652"/>
                  </a:lnTo>
                  <a:lnTo>
                    <a:pt x="3847" y="6400"/>
                  </a:lnTo>
                  <a:lnTo>
                    <a:pt x="4603" y="5769"/>
                  </a:lnTo>
                  <a:lnTo>
                    <a:pt x="5518" y="4634"/>
                  </a:lnTo>
                  <a:lnTo>
                    <a:pt x="5990" y="3752"/>
                  </a:lnTo>
                  <a:lnTo>
                    <a:pt x="6369" y="2900"/>
                  </a:lnTo>
                  <a:lnTo>
                    <a:pt x="6652" y="2018"/>
                  </a:lnTo>
                  <a:lnTo>
                    <a:pt x="6968" y="1166"/>
                  </a:lnTo>
                  <a:lnTo>
                    <a:pt x="7125" y="284"/>
                  </a:lnTo>
                  <a:lnTo>
                    <a:pt x="7062" y="1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1287925" y="2448025"/>
              <a:ext cx="148200" cy="162400"/>
            </a:xfrm>
            <a:custGeom>
              <a:avLst/>
              <a:gdLst/>
              <a:ahLst/>
              <a:cxnLst/>
              <a:rect l="l" t="t" r="r" b="b"/>
              <a:pathLst>
                <a:path w="5928" h="6496" extrusionOk="0">
                  <a:moveTo>
                    <a:pt x="5707" y="1"/>
                  </a:moveTo>
                  <a:lnTo>
                    <a:pt x="5549" y="96"/>
                  </a:lnTo>
                  <a:lnTo>
                    <a:pt x="4036" y="1483"/>
                  </a:lnTo>
                  <a:lnTo>
                    <a:pt x="1261" y="4541"/>
                  </a:lnTo>
                  <a:lnTo>
                    <a:pt x="63" y="6180"/>
                  </a:lnTo>
                  <a:lnTo>
                    <a:pt x="0" y="6338"/>
                  </a:lnTo>
                  <a:lnTo>
                    <a:pt x="95" y="6464"/>
                  </a:lnTo>
                  <a:lnTo>
                    <a:pt x="158" y="6495"/>
                  </a:lnTo>
                  <a:lnTo>
                    <a:pt x="316" y="6495"/>
                  </a:lnTo>
                  <a:lnTo>
                    <a:pt x="379" y="6432"/>
                  </a:lnTo>
                  <a:lnTo>
                    <a:pt x="1608" y="4793"/>
                  </a:lnTo>
                  <a:lnTo>
                    <a:pt x="4319" y="1766"/>
                  </a:lnTo>
                  <a:lnTo>
                    <a:pt x="5833" y="411"/>
                  </a:lnTo>
                  <a:lnTo>
                    <a:pt x="5927" y="253"/>
                  </a:lnTo>
                  <a:lnTo>
                    <a:pt x="5833" y="96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1344675" y="2518175"/>
              <a:ext cx="61500" cy="22100"/>
            </a:xfrm>
            <a:custGeom>
              <a:avLst/>
              <a:gdLst/>
              <a:ahLst/>
              <a:cxnLst/>
              <a:rect l="l" t="t" r="r" b="b"/>
              <a:pathLst>
                <a:path w="2460" h="884" extrusionOk="0">
                  <a:moveTo>
                    <a:pt x="2239" y="1"/>
                  </a:moveTo>
                  <a:lnTo>
                    <a:pt x="1167" y="158"/>
                  </a:lnTo>
                  <a:lnTo>
                    <a:pt x="126" y="474"/>
                  </a:lnTo>
                  <a:lnTo>
                    <a:pt x="0" y="568"/>
                  </a:lnTo>
                  <a:lnTo>
                    <a:pt x="0" y="726"/>
                  </a:lnTo>
                  <a:lnTo>
                    <a:pt x="63" y="852"/>
                  </a:lnTo>
                  <a:lnTo>
                    <a:pt x="221" y="883"/>
                  </a:lnTo>
                  <a:lnTo>
                    <a:pt x="252" y="883"/>
                  </a:lnTo>
                  <a:lnTo>
                    <a:pt x="252" y="852"/>
                  </a:lnTo>
                  <a:lnTo>
                    <a:pt x="1261" y="568"/>
                  </a:lnTo>
                  <a:lnTo>
                    <a:pt x="2302" y="411"/>
                  </a:lnTo>
                  <a:lnTo>
                    <a:pt x="2428" y="348"/>
                  </a:lnTo>
                  <a:lnTo>
                    <a:pt x="2459" y="190"/>
                  </a:lnTo>
                  <a:lnTo>
                    <a:pt x="2396" y="3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1367525" y="2459075"/>
              <a:ext cx="25250" cy="54400"/>
            </a:xfrm>
            <a:custGeom>
              <a:avLst/>
              <a:gdLst/>
              <a:ahLst/>
              <a:cxnLst/>
              <a:rect l="l" t="t" r="r" b="b"/>
              <a:pathLst>
                <a:path w="1010" h="2176" extrusionOk="0">
                  <a:moveTo>
                    <a:pt x="726" y="0"/>
                  </a:moveTo>
                  <a:lnTo>
                    <a:pt x="599" y="126"/>
                  </a:lnTo>
                  <a:lnTo>
                    <a:pt x="379" y="536"/>
                  </a:lnTo>
                  <a:lnTo>
                    <a:pt x="95" y="1450"/>
                  </a:lnTo>
                  <a:lnTo>
                    <a:pt x="0" y="1923"/>
                  </a:lnTo>
                  <a:lnTo>
                    <a:pt x="32" y="2113"/>
                  </a:lnTo>
                  <a:lnTo>
                    <a:pt x="158" y="2176"/>
                  </a:lnTo>
                  <a:lnTo>
                    <a:pt x="221" y="2176"/>
                  </a:lnTo>
                  <a:lnTo>
                    <a:pt x="347" y="2113"/>
                  </a:lnTo>
                  <a:lnTo>
                    <a:pt x="410" y="1986"/>
                  </a:lnTo>
                  <a:lnTo>
                    <a:pt x="473" y="1545"/>
                  </a:lnTo>
                  <a:lnTo>
                    <a:pt x="757" y="725"/>
                  </a:lnTo>
                  <a:lnTo>
                    <a:pt x="978" y="316"/>
                  </a:lnTo>
                  <a:lnTo>
                    <a:pt x="1009" y="158"/>
                  </a:lnTo>
                  <a:lnTo>
                    <a:pt x="883" y="32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1322600" y="2511875"/>
              <a:ext cx="11850" cy="53625"/>
            </a:xfrm>
            <a:custGeom>
              <a:avLst/>
              <a:gdLst/>
              <a:ahLst/>
              <a:cxnLst/>
              <a:rect l="l" t="t" r="r" b="b"/>
              <a:pathLst>
                <a:path w="474" h="2145" extrusionOk="0">
                  <a:moveTo>
                    <a:pt x="253" y="1"/>
                  </a:moveTo>
                  <a:lnTo>
                    <a:pt x="95" y="32"/>
                  </a:lnTo>
                  <a:lnTo>
                    <a:pt x="64" y="221"/>
                  </a:lnTo>
                  <a:lnTo>
                    <a:pt x="32" y="1072"/>
                  </a:lnTo>
                  <a:lnTo>
                    <a:pt x="1" y="1924"/>
                  </a:lnTo>
                  <a:lnTo>
                    <a:pt x="32" y="2081"/>
                  </a:lnTo>
                  <a:lnTo>
                    <a:pt x="190" y="2144"/>
                  </a:lnTo>
                  <a:lnTo>
                    <a:pt x="221" y="2144"/>
                  </a:lnTo>
                  <a:lnTo>
                    <a:pt x="347" y="2081"/>
                  </a:lnTo>
                  <a:lnTo>
                    <a:pt x="410" y="1955"/>
                  </a:lnTo>
                  <a:lnTo>
                    <a:pt x="442" y="1072"/>
                  </a:lnTo>
                  <a:lnTo>
                    <a:pt x="473" y="221"/>
                  </a:lnTo>
                  <a:lnTo>
                    <a:pt x="410" y="32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1276100" y="2603300"/>
              <a:ext cx="248300" cy="117450"/>
            </a:xfrm>
            <a:custGeom>
              <a:avLst/>
              <a:gdLst/>
              <a:ahLst/>
              <a:cxnLst/>
              <a:rect l="l" t="t" r="r" b="b"/>
              <a:pathLst>
                <a:path w="9932" h="4698" extrusionOk="0">
                  <a:moveTo>
                    <a:pt x="5013" y="0"/>
                  </a:moveTo>
                  <a:lnTo>
                    <a:pt x="4288" y="32"/>
                  </a:lnTo>
                  <a:lnTo>
                    <a:pt x="3185" y="127"/>
                  </a:lnTo>
                  <a:lnTo>
                    <a:pt x="1041" y="663"/>
                  </a:lnTo>
                  <a:lnTo>
                    <a:pt x="1" y="1009"/>
                  </a:lnTo>
                  <a:lnTo>
                    <a:pt x="1009" y="2144"/>
                  </a:lnTo>
                  <a:lnTo>
                    <a:pt x="1703" y="2932"/>
                  </a:lnTo>
                  <a:lnTo>
                    <a:pt x="2491" y="3594"/>
                  </a:lnTo>
                  <a:lnTo>
                    <a:pt x="2901" y="3878"/>
                  </a:lnTo>
                  <a:lnTo>
                    <a:pt x="3784" y="4288"/>
                  </a:lnTo>
                  <a:lnTo>
                    <a:pt x="5234" y="4635"/>
                  </a:lnTo>
                  <a:lnTo>
                    <a:pt x="6211" y="4698"/>
                  </a:lnTo>
                  <a:lnTo>
                    <a:pt x="7125" y="4666"/>
                  </a:lnTo>
                  <a:lnTo>
                    <a:pt x="8071" y="4540"/>
                  </a:lnTo>
                  <a:lnTo>
                    <a:pt x="8954" y="4477"/>
                  </a:lnTo>
                  <a:lnTo>
                    <a:pt x="9805" y="4225"/>
                  </a:lnTo>
                  <a:lnTo>
                    <a:pt x="9931" y="4130"/>
                  </a:lnTo>
                  <a:lnTo>
                    <a:pt x="9900" y="3784"/>
                  </a:lnTo>
                  <a:lnTo>
                    <a:pt x="9521" y="3216"/>
                  </a:lnTo>
                  <a:lnTo>
                    <a:pt x="9269" y="2964"/>
                  </a:lnTo>
                  <a:lnTo>
                    <a:pt x="8670" y="2207"/>
                  </a:lnTo>
                  <a:lnTo>
                    <a:pt x="8040" y="1482"/>
                  </a:lnTo>
                  <a:lnTo>
                    <a:pt x="7598" y="978"/>
                  </a:lnTo>
                  <a:lnTo>
                    <a:pt x="7062" y="568"/>
                  </a:lnTo>
                  <a:lnTo>
                    <a:pt x="6747" y="379"/>
                  </a:lnTo>
                  <a:lnTo>
                    <a:pt x="6085" y="158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1299750" y="2628525"/>
              <a:ext cx="205725" cy="69375"/>
            </a:xfrm>
            <a:custGeom>
              <a:avLst/>
              <a:gdLst/>
              <a:ahLst/>
              <a:cxnLst/>
              <a:rect l="l" t="t" r="r" b="b"/>
              <a:pathLst>
                <a:path w="8229" h="2775" extrusionOk="0">
                  <a:moveTo>
                    <a:pt x="252" y="0"/>
                  </a:moveTo>
                  <a:lnTo>
                    <a:pt x="63" y="32"/>
                  </a:lnTo>
                  <a:lnTo>
                    <a:pt x="0" y="158"/>
                  </a:lnTo>
                  <a:lnTo>
                    <a:pt x="0" y="253"/>
                  </a:lnTo>
                  <a:lnTo>
                    <a:pt x="32" y="316"/>
                  </a:lnTo>
                  <a:lnTo>
                    <a:pt x="95" y="379"/>
                  </a:lnTo>
                  <a:lnTo>
                    <a:pt x="158" y="410"/>
                  </a:lnTo>
                  <a:lnTo>
                    <a:pt x="2176" y="820"/>
                  </a:lnTo>
                  <a:lnTo>
                    <a:pt x="6053" y="1986"/>
                  </a:lnTo>
                  <a:lnTo>
                    <a:pt x="7945" y="2743"/>
                  </a:lnTo>
                  <a:lnTo>
                    <a:pt x="8102" y="2775"/>
                  </a:lnTo>
                  <a:lnTo>
                    <a:pt x="8197" y="2648"/>
                  </a:lnTo>
                  <a:lnTo>
                    <a:pt x="8229" y="2491"/>
                  </a:lnTo>
                  <a:lnTo>
                    <a:pt x="8102" y="2365"/>
                  </a:lnTo>
                  <a:lnTo>
                    <a:pt x="6211" y="1608"/>
                  </a:lnTo>
                  <a:lnTo>
                    <a:pt x="2270" y="41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1387225" y="2649000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221" y="1"/>
                  </a:moveTo>
                  <a:lnTo>
                    <a:pt x="95" y="64"/>
                  </a:lnTo>
                  <a:lnTo>
                    <a:pt x="1" y="190"/>
                  </a:lnTo>
                  <a:lnTo>
                    <a:pt x="32" y="316"/>
                  </a:lnTo>
                  <a:lnTo>
                    <a:pt x="64" y="348"/>
                  </a:lnTo>
                  <a:lnTo>
                    <a:pt x="757" y="1136"/>
                  </a:lnTo>
                  <a:lnTo>
                    <a:pt x="1356" y="1987"/>
                  </a:lnTo>
                  <a:lnTo>
                    <a:pt x="1451" y="2113"/>
                  </a:lnTo>
                  <a:lnTo>
                    <a:pt x="1640" y="2082"/>
                  </a:lnTo>
                  <a:lnTo>
                    <a:pt x="1735" y="1956"/>
                  </a:lnTo>
                  <a:lnTo>
                    <a:pt x="1703" y="1798"/>
                  </a:lnTo>
                  <a:lnTo>
                    <a:pt x="1104" y="884"/>
                  </a:lnTo>
                  <a:lnTo>
                    <a:pt x="379" y="64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1421900" y="2652950"/>
              <a:ext cx="56000" cy="15800"/>
            </a:xfrm>
            <a:custGeom>
              <a:avLst/>
              <a:gdLst/>
              <a:ahLst/>
              <a:cxnLst/>
              <a:rect l="l" t="t" r="r" b="b"/>
              <a:pathLst>
                <a:path w="2240" h="632" extrusionOk="0">
                  <a:moveTo>
                    <a:pt x="1546" y="1"/>
                  </a:moveTo>
                  <a:lnTo>
                    <a:pt x="600" y="95"/>
                  </a:lnTo>
                  <a:lnTo>
                    <a:pt x="127" y="221"/>
                  </a:lnTo>
                  <a:lnTo>
                    <a:pt x="1" y="316"/>
                  </a:lnTo>
                  <a:lnTo>
                    <a:pt x="1" y="505"/>
                  </a:lnTo>
                  <a:lnTo>
                    <a:pt x="32" y="537"/>
                  </a:lnTo>
                  <a:lnTo>
                    <a:pt x="127" y="631"/>
                  </a:lnTo>
                  <a:lnTo>
                    <a:pt x="253" y="631"/>
                  </a:lnTo>
                  <a:lnTo>
                    <a:pt x="694" y="505"/>
                  </a:lnTo>
                  <a:lnTo>
                    <a:pt x="1577" y="410"/>
                  </a:lnTo>
                  <a:lnTo>
                    <a:pt x="2018" y="442"/>
                  </a:lnTo>
                  <a:lnTo>
                    <a:pt x="2176" y="410"/>
                  </a:lnTo>
                  <a:lnTo>
                    <a:pt x="2239" y="253"/>
                  </a:lnTo>
                  <a:lnTo>
                    <a:pt x="2208" y="64"/>
                  </a:lnTo>
                  <a:lnTo>
                    <a:pt x="2050" y="32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1355700" y="2623000"/>
              <a:ext cx="49675" cy="27625"/>
            </a:xfrm>
            <a:custGeom>
              <a:avLst/>
              <a:gdLst/>
              <a:ahLst/>
              <a:cxnLst/>
              <a:rect l="l" t="t" r="r" b="b"/>
              <a:pathLst>
                <a:path w="1987" h="1105" extrusionOk="0">
                  <a:moveTo>
                    <a:pt x="1861" y="1"/>
                  </a:moveTo>
                  <a:lnTo>
                    <a:pt x="1703" y="32"/>
                  </a:lnTo>
                  <a:lnTo>
                    <a:pt x="915" y="379"/>
                  </a:lnTo>
                  <a:lnTo>
                    <a:pt x="127" y="694"/>
                  </a:lnTo>
                  <a:lnTo>
                    <a:pt x="1" y="789"/>
                  </a:lnTo>
                  <a:lnTo>
                    <a:pt x="1" y="946"/>
                  </a:lnTo>
                  <a:lnTo>
                    <a:pt x="1" y="978"/>
                  </a:lnTo>
                  <a:lnTo>
                    <a:pt x="32" y="978"/>
                  </a:lnTo>
                  <a:lnTo>
                    <a:pt x="127" y="1104"/>
                  </a:lnTo>
                  <a:lnTo>
                    <a:pt x="284" y="1073"/>
                  </a:lnTo>
                  <a:lnTo>
                    <a:pt x="1072" y="757"/>
                  </a:lnTo>
                  <a:lnTo>
                    <a:pt x="1861" y="379"/>
                  </a:lnTo>
                  <a:lnTo>
                    <a:pt x="1987" y="284"/>
                  </a:lnTo>
                  <a:lnTo>
                    <a:pt x="1987" y="12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992375" y="2456700"/>
              <a:ext cx="393300" cy="446125"/>
            </a:xfrm>
            <a:custGeom>
              <a:avLst/>
              <a:gdLst/>
              <a:ahLst/>
              <a:cxnLst/>
              <a:rect l="l" t="t" r="r" b="b"/>
              <a:pathLst>
                <a:path w="15732" h="17845" extrusionOk="0">
                  <a:moveTo>
                    <a:pt x="12800" y="1"/>
                  </a:moveTo>
                  <a:lnTo>
                    <a:pt x="12516" y="64"/>
                  </a:lnTo>
                  <a:lnTo>
                    <a:pt x="11980" y="348"/>
                  </a:lnTo>
                  <a:lnTo>
                    <a:pt x="11539" y="694"/>
                  </a:lnTo>
                  <a:lnTo>
                    <a:pt x="10877" y="1230"/>
                  </a:lnTo>
                  <a:lnTo>
                    <a:pt x="9994" y="2144"/>
                  </a:lnTo>
                  <a:lnTo>
                    <a:pt x="9553" y="2807"/>
                  </a:lnTo>
                  <a:lnTo>
                    <a:pt x="9363" y="3185"/>
                  </a:lnTo>
                  <a:lnTo>
                    <a:pt x="9143" y="3878"/>
                  </a:lnTo>
                  <a:lnTo>
                    <a:pt x="8827" y="5297"/>
                  </a:lnTo>
                  <a:lnTo>
                    <a:pt x="8512" y="5928"/>
                  </a:lnTo>
                  <a:lnTo>
                    <a:pt x="8165" y="5076"/>
                  </a:lnTo>
                  <a:lnTo>
                    <a:pt x="7346" y="3374"/>
                  </a:lnTo>
                  <a:lnTo>
                    <a:pt x="6337" y="1861"/>
                  </a:lnTo>
                  <a:lnTo>
                    <a:pt x="5391" y="915"/>
                  </a:lnTo>
                  <a:lnTo>
                    <a:pt x="4635" y="442"/>
                  </a:lnTo>
                  <a:lnTo>
                    <a:pt x="4225" y="253"/>
                  </a:lnTo>
                  <a:lnTo>
                    <a:pt x="3972" y="694"/>
                  </a:lnTo>
                  <a:lnTo>
                    <a:pt x="3626" y="1672"/>
                  </a:lnTo>
                  <a:lnTo>
                    <a:pt x="3500" y="2712"/>
                  </a:lnTo>
                  <a:lnTo>
                    <a:pt x="3626" y="3752"/>
                  </a:lnTo>
                  <a:lnTo>
                    <a:pt x="3783" y="4257"/>
                  </a:lnTo>
                  <a:lnTo>
                    <a:pt x="3941" y="4761"/>
                  </a:lnTo>
                  <a:lnTo>
                    <a:pt x="4445" y="5644"/>
                  </a:lnTo>
                  <a:lnTo>
                    <a:pt x="5107" y="6463"/>
                  </a:lnTo>
                  <a:lnTo>
                    <a:pt x="5896" y="7157"/>
                  </a:lnTo>
                  <a:lnTo>
                    <a:pt x="6337" y="7472"/>
                  </a:lnTo>
                  <a:lnTo>
                    <a:pt x="5328" y="7661"/>
                  </a:lnTo>
                  <a:lnTo>
                    <a:pt x="3342" y="8197"/>
                  </a:lnTo>
                  <a:lnTo>
                    <a:pt x="2428" y="8639"/>
                  </a:lnTo>
                  <a:lnTo>
                    <a:pt x="1986" y="8891"/>
                  </a:lnTo>
                  <a:lnTo>
                    <a:pt x="1167" y="9553"/>
                  </a:lnTo>
                  <a:lnTo>
                    <a:pt x="536" y="10341"/>
                  </a:lnTo>
                  <a:lnTo>
                    <a:pt x="95" y="11255"/>
                  </a:lnTo>
                  <a:lnTo>
                    <a:pt x="0" y="11760"/>
                  </a:lnTo>
                  <a:lnTo>
                    <a:pt x="820" y="11917"/>
                  </a:lnTo>
                  <a:lnTo>
                    <a:pt x="2554" y="11917"/>
                  </a:lnTo>
                  <a:lnTo>
                    <a:pt x="4225" y="11508"/>
                  </a:lnTo>
                  <a:lnTo>
                    <a:pt x="5769" y="10751"/>
                  </a:lnTo>
                  <a:lnTo>
                    <a:pt x="6431" y="10215"/>
                  </a:lnTo>
                  <a:lnTo>
                    <a:pt x="6431" y="10215"/>
                  </a:lnTo>
                  <a:lnTo>
                    <a:pt x="6148" y="11161"/>
                  </a:lnTo>
                  <a:lnTo>
                    <a:pt x="5927" y="13147"/>
                  </a:lnTo>
                  <a:lnTo>
                    <a:pt x="6211" y="15133"/>
                  </a:lnTo>
                  <a:lnTo>
                    <a:pt x="6967" y="16993"/>
                  </a:lnTo>
                  <a:lnTo>
                    <a:pt x="7535" y="17844"/>
                  </a:lnTo>
                  <a:lnTo>
                    <a:pt x="7945" y="17434"/>
                  </a:lnTo>
                  <a:lnTo>
                    <a:pt x="8670" y="16552"/>
                  </a:lnTo>
                  <a:lnTo>
                    <a:pt x="9269" y="15543"/>
                  </a:lnTo>
                  <a:lnTo>
                    <a:pt x="9710" y="14471"/>
                  </a:lnTo>
                  <a:lnTo>
                    <a:pt x="9836" y="13904"/>
                  </a:lnTo>
                  <a:lnTo>
                    <a:pt x="9931" y="13147"/>
                  </a:lnTo>
                  <a:lnTo>
                    <a:pt x="9868" y="11192"/>
                  </a:lnTo>
                  <a:lnTo>
                    <a:pt x="9647" y="10184"/>
                  </a:lnTo>
                  <a:lnTo>
                    <a:pt x="9584" y="9900"/>
                  </a:lnTo>
                  <a:lnTo>
                    <a:pt x="9679" y="9805"/>
                  </a:lnTo>
                  <a:lnTo>
                    <a:pt x="10215" y="10215"/>
                  </a:lnTo>
                  <a:lnTo>
                    <a:pt x="10782" y="10530"/>
                  </a:lnTo>
                  <a:lnTo>
                    <a:pt x="11602" y="10751"/>
                  </a:lnTo>
                  <a:lnTo>
                    <a:pt x="14281" y="11192"/>
                  </a:lnTo>
                  <a:lnTo>
                    <a:pt x="15290" y="11224"/>
                  </a:lnTo>
                  <a:lnTo>
                    <a:pt x="15700" y="11098"/>
                  </a:lnTo>
                  <a:lnTo>
                    <a:pt x="15732" y="10972"/>
                  </a:lnTo>
                  <a:lnTo>
                    <a:pt x="15732" y="10688"/>
                  </a:lnTo>
                  <a:lnTo>
                    <a:pt x="15605" y="10089"/>
                  </a:lnTo>
                  <a:lnTo>
                    <a:pt x="15164" y="9301"/>
                  </a:lnTo>
                  <a:lnTo>
                    <a:pt x="14723" y="8891"/>
                  </a:lnTo>
                  <a:lnTo>
                    <a:pt x="14250" y="8513"/>
                  </a:lnTo>
                  <a:lnTo>
                    <a:pt x="13146" y="7977"/>
                  </a:lnTo>
                  <a:lnTo>
                    <a:pt x="12579" y="7756"/>
                  </a:lnTo>
                  <a:lnTo>
                    <a:pt x="12043" y="7535"/>
                  </a:lnTo>
                  <a:lnTo>
                    <a:pt x="10908" y="7283"/>
                  </a:lnTo>
                  <a:lnTo>
                    <a:pt x="10341" y="7378"/>
                  </a:lnTo>
                  <a:lnTo>
                    <a:pt x="10341" y="7378"/>
                  </a:lnTo>
                  <a:lnTo>
                    <a:pt x="11129" y="6716"/>
                  </a:lnTo>
                  <a:lnTo>
                    <a:pt x="12390" y="5108"/>
                  </a:lnTo>
                  <a:lnTo>
                    <a:pt x="13210" y="3248"/>
                  </a:lnTo>
                  <a:lnTo>
                    <a:pt x="13619" y="1262"/>
                  </a:lnTo>
                  <a:lnTo>
                    <a:pt x="13619" y="253"/>
                  </a:lnTo>
                  <a:lnTo>
                    <a:pt x="13367" y="64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F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1176800" y="262457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221" y="1"/>
                  </a:moveTo>
                  <a:lnTo>
                    <a:pt x="126" y="127"/>
                  </a:lnTo>
                  <a:lnTo>
                    <a:pt x="158" y="284"/>
                  </a:lnTo>
                  <a:lnTo>
                    <a:pt x="316" y="631"/>
                  </a:lnTo>
                  <a:lnTo>
                    <a:pt x="568" y="978"/>
                  </a:lnTo>
                  <a:lnTo>
                    <a:pt x="599" y="1010"/>
                  </a:lnTo>
                  <a:lnTo>
                    <a:pt x="631" y="1041"/>
                  </a:lnTo>
                  <a:lnTo>
                    <a:pt x="599" y="1136"/>
                  </a:lnTo>
                  <a:lnTo>
                    <a:pt x="505" y="1199"/>
                  </a:lnTo>
                  <a:lnTo>
                    <a:pt x="221" y="1388"/>
                  </a:lnTo>
                  <a:lnTo>
                    <a:pt x="32" y="1672"/>
                  </a:lnTo>
                  <a:lnTo>
                    <a:pt x="0" y="1735"/>
                  </a:lnTo>
                  <a:lnTo>
                    <a:pt x="0" y="1798"/>
                  </a:lnTo>
                  <a:lnTo>
                    <a:pt x="32" y="1892"/>
                  </a:lnTo>
                  <a:lnTo>
                    <a:pt x="126" y="1987"/>
                  </a:lnTo>
                  <a:lnTo>
                    <a:pt x="379" y="2050"/>
                  </a:lnTo>
                  <a:lnTo>
                    <a:pt x="662" y="1955"/>
                  </a:lnTo>
                  <a:lnTo>
                    <a:pt x="883" y="1798"/>
                  </a:lnTo>
                  <a:lnTo>
                    <a:pt x="1072" y="1577"/>
                  </a:lnTo>
                  <a:lnTo>
                    <a:pt x="1072" y="1955"/>
                  </a:lnTo>
                  <a:lnTo>
                    <a:pt x="1104" y="2334"/>
                  </a:lnTo>
                  <a:lnTo>
                    <a:pt x="1104" y="2491"/>
                  </a:lnTo>
                  <a:lnTo>
                    <a:pt x="1261" y="2680"/>
                  </a:lnTo>
                  <a:lnTo>
                    <a:pt x="1419" y="2617"/>
                  </a:lnTo>
                  <a:lnTo>
                    <a:pt x="1545" y="2428"/>
                  </a:lnTo>
                  <a:lnTo>
                    <a:pt x="1513" y="1735"/>
                  </a:lnTo>
                  <a:lnTo>
                    <a:pt x="1482" y="1482"/>
                  </a:lnTo>
                  <a:lnTo>
                    <a:pt x="1513" y="1451"/>
                  </a:lnTo>
                  <a:lnTo>
                    <a:pt x="1892" y="1735"/>
                  </a:lnTo>
                  <a:lnTo>
                    <a:pt x="2144" y="1766"/>
                  </a:lnTo>
                  <a:lnTo>
                    <a:pt x="2333" y="1766"/>
                  </a:lnTo>
                  <a:lnTo>
                    <a:pt x="2459" y="1545"/>
                  </a:lnTo>
                  <a:lnTo>
                    <a:pt x="2365" y="1356"/>
                  </a:lnTo>
                  <a:lnTo>
                    <a:pt x="2207" y="1199"/>
                  </a:lnTo>
                  <a:lnTo>
                    <a:pt x="1797" y="978"/>
                  </a:lnTo>
                  <a:lnTo>
                    <a:pt x="1577" y="946"/>
                  </a:lnTo>
                  <a:lnTo>
                    <a:pt x="1734" y="789"/>
                  </a:lnTo>
                  <a:lnTo>
                    <a:pt x="1955" y="474"/>
                  </a:lnTo>
                  <a:lnTo>
                    <a:pt x="1986" y="253"/>
                  </a:lnTo>
                  <a:lnTo>
                    <a:pt x="1955" y="190"/>
                  </a:lnTo>
                  <a:lnTo>
                    <a:pt x="1892" y="95"/>
                  </a:lnTo>
                  <a:lnTo>
                    <a:pt x="1766" y="32"/>
                  </a:lnTo>
                  <a:lnTo>
                    <a:pt x="1608" y="64"/>
                  </a:lnTo>
                  <a:lnTo>
                    <a:pt x="1482" y="158"/>
                  </a:lnTo>
                  <a:lnTo>
                    <a:pt x="1387" y="284"/>
                  </a:lnTo>
                  <a:lnTo>
                    <a:pt x="1198" y="505"/>
                  </a:lnTo>
                  <a:lnTo>
                    <a:pt x="1041" y="726"/>
                  </a:lnTo>
                  <a:lnTo>
                    <a:pt x="725" y="379"/>
                  </a:lnTo>
                  <a:lnTo>
                    <a:pt x="379" y="6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3"/>
            <p:cNvSpPr/>
            <p:nvPr/>
          </p:nvSpPr>
          <p:spPr>
            <a:xfrm>
              <a:off x="1209900" y="2714425"/>
              <a:ext cx="10275" cy="76475"/>
            </a:xfrm>
            <a:custGeom>
              <a:avLst/>
              <a:gdLst/>
              <a:ahLst/>
              <a:cxnLst/>
              <a:rect l="l" t="t" r="r" b="b"/>
              <a:pathLst>
                <a:path w="411" h="3059" extrusionOk="0">
                  <a:moveTo>
                    <a:pt x="63" y="1"/>
                  </a:moveTo>
                  <a:lnTo>
                    <a:pt x="0" y="32"/>
                  </a:lnTo>
                  <a:lnTo>
                    <a:pt x="0" y="95"/>
                  </a:lnTo>
                  <a:lnTo>
                    <a:pt x="158" y="757"/>
                  </a:lnTo>
                  <a:lnTo>
                    <a:pt x="284" y="1892"/>
                  </a:lnTo>
                  <a:lnTo>
                    <a:pt x="221" y="2617"/>
                  </a:lnTo>
                  <a:lnTo>
                    <a:pt x="95" y="2964"/>
                  </a:lnTo>
                  <a:lnTo>
                    <a:pt x="95" y="3027"/>
                  </a:lnTo>
                  <a:lnTo>
                    <a:pt x="158" y="3059"/>
                  </a:lnTo>
                  <a:lnTo>
                    <a:pt x="221" y="3059"/>
                  </a:lnTo>
                  <a:lnTo>
                    <a:pt x="253" y="3027"/>
                  </a:lnTo>
                  <a:lnTo>
                    <a:pt x="347" y="2649"/>
                  </a:lnTo>
                  <a:lnTo>
                    <a:pt x="410" y="1892"/>
                  </a:lnTo>
                  <a:lnTo>
                    <a:pt x="316" y="757"/>
                  </a:lnTo>
                  <a:lnTo>
                    <a:pt x="158" y="6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3"/>
            <p:cNvSpPr/>
            <p:nvPr/>
          </p:nvSpPr>
          <p:spPr>
            <a:xfrm>
              <a:off x="1183875" y="2716800"/>
              <a:ext cx="7125" cy="33900"/>
            </a:xfrm>
            <a:custGeom>
              <a:avLst/>
              <a:gdLst/>
              <a:ahLst/>
              <a:cxnLst/>
              <a:rect l="l" t="t" r="r" b="b"/>
              <a:pathLst>
                <a:path w="285" h="1356" extrusionOk="0">
                  <a:moveTo>
                    <a:pt x="159" y="0"/>
                  </a:moveTo>
                  <a:lnTo>
                    <a:pt x="159" y="63"/>
                  </a:lnTo>
                  <a:lnTo>
                    <a:pt x="1" y="662"/>
                  </a:lnTo>
                  <a:lnTo>
                    <a:pt x="64" y="1293"/>
                  </a:lnTo>
                  <a:lnTo>
                    <a:pt x="64" y="1324"/>
                  </a:lnTo>
                  <a:lnTo>
                    <a:pt x="127" y="1356"/>
                  </a:lnTo>
                  <a:lnTo>
                    <a:pt x="190" y="1324"/>
                  </a:lnTo>
                  <a:lnTo>
                    <a:pt x="190" y="1261"/>
                  </a:lnTo>
                  <a:lnTo>
                    <a:pt x="159" y="662"/>
                  </a:lnTo>
                  <a:lnTo>
                    <a:pt x="285" y="95"/>
                  </a:lnTo>
                  <a:lnTo>
                    <a:pt x="285" y="3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3"/>
            <p:cNvSpPr/>
            <p:nvPr/>
          </p:nvSpPr>
          <p:spPr>
            <a:xfrm>
              <a:off x="1164975" y="2694725"/>
              <a:ext cx="13425" cy="100900"/>
            </a:xfrm>
            <a:custGeom>
              <a:avLst/>
              <a:gdLst/>
              <a:ahLst/>
              <a:cxnLst/>
              <a:rect l="l" t="t" r="r" b="b"/>
              <a:pathLst>
                <a:path w="537" h="4036" extrusionOk="0">
                  <a:moveTo>
                    <a:pt x="190" y="0"/>
                  </a:moveTo>
                  <a:lnTo>
                    <a:pt x="158" y="32"/>
                  </a:lnTo>
                  <a:lnTo>
                    <a:pt x="0" y="1041"/>
                  </a:lnTo>
                  <a:lnTo>
                    <a:pt x="95" y="3027"/>
                  </a:lnTo>
                  <a:lnTo>
                    <a:pt x="379" y="3973"/>
                  </a:lnTo>
                  <a:lnTo>
                    <a:pt x="442" y="4036"/>
                  </a:lnTo>
                  <a:lnTo>
                    <a:pt x="473" y="4036"/>
                  </a:lnTo>
                  <a:lnTo>
                    <a:pt x="536" y="4004"/>
                  </a:lnTo>
                  <a:lnTo>
                    <a:pt x="536" y="3941"/>
                  </a:lnTo>
                  <a:lnTo>
                    <a:pt x="253" y="2995"/>
                  </a:lnTo>
                  <a:lnTo>
                    <a:pt x="126" y="1041"/>
                  </a:lnTo>
                  <a:lnTo>
                    <a:pt x="316" y="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3"/>
            <p:cNvSpPr/>
            <p:nvPr/>
          </p:nvSpPr>
          <p:spPr>
            <a:xfrm>
              <a:off x="1101925" y="2671875"/>
              <a:ext cx="62275" cy="37050"/>
            </a:xfrm>
            <a:custGeom>
              <a:avLst/>
              <a:gdLst/>
              <a:ahLst/>
              <a:cxnLst/>
              <a:rect l="l" t="t" r="r" b="b"/>
              <a:pathLst>
                <a:path w="2491" h="1482" extrusionOk="0">
                  <a:moveTo>
                    <a:pt x="2396" y="0"/>
                  </a:moveTo>
                  <a:lnTo>
                    <a:pt x="2365" y="32"/>
                  </a:lnTo>
                  <a:lnTo>
                    <a:pt x="2333" y="32"/>
                  </a:lnTo>
                  <a:lnTo>
                    <a:pt x="1955" y="536"/>
                  </a:lnTo>
                  <a:lnTo>
                    <a:pt x="915" y="1198"/>
                  </a:lnTo>
                  <a:lnTo>
                    <a:pt x="284" y="1324"/>
                  </a:lnTo>
                  <a:lnTo>
                    <a:pt x="189" y="1324"/>
                  </a:lnTo>
                  <a:lnTo>
                    <a:pt x="95" y="1293"/>
                  </a:lnTo>
                  <a:lnTo>
                    <a:pt x="32" y="1293"/>
                  </a:lnTo>
                  <a:lnTo>
                    <a:pt x="0" y="1324"/>
                  </a:lnTo>
                  <a:lnTo>
                    <a:pt x="0" y="1387"/>
                  </a:lnTo>
                  <a:lnTo>
                    <a:pt x="32" y="1450"/>
                  </a:lnTo>
                  <a:lnTo>
                    <a:pt x="158" y="1482"/>
                  </a:lnTo>
                  <a:lnTo>
                    <a:pt x="316" y="1450"/>
                  </a:lnTo>
                  <a:lnTo>
                    <a:pt x="631" y="1419"/>
                  </a:lnTo>
                  <a:lnTo>
                    <a:pt x="1261" y="1198"/>
                  </a:lnTo>
                  <a:lnTo>
                    <a:pt x="1797" y="851"/>
                  </a:lnTo>
                  <a:lnTo>
                    <a:pt x="2270" y="379"/>
                  </a:lnTo>
                  <a:lnTo>
                    <a:pt x="2459" y="126"/>
                  </a:lnTo>
                  <a:lnTo>
                    <a:pt x="2491" y="63"/>
                  </a:lnTo>
                  <a:lnTo>
                    <a:pt x="2428" y="3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3"/>
            <p:cNvSpPr/>
            <p:nvPr/>
          </p:nvSpPr>
          <p:spPr>
            <a:xfrm>
              <a:off x="1083800" y="2663200"/>
              <a:ext cx="64650" cy="27600"/>
            </a:xfrm>
            <a:custGeom>
              <a:avLst/>
              <a:gdLst/>
              <a:ahLst/>
              <a:cxnLst/>
              <a:rect l="l" t="t" r="r" b="b"/>
              <a:pathLst>
                <a:path w="2586" h="1104" extrusionOk="0">
                  <a:moveTo>
                    <a:pt x="2239" y="0"/>
                  </a:moveTo>
                  <a:lnTo>
                    <a:pt x="1986" y="32"/>
                  </a:lnTo>
                  <a:lnTo>
                    <a:pt x="1671" y="95"/>
                  </a:lnTo>
                  <a:lnTo>
                    <a:pt x="1387" y="221"/>
                  </a:lnTo>
                  <a:lnTo>
                    <a:pt x="662" y="536"/>
                  </a:lnTo>
                  <a:lnTo>
                    <a:pt x="32" y="978"/>
                  </a:lnTo>
                  <a:lnTo>
                    <a:pt x="0" y="1009"/>
                  </a:lnTo>
                  <a:lnTo>
                    <a:pt x="0" y="1072"/>
                  </a:lnTo>
                  <a:lnTo>
                    <a:pt x="63" y="1104"/>
                  </a:lnTo>
                  <a:lnTo>
                    <a:pt x="126" y="1104"/>
                  </a:lnTo>
                  <a:lnTo>
                    <a:pt x="757" y="662"/>
                  </a:lnTo>
                  <a:lnTo>
                    <a:pt x="1450" y="347"/>
                  </a:lnTo>
                  <a:lnTo>
                    <a:pt x="1671" y="253"/>
                  </a:lnTo>
                  <a:lnTo>
                    <a:pt x="2207" y="158"/>
                  </a:lnTo>
                  <a:lnTo>
                    <a:pt x="2491" y="190"/>
                  </a:lnTo>
                  <a:lnTo>
                    <a:pt x="2522" y="190"/>
                  </a:lnTo>
                  <a:lnTo>
                    <a:pt x="2585" y="158"/>
                  </a:lnTo>
                  <a:lnTo>
                    <a:pt x="2585" y="95"/>
                  </a:lnTo>
                  <a:lnTo>
                    <a:pt x="2522" y="6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1153950" y="2550500"/>
              <a:ext cx="41000" cy="68600"/>
            </a:xfrm>
            <a:custGeom>
              <a:avLst/>
              <a:gdLst/>
              <a:ahLst/>
              <a:cxnLst/>
              <a:rect l="l" t="t" r="r" b="b"/>
              <a:pathLst>
                <a:path w="1640" h="2744" extrusionOk="0">
                  <a:moveTo>
                    <a:pt x="63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32" y="158"/>
                  </a:lnTo>
                  <a:lnTo>
                    <a:pt x="158" y="158"/>
                  </a:lnTo>
                  <a:lnTo>
                    <a:pt x="662" y="694"/>
                  </a:lnTo>
                  <a:lnTo>
                    <a:pt x="1356" y="1955"/>
                  </a:lnTo>
                  <a:lnTo>
                    <a:pt x="1513" y="2680"/>
                  </a:lnTo>
                  <a:lnTo>
                    <a:pt x="1513" y="2711"/>
                  </a:lnTo>
                  <a:lnTo>
                    <a:pt x="1576" y="2743"/>
                  </a:lnTo>
                  <a:lnTo>
                    <a:pt x="1639" y="2711"/>
                  </a:lnTo>
                  <a:lnTo>
                    <a:pt x="1639" y="2648"/>
                  </a:lnTo>
                  <a:lnTo>
                    <a:pt x="1482" y="1923"/>
                  </a:lnTo>
                  <a:lnTo>
                    <a:pt x="788" y="599"/>
                  </a:lnTo>
                  <a:lnTo>
                    <a:pt x="252" y="6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3"/>
            <p:cNvSpPr/>
            <p:nvPr/>
          </p:nvSpPr>
          <p:spPr>
            <a:xfrm>
              <a:off x="1135800" y="2555225"/>
              <a:ext cx="38650" cy="55975"/>
            </a:xfrm>
            <a:custGeom>
              <a:avLst/>
              <a:gdLst/>
              <a:ahLst/>
              <a:cxnLst/>
              <a:rect l="l" t="t" r="r" b="b"/>
              <a:pathLst>
                <a:path w="1546" h="2239" extrusionOk="0">
                  <a:moveTo>
                    <a:pt x="64" y="0"/>
                  </a:moveTo>
                  <a:lnTo>
                    <a:pt x="32" y="32"/>
                  </a:lnTo>
                  <a:lnTo>
                    <a:pt x="1" y="63"/>
                  </a:lnTo>
                  <a:lnTo>
                    <a:pt x="1" y="127"/>
                  </a:lnTo>
                  <a:lnTo>
                    <a:pt x="631" y="1230"/>
                  </a:lnTo>
                  <a:lnTo>
                    <a:pt x="1420" y="2207"/>
                  </a:lnTo>
                  <a:lnTo>
                    <a:pt x="1451" y="2239"/>
                  </a:lnTo>
                  <a:lnTo>
                    <a:pt x="1514" y="2207"/>
                  </a:lnTo>
                  <a:lnTo>
                    <a:pt x="1546" y="2176"/>
                  </a:lnTo>
                  <a:lnTo>
                    <a:pt x="1514" y="2113"/>
                  </a:lnTo>
                  <a:lnTo>
                    <a:pt x="758" y="1135"/>
                  </a:lnTo>
                  <a:lnTo>
                    <a:pt x="159" y="6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3"/>
            <p:cNvSpPr/>
            <p:nvPr/>
          </p:nvSpPr>
          <p:spPr>
            <a:xfrm>
              <a:off x="1125575" y="2555225"/>
              <a:ext cx="33125" cy="67800"/>
            </a:xfrm>
            <a:custGeom>
              <a:avLst/>
              <a:gdLst/>
              <a:ahLst/>
              <a:cxnLst/>
              <a:rect l="l" t="t" r="r" b="b"/>
              <a:pathLst>
                <a:path w="1325" h="2712" extrusionOk="0">
                  <a:moveTo>
                    <a:pt x="95" y="0"/>
                  </a:moveTo>
                  <a:lnTo>
                    <a:pt x="63" y="32"/>
                  </a:lnTo>
                  <a:lnTo>
                    <a:pt x="63" y="63"/>
                  </a:lnTo>
                  <a:lnTo>
                    <a:pt x="0" y="473"/>
                  </a:lnTo>
                  <a:lnTo>
                    <a:pt x="252" y="1198"/>
                  </a:lnTo>
                  <a:lnTo>
                    <a:pt x="410" y="1514"/>
                  </a:lnTo>
                  <a:lnTo>
                    <a:pt x="757" y="2113"/>
                  </a:lnTo>
                  <a:lnTo>
                    <a:pt x="1198" y="2649"/>
                  </a:lnTo>
                  <a:lnTo>
                    <a:pt x="1230" y="2712"/>
                  </a:lnTo>
                  <a:lnTo>
                    <a:pt x="1293" y="2680"/>
                  </a:lnTo>
                  <a:lnTo>
                    <a:pt x="1324" y="2617"/>
                  </a:lnTo>
                  <a:lnTo>
                    <a:pt x="1293" y="2586"/>
                  </a:lnTo>
                  <a:lnTo>
                    <a:pt x="883" y="2018"/>
                  </a:lnTo>
                  <a:lnTo>
                    <a:pt x="536" y="1451"/>
                  </a:lnTo>
                  <a:lnTo>
                    <a:pt x="378" y="1167"/>
                  </a:lnTo>
                  <a:lnTo>
                    <a:pt x="158" y="473"/>
                  </a:lnTo>
                  <a:lnTo>
                    <a:pt x="189" y="95"/>
                  </a:lnTo>
                  <a:lnTo>
                    <a:pt x="189" y="3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3"/>
            <p:cNvSpPr/>
            <p:nvPr/>
          </p:nvSpPr>
          <p:spPr>
            <a:xfrm>
              <a:off x="1244575" y="2556800"/>
              <a:ext cx="26025" cy="61500"/>
            </a:xfrm>
            <a:custGeom>
              <a:avLst/>
              <a:gdLst/>
              <a:ahLst/>
              <a:cxnLst/>
              <a:rect l="l" t="t" r="r" b="b"/>
              <a:pathLst>
                <a:path w="1041" h="2460" extrusionOk="0">
                  <a:moveTo>
                    <a:pt x="852" y="0"/>
                  </a:moveTo>
                  <a:lnTo>
                    <a:pt x="789" y="95"/>
                  </a:lnTo>
                  <a:lnTo>
                    <a:pt x="757" y="127"/>
                  </a:lnTo>
                  <a:lnTo>
                    <a:pt x="789" y="190"/>
                  </a:lnTo>
                  <a:lnTo>
                    <a:pt x="852" y="221"/>
                  </a:lnTo>
                  <a:lnTo>
                    <a:pt x="883" y="190"/>
                  </a:lnTo>
                  <a:lnTo>
                    <a:pt x="915" y="158"/>
                  </a:lnTo>
                  <a:lnTo>
                    <a:pt x="915" y="190"/>
                  </a:lnTo>
                  <a:lnTo>
                    <a:pt x="915" y="221"/>
                  </a:lnTo>
                  <a:lnTo>
                    <a:pt x="852" y="789"/>
                  </a:lnTo>
                  <a:lnTo>
                    <a:pt x="410" y="1892"/>
                  </a:lnTo>
                  <a:lnTo>
                    <a:pt x="32" y="2333"/>
                  </a:lnTo>
                  <a:lnTo>
                    <a:pt x="0" y="2396"/>
                  </a:lnTo>
                  <a:lnTo>
                    <a:pt x="32" y="2428"/>
                  </a:lnTo>
                  <a:lnTo>
                    <a:pt x="64" y="2459"/>
                  </a:lnTo>
                  <a:lnTo>
                    <a:pt x="127" y="2428"/>
                  </a:lnTo>
                  <a:lnTo>
                    <a:pt x="505" y="1955"/>
                  </a:lnTo>
                  <a:lnTo>
                    <a:pt x="1009" y="820"/>
                  </a:lnTo>
                  <a:lnTo>
                    <a:pt x="1041" y="221"/>
                  </a:lnTo>
                  <a:lnTo>
                    <a:pt x="1041" y="127"/>
                  </a:lnTo>
                  <a:lnTo>
                    <a:pt x="1009" y="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3"/>
            <p:cNvSpPr/>
            <p:nvPr/>
          </p:nvSpPr>
          <p:spPr>
            <a:xfrm>
              <a:off x="1234325" y="2537100"/>
              <a:ext cx="19725" cy="70175"/>
            </a:xfrm>
            <a:custGeom>
              <a:avLst/>
              <a:gdLst/>
              <a:ahLst/>
              <a:cxnLst/>
              <a:rect l="l" t="t" r="r" b="b"/>
              <a:pathLst>
                <a:path w="789" h="2807" extrusionOk="0">
                  <a:moveTo>
                    <a:pt x="663" y="0"/>
                  </a:moveTo>
                  <a:lnTo>
                    <a:pt x="663" y="32"/>
                  </a:lnTo>
                  <a:lnTo>
                    <a:pt x="347" y="662"/>
                  </a:lnTo>
                  <a:lnTo>
                    <a:pt x="1" y="2050"/>
                  </a:lnTo>
                  <a:lnTo>
                    <a:pt x="1" y="2743"/>
                  </a:lnTo>
                  <a:lnTo>
                    <a:pt x="1" y="2806"/>
                  </a:lnTo>
                  <a:lnTo>
                    <a:pt x="127" y="2806"/>
                  </a:lnTo>
                  <a:lnTo>
                    <a:pt x="127" y="2743"/>
                  </a:lnTo>
                  <a:lnTo>
                    <a:pt x="158" y="2050"/>
                  </a:lnTo>
                  <a:lnTo>
                    <a:pt x="474" y="725"/>
                  </a:lnTo>
                  <a:lnTo>
                    <a:pt x="789" y="126"/>
                  </a:lnTo>
                  <a:lnTo>
                    <a:pt x="789" y="6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1253250" y="2660825"/>
              <a:ext cx="66225" cy="27625"/>
            </a:xfrm>
            <a:custGeom>
              <a:avLst/>
              <a:gdLst/>
              <a:ahLst/>
              <a:cxnLst/>
              <a:rect l="l" t="t" r="r" b="b"/>
              <a:pathLst>
                <a:path w="2649" h="1105" extrusionOk="0">
                  <a:moveTo>
                    <a:pt x="126" y="1"/>
                  </a:moveTo>
                  <a:lnTo>
                    <a:pt x="95" y="32"/>
                  </a:lnTo>
                  <a:lnTo>
                    <a:pt x="63" y="32"/>
                  </a:lnTo>
                  <a:lnTo>
                    <a:pt x="0" y="64"/>
                  </a:lnTo>
                  <a:lnTo>
                    <a:pt x="0" y="127"/>
                  </a:lnTo>
                  <a:lnTo>
                    <a:pt x="32" y="190"/>
                  </a:lnTo>
                  <a:lnTo>
                    <a:pt x="126" y="222"/>
                  </a:lnTo>
                  <a:lnTo>
                    <a:pt x="631" y="222"/>
                  </a:lnTo>
                  <a:lnTo>
                    <a:pt x="1104" y="316"/>
                  </a:lnTo>
                  <a:lnTo>
                    <a:pt x="1482" y="474"/>
                  </a:lnTo>
                  <a:lnTo>
                    <a:pt x="1860" y="694"/>
                  </a:lnTo>
                  <a:lnTo>
                    <a:pt x="2554" y="1104"/>
                  </a:lnTo>
                  <a:lnTo>
                    <a:pt x="2585" y="1104"/>
                  </a:lnTo>
                  <a:lnTo>
                    <a:pt x="2648" y="1073"/>
                  </a:lnTo>
                  <a:lnTo>
                    <a:pt x="2648" y="1010"/>
                  </a:lnTo>
                  <a:lnTo>
                    <a:pt x="2617" y="978"/>
                  </a:lnTo>
                  <a:lnTo>
                    <a:pt x="1923" y="568"/>
                  </a:lnTo>
                  <a:lnTo>
                    <a:pt x="1577" y="316"/>
                  </a:lnTo>
                  <a:lnTo>
                    <a:pt x="1167" y="158"/>
                  </a:lnTo>
                  <a:lnTo>
                    <a:pt x="662" y="64"/>
                  </a:lnTo>
                  <a:lnTo>
                    <a:pt x="189" y="64"/>
                  </a:lnTo>
                  <a:lnTo>
                    <a:pt x="158" y="3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1244575" y="2669500"/>
              <a:ext cx="82775" cy="41000"/>
            </a:xfrm>
            <a:custGeom>
              <a:avLst/>
              <a:gdLst/>
              <a:ahLst/>
              <a:cxnLst/>
              <a:rect l="l" t="t" r="r" b="b"/>
              <a:pathLst>
                <a:path w="3311" h="1640" extrusionOk="0">
                  <a:moveTo>
                    <a:pt x="32" y="1"/>
                  </a:moveTo>
                  <a:lnTo>
                    <a:pt x="0" y="64"/>
                  </a:lnTo>
                  <a:lnTo>
                    <a:pt x="0" y="95"/>
                  </a:lnTo>
                  <a:lnTo>
                    <a:pt x="284" y="442"/>
                  </a:lnTo>
                  <a:lnTo>
                    <a:pt x="1041" y="883"/>
                  </a:lnTo>
                  <a:lnTo>
                    <a:pt x="1419" y="1041"/>
                  </a:lnTo>
                  <a:lnTo>
                    <a:pt x="2302" y="1419"/>
                  </a:lnTo>
                  <a:lnTo>
                    <a:pt x="3216" y="1640"/>
                  </a:lnTo>
                  <a:lnTo>
                    <a:pt x="3279" y="1640"/>
                  </a:lnTo>
                  <a:lnTo>
                    <a:pt x="3311" y="1608"/>
                  </a:lnTo>
                  <a:lnTo>
                    <a:pt x="3311" y="1545"/>
                  </a:lnTo>
                  <a:lnTo>
                    <a:pt x="3248" y="1514"/>
                  </a:lnTo>
                  <a:lnTo>
                    <a:pt x="2333" y="1262"/>
                  </a:lnTo>
                  <a:lnTo>
                    <a:pt x="1482" y="915"/>
                  </a:lnTo>
                  <a:lnTo>
                    <a:pt x="1104" y="757"/>
                  </a:lnTo>
                  <a:lnTo>
                    <a:pt x="410" y="31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p39"/>
          <p:cNvSpPr txBox="1">
            <a:spLocks noGrp="1"/>
          </p:cNvSpPr>
          <p:nvPr>
            <p:ph type="ctrTitle"/>
          </p:nvPr>
        </p:nvSpPr>
        <p:spPr>
          <a:xfrm>
            <a:off x="713250" y="1914963"/>
            <a:ext cx="7717500" cy="92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</a:t>
            </a:r>
            <a:r>
              <a:rPr lang="en" dirty="0"/>
              <a:t>inal evidence</a:t>
            </a:r>
            <a:endParaRPr dirty="0"/>
          </a:p>
        </p:txBody>
      </p:sp>
      <p:sp>
        <p:nvSpPr>
          <p:cNvPr id="4339" name="Google Shape;4339;p39"/>
          <p:cNvSpPr txBox="1">
            <a:spLocks noGrp="1"/>
          </p:cNvSpPr>
          <p:nvPr>
            <p:ph type="subTitle" idx="1"/>
          </p:nvPr>
        </p:nvSpPr>
        <p:spPr>
          <a:xfrm>
            <a:off x="713250" y="2780338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María Fernanda Bazaldúa Sánchez 1°D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53CE00-3D8A-40EF-B009-341508E34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9" t="9283" r="2093" b="5094"/>
          <a:stretch/>
        </p:blipFill>
        <p:spPr>
          <a:xfrm>
            <a:off x="277678" y="741619"/>
            <a:ext cx="4294322" cy="3466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DD7C2C-3087-4733-BEA4-E7BB9161BF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9" r="32558" b="5508"/>
          <a:stretch/>
        </p:blipFill>
        <p:spPr>
          <a:xfrm>
            <a:off x="4997301" y="741619"/>
            <a:ext cx="3859619" cy="3466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66B68E-3077-4388-99E8-F9257804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6" y="223509"/>
            <a:ext cx="8097434" cy="45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uit Market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3EA"/>
      </a:lt2>
      <a:accent1>
        <a:srgbClr val="FFD4BA"/>
      </a:accent1>
      <a:accent2>
        <a:srgbClr val="FFA46A"/>
      </a:accent2>
      <a:accent3>
        <a:srgbClr val="009098"/>
      </a:accent3>
      <a:accent4>
        <a:srgbClr val="FFBAAA"/>
      </a:accent4>
      <a:accent5>
        <a:srgbClr val="CCEEF0"/>
      </a:accent5>
      <a:accent6>
        <a:srgbClr val="FF836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Presentación en pantalla (16:9)</PresentationFormat>
  <Paragraphs>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Roboto</vt:lpstr>
      <vt:lpstr>Arial</vt:lpstr>
      <vt:lpstr>Amatic SC</vt:lpstr>
      <vt:lpstr>Fruit Market Online by Slidesgo</vt:lpstr>
      <vt:lpstr>Final evidence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evidence</dc:title>
  <cp:lastModifiedBy>fernanda sanchez</cp:lastModifiedBy>
  <cp:revision>1</cp:revision>
  <dcterms:modified xsi:type="dcterms:W3CDTF">2022-01-15T02:41:58Z</dcterms:modified>
</cp:coreProperties>
</file>