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6" r:id="rId3"/>
    <p:sldId id="256" r:id="rId4"/>
    <p:sldId id="292" r:id="rId5"/>
    <p:sldId id="29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06C"/>
    <a:srgbClr val="EB9873"/>
    <a:srgbClr val="F9D3A2"/>
    <a:srgbClr val="E5AD94"/>
    <a:srgbClr val="FDA170"/>
    <a:srgbClr val="FC7D84"/>
    <a:srgbClr val="E5D8D0"/>
    <a:srgbClr val="FAD0BA"/>
    <a:srgbClr val="EEB8A0"/>
    <a:srgbClr val="E244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1769F-CB25-4FB1-B8CB-CA7FE5516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794990-8985-4ACF-A981-5635B8404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73562C-6B21-46A5-8058-C9BB32DDF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07D040-63EF-4F64-949C-9A3ED1B8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829C28-DFB8-40E3-A65D-57CCAD7EB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5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76A5B-3AC6-4254-9D18-29E79D57D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F9F1BF-DC86-478B-A12B-D2F782306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9095FA-03D5-4650-84E3-D6DE5F39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75A287-3010-4C43-85A4-258D47108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E537D1-1DE4-49DF-8242-E4ACD22F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7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4D7DA3-60D9-416D-AEA8-D2B4F5982A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B0F695-A8DE-47E0-BCD1-CDC071C61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968601-C193-4BEB-A453-53CCAEDD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C80995-7E51-4165-8193-CF07158D0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B76E48-B1F1-436D-8C44-2DB673C02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13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053E9C-7CA5-499E-A258-941593B9E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6ADF35-7FB9-422E-9B6B-069493ADC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EA1C6F-BE83-4AC6-AEFD-01F8325B1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3DAAB7-307A-49B8-BB68-F7804A0C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FCCB88-B9A1-43FD-AB1F-D176B0F53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153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97CAA-D8B3-4CFD-969D-10E97046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95929E-6795-4BD5-965E-EC67A27E8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E6A9DE-28C8-49CC-A9FA-483864D17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9B95B4-3189-4793-9F47-53116067D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BCDA53-49CC-4B1F-9DA7-FB7FCA9F9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71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F69DB6-2D1E-49E2-9583-EBB77704D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301881-FBBD-42ED-9E31-628FA1CC5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8F3684-DE72-47C5-8239-B4302501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9ABC3B-FE3E-4AF5-81EA-66CAE0A84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C6E730-AB77-401A-ABDE-6868EF12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799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015E8-4C73-425D-B96F-A35F4B9D2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641C47-5760-47FF-BF0E-38482069F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D4ECD5-A3EA-4DAF-8D80-F17C8E90C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47B475-1B8D-443B-B8DE-9B92CAFF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CEFFCD-873A-45EF-A4CF-22458842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1581CB-03A7-492F-A0FF-6EFD92C7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9673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DF4A6-2BCD-452C-9FB3-5068E9221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0E14B5-938E-4556-B458-244F1FDF4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DC2EDC-02C1-4871-BB1F-CEFE040B3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E6F6F1-77FC-4B4D-8862-0D45B5A29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17F2D9-4CC2-4C2B-8A32-A942590A9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1643B47-DA02-4BE7-83BF-BB5108414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38C5BB-3C1E-46B4-9A74-423D58D5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27E020-01EA-478A-8DE3-B5C942297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932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D656D-40B3-4C40-AFD2-7387D19AF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781FB89-1AC9-4FFE-91D9-BEE530CCE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DB54AE-35E1-4F33-8B82-B051673D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0F7C4F-4FEF-4042-AACE-3F5066E0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228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9B39BB-12F4-4619-8F45-737E85BEF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B235400-1B3C-429C-9164-5536385C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A2381D-AAC3-4C45-82A6-94D78B13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2267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E675C-81A8-42A5-B878-FF3079A19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4F5AF8-A3FF-4F55-A3FA-4D86BF609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275B1C-4673-4BCE-9DAB-B67BB0163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61175E-D5D3-4572-8654-82D9714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AD7662-2BBC-461A-9BD9-523063622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23964D-C17C-429D-95A5-6ED8AAB6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79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C99B8-12B2-4D16-8C77-B6BA5E7A8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95B40-00A7-40D1-BDD6-668C1BEBD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EB41C3-CB1C-4BAA-BB66-8706193D8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BD1906-0CFD-4F79-9106-2CFD59C78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3A632F-87F9-48E8-A1AF-001A7BCD9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93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176052-8286-4362-959E-89EF6ABAD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0937C82-7C29-4F7A-86AC-B8327F5B9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0E95F1-FFA7-4C27-8067-D4CFFF2C6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EA5DFF-8744-4693-891E-5F4CF4943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A74E7A-A460-422C-A5C3-1718ED3C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C4E970-D331-4F1D-9A4D-D80271CB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243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3A349D-0DEC-4843-BAFF-7834BEDC4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F80FD0-4EEC-44C8-9591-5E3BA0247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11783D-0345-4970-B75E-39FB18A9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F4C2AB-ABB6-42E1-ACF7-3F94A9E0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B74FC4-B29F-4502-ACA0-B903809E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1501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5776B6-E2FF-4617-8103-EBA8857B8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B4CF09-E515-412F-9DBA-50046A65C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263FC7-2808-4622-9C06-C9853A40E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3493C4-1970-49CA-A6F0-26D69E19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F3BBA-BEA9-4C08-AF55-9A0ABECD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32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25226-C4BF-41A1-B26F-F8FEC486B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3B67C2-86FD-47B7-9644-495569B39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9755BC-F6F0-49AA-BA9D-40147279C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DCA500-1F5A-47AC-823D-3E6F2654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51B70F-5585-49D5-9328-EABED169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7856B-5773-4163-9867-4787EF2F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548CED-1548-43B6-B757-62398EED53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722E3B-AFE7-421D-8959-2B5B2650C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882F9C-E759-43C8-B3B6-0FA6EC7B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03EB49-BCCA-4565-A6A0-BD3545AC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621FF8-9847-4038-B5CB-1A6991B2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9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7B1E54-28B0-4FB1-AC90-847AA1E6E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29938F-0324-4045-BA96-E2BD25F0F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1C0748-AE10-4D13-AAB6-2ACA99889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B072A13-BD93-4FB5-B9A0-43DCE82B8A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9EA395-72D2-48FA-B11C-0495E9DAC7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5690043-3FF4-4945-B3E9-C4924AFD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A3D70BF-F288-4AC0-858E-F6A202CA9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8A784E2-4777-4764-98E4-0771D309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3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4C01A8-A176-415F-B6F0-2110E668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D6222A8-B80C-4D61-B99F-F12F3FFD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95DB317-0444-43E7-A12A-103D95C24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C41BF3-710F-4840-B979-100AE6E3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ED7FFE-3581-48CA-B19D-0D160D95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53AF8C-8F21-44E1-8099-6AEE4287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F745E9-DDE6-41D9-96D4-6FBC9749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6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4A680-A291-44E9-BB70-3EE9A9174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2632B4-D53C-4DF8-99BA-34318598A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8A2CE7-86AA-411D-B357-733A2DA0A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7F5D51-5D2B-471E-8E10-67EC03564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AA5E69-C357-4B7B-A723-B48C2A22C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D1BAEB-BC83-48A6-B2DE-0E380055D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0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42CBA-F31C-437B-BE9F-6C688A1B2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379C14-3A96-4DBA-B813-7A933B4C4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C44CAC-F2A7-4544-AC6D-63332C1F8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AF9F7D-8C72-413B-AD5B-1C925FB3B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40B5A1-7D30-421D-94A4-264C08092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933F00-80B9-4469-AB70-5ED61E942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0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A545CF-A4CA-4F91-AAF1-72A36D3BD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8BE5E-756A-42BF-A1D3-112D6DB44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F6404B-2404-4FC6-BD21-D904820D57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1B5EF-659F-4FD0-8836-7C9B850052C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B01C59-9EDD-4D36-A637-D5827CE2D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DF520F-2769-493C-A945-29BE98242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78230-D2CE-4C13-A1C5-F722050E31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7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3820F6-A96E-4783-87F2-3BA196C5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45F217-60AB-4DE1-A9A8-F6DBAA624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052CB4-6376-4C22-A01E-DF3F43CBA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54FB5-4555-4697-A775-9CBE35FD5128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D5E863-7AB7-4D18-8DB9-0BAF32096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8D8FC6-9F74-4479-9107-91C4623B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197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youtu.be/BSYLs2Kfkk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6123EA0-8536-40DE-98CD-9A14558385D8}"/>
              </a:ext>
            </a:extLst>
          </p:cNvPr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ESCUELA NORMAL DE EDUCACIÓN PREESCOLAR DEL ESTADO DE COAHUILA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9964437-312D-43B0-9B05-DC26B69C3A2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5" r="18593"/>
          <a:stretch/>
        </p:blipFill>
        <p:spPr bwMode="auto">
          <a:xfrm>
            <a:off x="5543550" y="369332"/>
            <a:ext cx="1104900" cy="14097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99A1F96-8904-4349-B4B0-F4661F158CDE}"/>
              </a:ext>
            </a:extLst>
          </p:cNvPr>
          <p:cNvSpPr txBox="1"/>
          <p:nvPr/>
        </p:nvSpPr>
        <p:spPr>
          <a:xfrm>
            <a:off x="1" y="1673016"/>
            <a:ext cx="12191999" cy="973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Materia: 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Educación Física y Hábitos Saludables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Profra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.: </a:t>
            </a:r>
            <a:r>
              <a:rPr kumimoji="0" lang="es-MX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Yixie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Karelia Laguna Montañez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F10604E-621A-49C2-8101-36E42E9D50E2}"/>
              </a:ext>
            </a:extLst>
          </p:cNvPr>
          <p:cNvSpPr txBox="1"/>
          <p:nvPr/>
        </p:nvSpPr>
        <p:spPr>
          <a:xfrm>
            <a:off x="0" y="2593992"/>
            <a:ext cx="12192000" cy="2809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Competencias: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Detecta los procesos de aprendizaje de sus alumnos para favorecer su desarrollo cognitivo y socioemocional.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Aplica el plan y programa de estudio para alcanzar los propósitos educativos y contribuir al pleno desenvolvimiento de las capacidades de sus alumnos.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Emplea la evaluación para intervenir en los diferentes ámbitos y momentos de la tarea educativa para mejorar los aprendizajes de sus alumnos.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Integra recursos de la investigación educativa para enriquecer su práctica profesional, expresando su interés por el conocimiento, la ciencia y la mejora de la educación.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Actúa de manera ética ante la diversidad de situaciones que se presentan en la práctica profesional.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Colabora con la comunidad escolar, padres de familia, autoridades y docentes, en la toma de decisiones y en el desarrollo de alternativas de solución problemáticas socioeducativas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4D50FD0-EADC-4297-B3E7-8A517A97EFD8}"/>
              </a:ext>
            </a:extLst>
          </p:cNvPr>
          <p:cNvSpPr txBox="1"/>
          <p:nvPr/>
        </p:nvSpPr>
        <p:spPr>
          <a:xfrm>
            <a:off x="-1" y="5267881"/>
            <a:ext cx="12191999" cy="1639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GLOBAL</a:t>
            </a:r>
            <a:endParaRPr kumimoji="0" lang="es-MX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Yazmin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Tellez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Fuentes.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 L.: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</a:t>
            </a:r>
            <a:b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sección: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“A”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México    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Enero de 2022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19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áfico 11" descr="Líneas de cuadrícula">
            <a:extLst>
              <a:ext uri="{FF2B5EF4-FFF2-40B4-BE49-F238E27FC236}">
                <a16:creationId xmlns:a16="http://schemas.microsoft.com/office/drawing/2014/main" id="{04E9A9B3-BC4B-4362-AFBF-29F41D267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6687E7EF-EA9F-4D7C-A2B1-81159BEF8DAE}"/>
              </a:ext>
            </a:extLst>
          </p:cNvPr>
          <p:cNvGrpSpPr/>
          <p:nvPr/>
        </p:nvGrpSpPr>
        <p:grpSpPr>
          <a:xfrm>
            <a:off x="647178" y="1562622"/>
            <a:ext cx="10897644" cy="3732756"/>
            <a:chOff x="475990" y="1352812"/>
            <a:chExt cx="10897644" cy="3732756"/>
          </a:xfrm>
        </p:grpSpPr>
        <p:sp>
          <p:nvSpPr>
            <p:cNvPr id="4" name="Rombo 3">
              <a:extLst>
                <a:ext uri="{FF2B5EF4-FFF2-40B4-BE49-F238E27FC236}">
                  <a16:creationId xmlns:a16="http://schemas.microsoft.com/office/drawing/2014/main" id="{9FDB0D27-62CB-4F2C-85A6-C3754A4BD98E}"/>
                </a:ext>
              </a:extLst>
            </p:cNvPr>
            <p:cNvSpPr/>
            <p:nvPr/>
          </p:nvSpPr>
          <p:spPr>
            <a:xfrm>
              <a:off x="475990" y="1352812"/>
              <a:ext cx="3632548" cy="3732756"/>
            </a:xfrm>
            <a:prstGeom prst="diamond">
              <a:avLst/>
            </a:prstGeom>
            <a:solidFill>
              <a:srgbClr val="FAD0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mbo 4">
              <a:extLst>
                <a:ext uri="{FF2B5EF4-FFF2-40B4-BE49-F238E27FC236}">
                  <a16:creationId xmlns:a16="http://schemas.microsoft.com/office/drawing/2014/main" id="{0A435A64-8E45-4ED7-A732-EE62829B7C44}"/>
                </a:ext>
              </a:extLst>
            </p:cNvPr>
            <p:cNvSpPr/>
            <p:nvPr/>
          </p:nvSpPr>
          <p:spPr>
            <a:xfrm>
              <a:off x="4108538" y="1352812"/>
              <a:ext cx="3632548" cy="3732756"/>
            </a:xfrm>
            <a:prstGeom prst="diamond">
              <a:avLst/>
            </a:prstGeom>
            <a:solidFill>
              <a:srgbClr val="E5D8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mbo 5">
              <a:extLst>
                <a:ext uri="{FF2B5EF4-FFF2-40B4-BE49-F238E27FC236}">
                  <a16:creationId xmlns:a16="http://schemas.microsoft.com/office/drawing/2014/main" id="{F56C1676-027C-4979-95C2-E60F1442E942}"/>
                </a:ext>
              </a:extLst>
            </p:cNvPr>
            <p:cNvSpPr/>
            <p:nvPr/>
          </p:nvSpPr>
          <p:spPr>
            <a:xfrm>
              <a:off x="7741086" y="1352812"/>
              <a:ext cx="3632548" cy="3732756"/>
            </a:xfrm>
            <a:prstGeom prst="diamond">
              <a:avLst/>
            </a:prstGeom>
            <a:solidFill>
              <a:srgbClr val="E5AD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D7FEEB83-AA9A-4467-9558-2B8C37DAB761}"/>
              </a:ext>
            </a:extLst>
          </p:cNvPr>
          <p:cNvSpPr/>
          <p:nvPr/>
        </p:nvSpPr>
        <p:spPr>
          <a:xfrm>
            <a:off x="2724150" y="2616200"/>
            <a:ext cx="6743700" cy="1625600"/>
          </a:xfrm>
          <a:prstGeom prst="rect">
            <a:avLst/>
          </a:prstGeom>
          <a:solidFill>
            <a:srgbClr val="F6F1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941B24C-94A0-41F5-9BDE-BC2FCFA73A9F}"/>
              </a:ext>
            </a:extLst>
          </p:cNvPr>
          <p:cNvSpPr txBox="1"/>
          <p:nvPr/>
        </p:nvSpPr>
        <p:spPr>
          <a:xfrm>
            <a:off x="2724150" y="2705725"/>
            <a:ext cx="67436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latin typeface="Century Gothic" panose="020B0502020202020204" pitchFamily="34" charset="0"/>
                <a:hlinkClick r:id="rId4"/>
              </a:rPr>
              <a:t>https://youtu.be/BSYLs2KfkkE</a:t>
            </a:r>
            <a:endParaRPr lang="es-MX" sz="4400" b="1" dirty="0">
              <a:latin typeface="Century Gothic" panose="020B0502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FBA4035-41EF-4358-A4EE-64DE6B96DA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0012" y="0"/>
            <a:ext cx="7071973" cy="19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111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 descr="Líneas de cuadrícula">
            <a:extLst>
              <a:ext uri="{FF2B5EF4-FFF2-40B4-BE49-F238E27FC236}">
                <a16:creationId xmlns:a16="http://schemas.microsoft.com/office/drawing/2014/main" id="{D1EF521A-C8CA-4D5D-80DF-65FFDEA65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20B4D79-7402-411A-B8A5-7B86D69BF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606209"/>
              </p:ext>
            </p:extLst>
          </p:nvPr>
        </p:nvGraphicFramePr>
        <p:xfrm>
          <a:off x="185530" y="185530"/>
          <a:ext cx="11754680" cy="6162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059">
                  <a:extLst>
                    <a:ext uri="{9D8B030D-6E8A-4147-A177-3AD203B41FA5}">
                      <a16:colId xmlns:a16="http://schemas.microsoft.com/office/drawing/2014/main" val="2339206615"/>
                    </a:ext>
                  </a:extLst>
                </a:gridCol>
                <a:gridCol w="1623175">
                  <a:extLst>
                    <a:ext uri="{9D8B030D-6E8A-4147-A177-3AD203B41FA5}">
                      <a16:colId xmlns:a16="http://schemas.microsoft.com/office/drawing/2014/main" val="2508218525"/>
                    </a:ext>
                  </a:extLst>
                </a:gridCol>
                <a:gridCol w="1674079">
                  <a:extLst>
                    <a:ext uri="{9D8B030D-6E8A-4147-A177-3AD203B41FA5}">
                      <a16:colId xmlns:a16="http://schemas.microsoft.com/office/drawing/2014/main" val="2091510092"/>
                    </a:ext>
                  </a:extLst>
                </a:gridCol>
                <a:gridCol w="1822686">
                  <a:extLst>
                    <a:ext uri="{9D8B030D-6E8A-4147-A177-3AD203B41FA5}">
                      <a16:colId xmlns:a16="http://schemas.microsoft.com/office/drawing/2014/main" val="2567531103"/>
                    </a:ext>
                  </a:extLst>
                </a:gridCol>
                <a:gridCol w="1747972">
                  <a:extLst>
                    <a:ext uri="{9D8B030D-6E8A-4147-A177-3AD203B41FA5}">
                      <a16:colId xmlns:a16="http://schemas.microsoft.com/office/drawing/2014/main" val="1758900740"/>
                    </a:ext>
                  </a:extLst>
                </a:gridCol>
                <a:gridCol w="1747972">
                  <a:extLst>
                    <a:ext uri="{9D8B030D-6E8A-4147-A177-3AD203B41FA5}">
                      <a16:colId xmlns:a16="http://schemas.microsoft.com/office/drawing/2014/main" val="2788675356"/>
                    </a:ext>
                  </a:extLst>
                </a:gridCol>
                <a:gridCol w="1863737">
                  <a:extLst>
                    <a:ext uri="{9D8B030D-6E8A-4147-A177-3AD203B41FA5}">
                      <a16:colId xmlns:a16="http://schemas.microsoft.com/office/drawing/2014/main" val="2993484949"/>
                    </a:ext>
                  </a:extLst>
                </a:gridCol>
              </a:tblGrid>
              <a:tr h="40916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RÚBRICA:     Narrativa Digital         Conocimiento del Tema   30%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886705"/>
                  </a:ext>
                </a:extLst>
              </a:tr>
              <a:tr h="647165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Propósito: identificar y articular</a:t>
                      </a:r>
                      <a:r>
                        <a:rPr lang="es-MX" sz="1200" dirty="0">
                          <a:effectLst/>
                        </a:rPr>
                        <a:t> los conocimientos disciplinarios, didácticos y científico-tecnológicos adquiridos por los estudiantes del séptimo semestre para </a:t>
                      </a:r>
                      <a:r>
                        <a:rPr lang="es-ES" sz="1200" dirty="0">
                          <a:effectLst/>
                        </a:rPr>
                        <a:t>el desarrollo de las competencias profesionales adquiridas</a:t>
                      </a:r>
                      <a:r>
                        <a:rPr lang="es-MX" sz="1200" dirty="0">
                          <a:effectLst/>
                        </a:rPr>
                        <a:t>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767566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Referentes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se muestra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Básico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Regular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Suficiente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Satisfactorio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Competente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4803"/>
                  </a:ext>
                </a:extLst>
              </a:tr>
              <a:tr h="4287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Evidencia: Realiza una narrativa digital en donde explique los conocimientos adquiridos en semestre y el desarrollo de las competencias profesionales adquiridas.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Expone sin vincular las competencias profesionales </a:t>
                      </a:r>
                      <a:r>
                        <a:rPr lang="es-MX" sz="1200">
                          <a:effectLst/>
                        </a:rPr>
                        <a:t>del curso sin análisis y reflexión, poca vinculación con las estrategias, falta de aportación personal.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Carece de referentes de evaluación.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Expone sin vincular las competencias profesionales </a:t>
                      </a:r>
                      <a:r>
                        <a:rPr lang="es-MX" sz="1200">
                          <a:effectLst/>
                        </a:rPr>
                        <a:t>del curso, poca reflexión personal.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Nombra algunas estrategias didácticas sin argumento pertinente, breve análisis y aportaciones.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aplica referentes de evaluación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Recupera las competencias profesionales del curso, menciona cada una de las estrategias utilizadas con análisis y reflexión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Argumenta con cierto análisis    y aplica algún procedimiento de evaluación.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Comprende la importancia de la transversalidad de las competencias adquiridas (solo enuncia, no argumenta ni profundiza su relación).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Argumenta con análisis y reflexión, presenta algunas aportaciones y sugerencias personales.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Considera algunos aspectos de la evaluación en la práctica educativa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Explica la adquisición de las competencias profesionales   de manera articulada.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Argumenta con base en referentes teóricos la aplicación de estrategias didácticas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Integra la evaluación como un proceso importante del quehacer docente.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Genera una reflexión de la importancia de la transversalidad de las competencias adquiridas al aplicar estrategias educativas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Argumenta con base en referentes teóricos la aplicación de estrategias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Reconoce la evaluación como un proceso importante del quehacer docente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426868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Valor: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5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6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7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9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10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37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75028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 descr="Líneas de cuadrícula">
            <a:extLst>
              <a:ext uri="{FF2B5EF4-FFF2-40B4-BE49-F238E27FC236}">
                <a16:creationId xmlns:a16="http://schemas.microsoft.com/office/drawing/2014/main" id="{D1EF521A-C8CA-4D5D-80DF-65FFDEA65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32E37E5-E9DA-4F5E-9349-5060FCD1E2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328347"/>
              </p:ext>
            </p:extLst>
          </p:nvPr>
        </p:nvGraphicFramePr>
        <p:xfrm>
          <a:off x="384313" y="543339"/>
          <a:ext cx="11264348" cy="60769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18106">
                  <a:extLst>
                    <a:ext uri="{9D8B030D-6E8A-4147-A177-3AD203B41FA5}">
                      <a16:colId xmlns:a16="http://schemas.microsoft.com/office/drawing/2014/main" val="2968106448"/>
                    </a:ext>
                  </a:extLst>
                </a:gridCol>
                <a:gridCol w="1275209">
                  <a:extLst>
                    <a:ext uri="{9D8B030D-6E8A-4147-A177-3AD203B41FA5}">
                      <a16:colId xmlns:a16="http://schemas.microsoft.com/office/drawing/2014/main" val="2949294644"/>
                    </a:ext>
                  </a:extLst>
                </a:gridCol>
                <a:gridCol w="1254590">
                  <a:extLst>
                    <a:ext uri="{9D8B030D-6E8A-4147-A177-3AD203B41FA5}">
                      <a16:colId xmlns:a16="http://schemas.microsoft.com/office/drawing/2014/main" val="114976230"/>
                    </a:ext>
                  </a:extLst>
                </a:gridCol>
                <a:gridCol w="4416443">
                  <a:extLst>
                    <a:ext uri="{9D8B030D-6E8A-4147-A177-3AD203B41FA5}">
                      <a16:colId xmlns:a16="http://schemas.microsoft.com/office/drawing/2014/main" val="1445754582"/>
                    </a:ext>
                  </a:extLst>
                </a:gridCol>
              </a:tblGrid>
              <a:tr h="11534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 dirty="0">
                          <a:effectLst/>
                        </a:rPr>
                        <a:t>Aspectos Generales   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Si lo hace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No lo hace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Observaciones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63312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600">
                          <a:effectLst/>
                        </a:rPr>
                        <a:t>Presentación digital 10%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623844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-Tiempo para ejecutar la presentación 6 a 8 minutos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20255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-Ejecutiva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252921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-Ortografía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110634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-Imágenes ejecutivas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522272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-Creatividad y originalidad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338357"/>
                  </a:ext>
                </a:extLst>
              </a:tr>
              <a:tr h="62097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600">
                          <a:effectLst/>
                        </a:rPr>
                        <a:t>Expresión oral   10%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677946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-Fluidez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12146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-Dicción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46248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-Seguridad al hablar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376672"/>
                  </a:ext>
                </a:extLst>
              </a:tr>
              <a:tr h="417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-Volumen de voz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254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8472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613</Words>
  <Application>Microsoft Office PowerPoint</Application>
  <PresentationFormat>Panorámica</PresentationFormat>
  <Paragraphs>99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Wingdings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Nicole</dc:creator>
  <cp:lastModifiedBy>YAZMIN TELLEZ FUENTES</cp:lastModifiedBy>
  <cp:revision>24</cp:revision>
  <dcterms:created xsi:type="dcterms:W3CDTF">2021-11-10T15:44:21Z</dcterms:created>
  <dcterms:modified xsi:type="dcterms:W3CDTF">2022-01-18T05:30:10Z</dcterms:modified>
</cp:coreProperties>
</file>