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72026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4" d="100"/>
          <a:sy n="44" d="100"/>
        </p:scale>
        <p:origin x="208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1237197"/>
            <a:ext cx="8262224" cy="2631887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3970580"/>
            <a:ext cx="7290197" cy="1825171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53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412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402483"/>
            <a:ext cx="2095932" cy="64064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402483"/>
            <a:ext cx="6166292" cy="64064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330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483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884671"/>
            <a:ext cx="8383727" cy="314461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5059035"/>
            <a:ext cx="8383727" cy="1653678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45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2012414"/>
            <a:ext cx="4131112" cy="47965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2012414"/>
            <a:ext cx="4131112" cy="479654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605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02484"/>
            <a:ext cx="8383727" cy="146118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853171"/>
            <a:ext cx="4112126" cy="908210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761381"/>
            <a:ext cx="4112126" cy="40615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853171"/>
            <a:ext cx="4132378" cy="908210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761381"/>
            <a:ext cx="4132378" cy="40615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2230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62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3595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503978"/>
            <a:ext cx="3135038" cy="1763924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1088455"/>
            <a:ext cx="4920883" cy="5372269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267902"/>
            <a:ext cx="3135038" cy="4201570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352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503978"/>
            <a:ext cx="3135038" cy="1763924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1088455"/>
            <a:ext cx="4920883" cy="5372269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267902"/>
            <a:ext cx="3135038" cy="4201570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096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402484"/>
            <a:ext cx="8383727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2012414"/>
            <a:ext cx="8383727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7006700"/>
            <a:ext cx="218705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B960C-2618-492A-8FDD-FF57EBED507C}" type="datetimeFigureOut">
              <a:rPr lang="es-MX" smtClean="0"/>
              <a:t>17/01/2022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7006700"/>
            <a:ext cx="328058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7006700"/>
            <a:ext cx="218705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B807F-E22D-48ED-935E-072B7A69E84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03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emf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A92694-95A4-499C-AF1B-3C2CF048F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05" y="4929050"/>
            <a:ext cx="8300927" cy="1903551"/>
          </a:xfrm>
        </p:spPr>
        <p:txBody>
          <a:bodyPr>
            <a:noAutofit/>
          </a:bodyPr>
          <a:lstStyle/>
          <a:p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Ciclo Escolar 2021-2022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Curso: Educación Física Y Hábitos Saludables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Docente: </a:t>
            </a:r>
            <a:r>
              <a:rPr lang="es-MX" sz="1600" dirty="0" err="1">
                <a:latin typeface="Arial" panose="020B0604020202020204" pitchFamily="34" charset="0"/>
                <a:cs typeface="Arial" panose="020B0604020202020204" pitchFamily="34" charset="0"/>
              </a:rPr>
              <a:t>Yixie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 Karelia Laguna Montañez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Evidencia: Narrativa Digital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Competencia: 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Aplica el plan y programas de estudio para alcanzar los propósitos educativos y contribuir al pleno desenvolvimiento de las capacidades de sus alumnos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Emplea la evaluación para intervenir en los diferentes ámbitos y momentos de la tarea educativa 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practica profesional expresando su interés por el conocimiento, la ciencia y la mejora de la educación 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Presentado por: Natalia Guadalupe Torres Tovar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Grado 4° Sección A N.L. 20</a:t>
            </a: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MX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123CD06-0B40-4AE6-83ED-578596E88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3803" y="3771745"/>
            <a:ext cx="32657" cy="1618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9C2A44C5-67D1-41FC-B4CD-89C88E4162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05" y="727074"/>
            <a:ext cx="1605809" cy="1605809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4B69DE10-7717-4278-ACB8-2B75C7B1C549}"/>
              </a:ext>
            </a:extLst>
          </p:cNvPr>
          <p:cNvSpPr txBox="1"/>
          <p:nvPr/>
        </p:nvSpPr>
        <p:spPr>
          <a:xfrm>
            <a:off x="870731" y="6554247"/>
            <a:ext cx="4855028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Saltillo, Coahuila de Zaragoza</a:t>
            </a:r>
            <a:b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17 de enero del 2022</a:t>
            </a:r>
            <a:b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41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7C4B7F6-7A5E-4613-8772-C068A9AB456E}"/>
              </a:ext>
            </a:extLst>
          </p:cNvPr>
          <p:cNvSpPr txBox="1"/>
          <p:nvPr/>
        </p:nvSpPr>
        <p:spPr>
          <a:xfrm>
            <a:off x="630494" y="619121"/>
            <a:ext cx="48595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/>
              <a:t>Link del video:</a:t>
            </a:r>
          </a:p>
          <a:p>
            <a:r>
              <a:rPr lang="es-MX" dirty="0"/>
              <a:t>https://youtu.be/BSYLs2KfkkE</a:t>
            </a:r>
          </a:p>
        </p:txBody>
      </p:sp>
    </p:spTree>
    <p:extLst>
      <p:ext uri="{BB962C8B-B14F-4D97-AF65-F5344CB8AC3E}">
        <p14:creationId xmlns:p14="http://schemas.microsoft.com/office/powerpoint/2010/main" val="1452790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4">
            <a:extLst>
              <a:ext uri="{FF2B5EF4-FFF2-40B4-BE49-F238E27FC236}">
                <a16:creationId xmlns:a16="http://schemas.microsoft.com/office/drawing/2014/main" id="{5A7187D0-D45E-9A42-9619-E6ECE1F90D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573" y="296450"/>
            <a:ext cx="7323116" cy="6455789"/>
          </a:xfrm>
        </p:spPr>
      </p:pic>
    </p:spTree>
    <p:extLst>
      <p:ext uri="{BB962C8B-B14F-4D97-AF65-F5344CB8AC3E}">
        <p14:creationId xmlns:p14="http://schemas.microsoft.com/office/powerpoint/2010/main" val="7117120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203</Words>
  <Application>Microsoft Office PowerPoint</Application>
  <PresentationFormat>Personalizado</PresentationFormat>
  <Paragraphs>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Escuela Normal De Educación Preescolar Ciclo Escolar 2021-2022  Curso: Educación Física Y Hábitos Saludables Docente: Yixie Karelia Laguna Montañez  Evidencia: Narrativa Digital  Competencia:  Detecta los procesos de aprendizaje de sus alumnos para favorecer su desarrollo cognitivo y socioemocional Aplica el plan y programas de estudio para alcanzar los propósitos educativos y contribuir al pleno desenvolvimiento de las capacidades de sus alumnos Diseña planeaciones aplicando sus conocimientos curriculares, psicopedagógicos, disciplinares, didácticos y tecnológicos para propiciar espacios de aprendizaje incluyentes que respondan a las necesidades de todos los alumnos en el marco del plan y programas de estudio Emplea la evaluación para intervenir en los diferentes ámbitos y momentos de la tarea educativa  Integra recursos de la investigación educativa para enriquecer su practica profesional expresando su interés por el conocimiento, la ciencia y la mejora de la educación    Presentado por: Natalia Guadalupe Torres Tovar Grado 4° Sección A N.L. 20 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 Ciclo Escolar 2021-2022  Curso: Educación Física Y Hábitos Saludables Docente: Yixie Karelia Laguna Montañez  Evidencia: Narrativa Digital  Competencia:      Presentado por: Natalia Guadalupe Torres Tovar Grado 4° Sección A N.L. 20  saltillo, Coahuila de Zaragoza 17 de enero del 2022 </dc:title>
  <dc:creator>NATALIA GUADALUPE TORRES TOVAR</dc:creator>
  <cp:lastModifiedBy>nataliagpetorres@gmail.com</cp:lastModifiedBy>
  <cp:revision>4</cp:revision>
  <dcterms:created xsi:type="dcterms:W3CDTF">2022-01-18T05:19:51Z</dcterms:created>
  <dcterms:modified xsi:type="dcterms:W3CDTF">2022-01-18T05:45:28Z</dcterms:modified>
</cp:coreProperties>
</file>