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72026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44" d="100"/>
          <a:sy n="44" d="100"/>
        </p:scale>
        <p:origin x="2082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theme" Target="theme/theme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viewProps" Target="viewProps.xml" /><Relationship Id="rId5" Type="http://schemas.openxmlformats.org/officeDocument/2006/relationships/presProps" Target="presProps.xml" /><Relationship Id="rId4" Type="http://schemas.openxmlformats.org/officeDocument/2006/relationships/slide" Target="slides/slide3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9020" y="1237197"/>
            <a:ext cx="8262224" cy="2631887"/>
          </a:xfrm>
        </p:spPr>
        <p:txBody>
          <a:bodyPr anchor="b"/>
          <a:lstStyle>
            <a:lvl1pPr algn="ctr">
              <a:defRPr sz="637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5033" y="3970580"/>
            <a:ext cx="7290197" cy="1825171"/>
          </a:xfrm>
        </p:spPr>
        <p:txBody>
          <a:bodyPr/>
          <a:lstStyle>
            <a:lvl1pPr marL="0" indent="0" algn="ctr">
              <a:buNone/>
              <a:defRPr sz="2551"/>
            </a:lvl1pPr>
            <a:lvl2pPr marL="486004" indent="0" algn="ctr">
              <a:buNone/>
              <a:defRPr sz="2126"/>
            </a:lvl2pPr>
            <a:lvl3pPr marL="972007" indent="0" algn="ctr">
              <a:buNone/>
              <a:defRPr sz="1913"/>
            </a:lvl3pPr>
            <a:lvl4pPr marL="1458011" indent="0" algn="ctr">
              <a:buNone/>
              <a:defRPr sz="1701"/>
            </a:lvl4pPr>
            <a:lvl5pPr marL="1944014" indent="0" algn="ctr">
              <a:buNone/>
              <a:defRPr sz="1701"/>
            </a:lvl5pPr>
            <a:lvl6pPr marL="2430018" indent="0" algn="ctr">
              <a:buNone/>
              <a:defRPr sz="1701"/>
            </a:lvl6pPr>
            <a:lvl7pPr marL="2916022" indent="0" algn="ctr">
              <a:buNone/>
              <a:defRPr sz="1701"/>
            </a:lvl7pPr>
            <a:lvl8pPr marL="3402025" indent="0" algn="ctr">
              <a:buNone/>
              <a:defRPr sz="1701"/>
            </a:lvl8pPr>
            <a:lvl9pPr marL="3888029" indent="0" algn="ctr">
              <a:buNone/>
              <a:defRPr sz="1701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B960C-2618-492A-8FDD-FF57EBED507C}" type="datetimeFigureOut">
              <a:rPr lang="es-MX" smtClean="0"/>
              <a:t>17/01/2022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807F-E22D-48ED-935E-072B7A69E8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1537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B960C-2618-492A-8FDD-FF57EBED507C}" type="datetimeFigureOut">
              <a:rPr lang="es-MX" smtClean="0"/>
              <a:t>17/01/2022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807F-E22D-48ED-935E-072B7A69E8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4126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6064" y="402483"/>
            <a:ext cx="2095932" cy="640647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8269" y="402483"/>
            <a:ext cx="6166292" cy="640647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B960C-2618-492A-8FDD-FF57EBED507C}" type="datetimeFigureOut">
              <a:rPr lang="es-MX" smtClean="0"/>
              <a:t>17/01/2022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807F-E22D-48ED-935E-072B7A69E8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43305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B960C-2618-492A-8FDD-FF57EBED507C}" type="datetimeFigureOut">
              <a:rPr lang="es-MX" smtClean="0"/>
              <a:t>17/01/2022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807F-E22D-48ED-935E-072B7A69E8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14839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206" y="1884671"/>
            <a:ext cx="8383727" cy="3144614"/>
          </a:xfrm>
        </p:spPr>
        <p:txBody>
          <a:bodyPr anchor="b"/>
          <a:lstStyle>
            <a:lvl1pPr>
              <a:defRPr sz="637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206" y="5059035"/>
            <a:ext cx="8383727" cy="1653678"/>
          </a:xfrm>
        </p:spPr>
        <p:txBody>
          <a:bodyPr/>
          <a:lstStyle>
            <a:lvl1pPr marL="0" indent="0">
              <a:buNone/>
              <a:defRPr sz="2551">
                <a:solidFill>
                  <a:schemeClr val="tx1"/>
                </a:solidFill>
              </a:defRPr>
            </a:lvl1pPr>
            <a:lvl2pPr marL="486004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2pPr>
            <a:lvl3pPr marL="972007" indent="0">
              <a:buNone/>
              <a:defRPr sz="1913">
                <a:solidFill>
                  <a:schemeClr val="tx1">
                    <a:tint val="75000"/>
                  </a:schemeClr>
                </a:solidFill>
              </a:defRPr>
            </a:lvl3pPr>
            <a:lvl4pPr marL="1458011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4pPr>
            <a:lvl5pPr marL="1944014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5pPr>
            <a:lvl6pPr marL="243001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6pPr>
            <a:lvl7pPr marL="2916022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7pPr>
            <a:lvl8pPr marL="3402025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8pPr>
            <a:lvl9pPr marL="388802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B960C-2618-492A-8FDD-FF57EBED507C}" type="datetimeFigureOut">
              <a:rPr lang="es-MX" smtClean="0"/>
              <a:t>17/01/2022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807F-E22D-48ED-935E-072B7A69E8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4454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8268" y="2012414"/>
            <a:ext cx="4131112" cy="479654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0883" y="2012414"/>
            <a:ext cx="4131112" cy="479654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B960C-2618-492A-8FDD-FF57EBED507C}" type="datetimeFigureOut">
              <a:rPr lang="es-MX" smtClean="0"/>
              <a:t>17/01/2022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807F-E22D-48ED-935E-072B7A69E8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6056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402484"/>
            <a:ext cx="8383727" cy="146118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535" y="1853171"/>
            <a:ext cx="4112126" cy="908210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9535" y="2761381"/>
            <a:ext cx="4112126" cy="406157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0884" y="1853171"/>
            <a:ext cx="4132378" cy="908210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0884" y="2761381"/>
            <a:ext cx="4132378" cy="406157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B960C-2618-492A-8FDD-FF57EBED507C}" type="datetimeFigureOut">
              <a:rPr lang="es-MX" smtClean="0"/>
              <a:t>17/01/2022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807F-E22D-48ED-935E-072B7A69E8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82230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B960C-2618-492A-8FDD-FF57EBED507C}" type="datetimeFigureOut">
              <a:rPr lang="es-MX" smtClean="0"/>
              <a:t>17/01/2022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807F-E22D-48ED-935E-072B7A69E8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6623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B960C-2618-492A-8FDD-FF57EBED507C}" type="datetimeFigureOut">
              <a:rPr lang="es-MX" smtClean="0"/>
              <a:t>17/01/2022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807F-E22D-48ED-935E-072B7A69E8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3595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503978"/>
            <a:ext cx="3135038" cy="1763924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2378" y="1088455"/>
            <a:ext cx="4920883" cy="5372269"/>
          </a:xfrm>
        </p:spPr>
        <p:txBody>
          <a:bodyPr/>
          <a:lstStyle>
            <a:lvl1pPr>
              <a:defRPr sz="3402"/>
            </a:lvl1pPr>
            <a:lvl2pPr>
              <a:defRPr sz="2976"/>
            </a:lvl2pPr>
            <a:lvl3pPr>
              <a:defRPr sz="2551"/>
            </a:lvl3pPr>
            <a:lvl4pPr>
              <a:defRPr sz="2126"/>
            </a:lvl4pPr>
            <a:lvl5pPr>
              <a:defRPr sz="2126"/>
            </a:lvl5pPr>
            <a:lvl6pPr>
              <a:defRPr sz="2126"/>
            </a:lvl6pPr>
            <a:lvl7pPr>
              <a:defRPr sz="2126"/>
            </a:lvl7pPr>
            <a:lvl8pPr>
              <a:defRPr sz="2126"/>
            </a:lvl8pPr>
            <a:lvl9pPr>
              <a:defRPr sz="2126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2267902"/>
            <a:ext cx="3135038" cy="4201570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B960C-2618-492A-8FDD-FF57EBED507C}" type="datetimeFigureOut">
              <a:rPr lang="es-MX" smtClean="0"/>
              <a:t>17/01/2022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807F-E22D-48ED-935E-072B7A69E8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6352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503978"/>
            <a:ext cx="3135038" cy="1763924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32378" y="1088455"/>
            <a:ext cx="4920883" cy="5372269"/>
          </a:xfrm>
        </p:spPr>
        <p:txBody>
          <a:bodyPr anchor="t"/>
          <a:lstStyle>
            <a:lvl1pPr marL="0" indent="0">
              <a:buNone/>
              <a:defRPr sz="3402"/>
            </a:lvl1pPr>
            <a:lvl2pPr marL="486004" indent="0">
              <a:buNone/>
              <a:defRPr sz="2976"/>
            </a:lvl2pPr>
            <a:lvl3pPr marL="972007" indent="0">
              <a:buNone/>
              <a:defRPr sz="2551"/>
            </a:lvl3pPr>
            <a:lvl4pPr marL="1458011" indent="0">
              <a:buNone/>
              <a:defRPr sz="2126"/>
            </a:lvl4pPr>
            <a:lvl5pPr marL="1944014" indent="0">
              <a:buNone/>
              <a:defRPr sz="2126"/>
            </a:lvl5pPr>
            <a:lvl6pPr marL="2430018" indent="0">
              <a:buNone/>
              <a:defRPr sz="2126"/>
            </a:lvl6pPr>
            <a:lvl7pPr marL="2916022" indent="0">
              <a:buNone/>
              <a:defRPr sz="2126"/>
            </a:lvl7pPr>
            <a:lvl8pPr marL="3402025" indent="0">
              <a:buNone/>
              <a:defRPr sz="2126"/>
            </a:lvl8pPr>
            <a:lvl9pPr marL="3888029" indent="0">
              <a:buNone/>
              <a:defRPr sz="2126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2267902"/>
            <a:ext cx="3135038" cy="4201570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B960C-2618-492A-8FDD-FF57EBED507C}" type="datetimeFigureOut">
              <a:rPr lang="es-MX" smtClean="0"/>
              <a:t>17/01/2022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807F-E22D-48ED-935E-072B7A69E8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30968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8268" y="402484"/>
            <a:ext cx="8383727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8268" y="2012414"/>
            <a:ext cx="8383727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8268" y="7006700"/>
            <a:ext cx="2187059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B960C-2618-492A-8FDD-FF57EBED507C}" type="datetimeFigureOut">
              <a:rPr lang="es-MX" smtClean="0"/>
              <a:t>17/01/2022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19837" y="7006700"/>
            <a:ext cx="3280589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4936" y="7006700"/>
            <a:ext cx="2187059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B807F-E22D-48ED-935E-072B7A69E8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59032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72007" rtl="0" eaLnBrk="1" latinLnBrk="0" hangingPunct="1">
        <a:lnSpc>
          <a:spcPct val="90000"/>
        </a:lnSpc>
        <a:spcBef>
          <a:spcPct val="0"/>
        </a:spcBef>
        <a:buNone/>
        <a:defRPr sz="467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002" indent="-243002" algn="l" defTabSz="972007" rtl="0" eaLnBrk="1" latinLnBrk="0" hangingPunct="1">
        <a:lnSpc>
          <a:spcPct val="90000"/>
        </a:lnSpc>
        <a:spcBef>
          <a:spcPts val="1063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1pPr>
      <a:lvl2pPr marL="729005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551" kern="1200">
          <a:solidFill>
            <a:schemeClr val="tx1"/>
          </a:solidFill>
          <a:latin typeface="+mn-lt"/>
          <a:ea typeface="+mn-ea"/>
          <a:cs typeface="+mn-cs"/>
        </a:defRPr>
      </a:lvl2pPr>
      <a:lvl3pPr marL="1215009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3pPr>
      <a:lvl4pPr marL="170101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2187016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315902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645027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4131031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1pPr>
      <a:lvl2pPr marL="48600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2pPr>
      <a:lvl3pPr marL="972007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3pPr>
      <a:lvl4pPr marL="1458011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194401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430018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2916022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402025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3888029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emf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A92694-95A4-499C-AF1B-3C2CF048FD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8605" y="4929050"/>
            <a:ext cx="8300927" cy="1903551"/>
          </a:xfrm>
        </p:spPr>
        <p:txBody>
          <a:bodyPr>
            <a:noAutofit/>
          </a:bodyPr>
          <a:lstStyle/>
          <a:p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Escuela Normal De Educación Preescolar</a:t>
            </a:r>
            <a:b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Ciclo Escolar 2021-2022</a:t>
            </a:r>
            <a:b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Curso: Educación Física Y Hábitos Saludables</a:t>
            </a:r>
            <a:b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Docente: </a:t>
            </a:r>
            <a:r>
              <a:rPr lang="es-MX" sz="1600" dirty="0" err="1">
                <a:latin typeface="Arial" panose="020B0604020202020204" pitchFamily="34" charset="0"/>
                <a:cs typeface="Arial" panose="020B0604020202020204" pitchFamily="34" charset="0"/>
              </a:rPr>
              <a:t>Yixie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 Karelia Laguna Montañez</a:t>
            </a:r>
            <a:b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Evidencia: Narrativa Digital</a:t>
            </a:r>
            <a:b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Competencia: </a:t>
            </a:r>
            <a:b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Detecta los procesos de aprendizaje de sus alumnos para favorecer su desarrollo cognitivo y socioemocional</a:t>
            </a:r>
            <a:b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Aplica el plan y programas de estudio para alcanzar los propósitos educativos y contribuir al pleno desenvolvimiento de las capacidades de sus alumnos</a:t>
            </a:r>
            <a:b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Diseña planeaciones aplicando sus conocimientos curriculares, psicopedagógicos, disciplinares, didácticos y tecnológicos para propiciar espacios de aprendizaje incluyentes que respondan a las necesidades de todos los alumnos en el marco del plan y programas de estudio</a:t>
            </a:r>
            <a:b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Emplea la evaluación para intervenir en los diferentes ámbitos y momentos de la tarea educativa </a:t>
            </a:r>
            <a:b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Integra recursos de la investigación educativa para enriquecer su practica profesional expresando su interés por el conocimiento, la ciencia y la mejora de la educación </a:t>
            </a:r>
            <a:b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Presentado por: Natalia Guadalupe Torres Tovar</a:t>
            </a:r>
            <a:b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Grado 4° Sección A N.L. 20</a:t>
            </a:r>
            <a:b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MX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123CD06-0B40-4AE6-83ED-578596E88D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3803" y="3771745"/>
            <a:ext cx="32657" cy="16184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9C2A44C5-67D1-41FC-B4CD-89C88E4162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605" y="727074"/>
            <a:ext cx="1605809" cy="1605809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4B69DE10-7717-4278-ACB8-2B75C7B1C549}"/>
              </a:ext>
            </a:extLst>
          </p:cNvPr>
          <p:cNvSpPr txBox="1"/>
          <p:nvPr/>
        </p:nvSpPr>
        <p:spPr>
          <a:xfrm>
            <a:off x="870731" y="6554247"/>
            <a:ext cx="4855028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s-MX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Saltillo, Coahuila de Zaragoza</a:t>
            </a:r>
            <a:br>
              <a:rPr kumimoji="0" lang="es-MX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es-MX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17 de enero del 2022</a:t>
            </a:r>
            <a:br>
              <a:rPr kumimoji="0" lang="es-MX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8414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57C4B7F6-7A5E-4613-8772-C068A9AB456E}"/>
              </a:ext>
            </a:extLst>
          </p:cNvPr>
          <p:cNvSpPr txBox="1"/>
          <p:nvPr/>
        </p:nvSpPr>
        <p:spPr>
          <a:xfrm>
            <a:off x="630494" y="619121"/>
            <a:ext cx="485959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dirty="0"/>
              <a:t>Link del video:</a:t>
            </a:r>
          </a:p>
          <a:p>
            <a:r>
              <a:rPr lang="es-MX" dirty="0"/>
              <a:t>https://youtu.be/BSYLs2KfkkE</a:t>
            </a:r>
          </a:p>
        </p:txBody>
      </p:sp>
    </p:spTree>
    <p:extLst>
      <p:ext uri="{BB962C8B-B14F-4D97-AF65-F5344CB8AC3E}">
        <p14:creationId xmlns:p14="http://schemas.microsoft.com/office/powerpoint/2010/main" val="1452790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4">
            <a:extLst>
              <a:ext uri="{FF2B5EF4-FFF2-40B4-BE49-F238E27FC236}">
                <a16:creationId xmlns:a16="http://schemas.microsoft.com/office/drawing/2014/main" id="{5A7187D0-D45E-9A42-9619-E6ECE1F90D4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573" y="296450"/>
            <a:ext cx="7323116" cy="6455789"/>
          </a:xfrm>
        </p:spPr>
      </p:pic>
    </p:spTree>
    <p:extLst>
      <p:ext uri="{BB962C8B-B14F-4D97-AF65-F5344CB8AC3E}">
        <p14:creationId xmlns:p14="http://schemas.microsoft.com/office/powerpoint/2010/main" val="7117120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203</Words>
  <Application>Microsoft Office PowerPoint</Application>
  <PresentationFormat>Personalizado</PresentationFormat>
  <Paragraphs>4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Escuela Normal De Educación Preescolar Ciclo Escolar 2021-2022  Curso: Educación Física Y Hábitos Saludables Docente: Yixie Karelia Laguna Montañez  Evidencia: Narrativa Digital  Competencia:  Detecta los procesos de aprendizaje de sus alumnos para favorecer su desarrollo cognitivo y socioemocional Aplica el plan y programas de estudio para alcanzar los propósitos educativos y contribuir al pleno desenvolvimiento de las capacidades de sus alumnos Diseña planeaciones aplicando sus conocimientos curriculares, psicopedagógicos, disciplinares, didácticos y tecnológicos para propiciar espacios de aprendizaje incluyentes que respondan a las necesidades de todos los alumnos en el marco del plan y programas de estudio Emplea la evaluación para intervenir en los diferentes ámbitos y momentos de la tarea educativa  Integra recursos de la investigación educativa para enriquecer su practica profesional expresando su interés por el conocimiento, la ciencia y la mejora de la educación    Presentado por: Natalia Guadalupe Torres Tovar Grado 4° Sección A N.L. 20  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Normal De Educación Preescolar Ciclo Escolar 2021-2022  Curso: Educación Física Y Hábitos Saludables Docente: Yixie Karelia Laguna Montañez  Evidencia: Narrativa Digital  Competencia:      Presentado por: Natalia Guadalupe Torres Tovar Grado 4° Sección A N.L. 20  saltillo, Coahuila de Zaragoza 17 de enero del 2022 </dc:title>
  <dc:creator>NATALIA GUADALUPE TORRES TOVAR</dc:creator>
  <cp:lastModifiedBy>nataliagpetorres@gmail.com</cp:lastModifiedBy>
  <cp:revision>4</cp:revision>
  <dcterms:created xsi:type="dcterms:W3CDTF">2022-01-18T05:19:51Z</dcterms:created>
  <dcterms:modified xsi:type="dcterms:W3CDTF">2022-01-18T05:45:28Z</dcterms:modified>
</cp:coreProperties>
</file>