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5" r:id="rId1"/>
  </p:sldMasterIdLst>
  <p:notesMasterIdLst>
    <p:notesMasterId r:id="rId6"/>
  </p:notesMasterIdLst>
  <p:sldIdLst>
    <p:sldId id="257" r:id="rId2"/>
    <p:sldId id="256" r:id="rId3"/>
    <p:sldId id="259" r:id="rId4"/>
    <p:sldId id="264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M Sans" panose="020B0604020202020204" charset="0"/>
      <p:regular r:id="rId11"/>
      <p:bold r:id="rId12"/>
      <p:italic r:id="rId13"/>
      <p:boldItalic r:id="rId14"/>
    </p:embeddedFont>
    <p:embeddedFont>
      <p:font typeface="Passion One" panose="020B0604020202020204" charset="0"/>
      <p:regular r:id="rId15"/>
      <p:bold r:id="rId16"/>
    </p:embeddedFont>
    <p:embeddedFont>
      <p:font typeface="Roboto Condensed Light" panose="02000000000000000000" pitchFamily="2" charset="0"/>
      <p:regular r:id="rId17"/>
      <p: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C0C1A4-7E61-4116-8CD0-7EF4D576297B}">
  <a:tblStyle styleId="{5DC0C1A4-7E61-4116-8CD0-7EF4D57629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gd3a1b180c1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Google Shape;1568;gd3a1b180c1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d3a1b180c1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d3a1b180c1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gd3a1b180c1_0_1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5" name="Google Shape;1795;gd3a1b180c1_0_1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425377" y="4592938"/>
            <a:ext cx="85133" cy="349931"/>
          </a:xfrm>
          <a:custGeom>
            <a:avLst/>
            <a:gdLst/>
            <a:ahLst/>
            <a:cxnLst/>
            <a:rect l="l" t="t" r="r" b="b"/>
            <a:pathLst>
              <a:path w="2297" h="9441" extrusionOk="0">
                <a:moveTo>
                  <a:pt x="72" y="0"/>
                </a:moveTo>
                <a:cubicBezTo>
                  <a:pt x="36" y="0"/>
                  <a:pt x="1" y="29"/>
                  <a:pt x="15" y="74"/>
                </a:cubicBezTo>
                <a:cubicBezTo>
                  <a:pt x="952" y="3134"/>
                  <a:pt x="1291" y="6330"/>
                  <a:pt x="2162" y="9392"/>
                </a:cubicBezTo>
                <a:cubicBezTo>
                  <a:pt x="2171" y="9425"/>
                  <a:pt x="2200" y="9440"/>
                  <a:pt x="2228" y="9440"/>
                </a:cubicBezTo>
                <a:cubicBezTo>
                  <a:pt x="2263" y="9440"/>
                  <a:pt x="2297" y="9417"/>
                  <a:pt x="2294" y="9375"/>
                </a:cubicBezTo>
                <a:cubicBezTo>
                  <a:pt x="2135" y="6275"/>
                  <a:pt x="1142" y="2962"/>
                  <a:pt x="131" y="42"/>
                </a:cubicBezTo>
                <a:cubicBezTo>
                  <a:pt x="120" y="13"/>
                  <a:pt x="96" y="0"/>
                  <a:pt x="7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510398" y="4687861"/>
            <a:ext cx="58336" cy="305304"/>
          </a:xfrm>
          <a:custGeom>
            <a:avLst/>
            <a:gdLst/>
            <a:ahLst/>
            <a:cxnLst/>
            <a:rect l="l" t="t" r="r" b="b"/>
            <a:pathLst>
              <a:path w="1574" h="8237" extrusionOk="0">
                <a:moveTo>
                  <a:pt x="201" y="0"/>
                </a:moveTo>
                <a:cubicBezTo>
                  <a:pt x="106" y="0"/>
                  <a:pt x="0" y="81"/>
                  <a:pt x="20" y="205"/>
                </a:cubicBezTo>
                <a:cubicBezTo>
                  <a:pt x="446" y="2851"/>
                  <a:pt x="744" y="5560"/>
                  <a:pt x="1373" y="8166"/>
                </a:cubicBezTo>
                <a:cubicBezTo>
                  <a:pt x="1384" y="8214"/>
                  <a:pt x="1426" y="8236"/>
                  <a:pt x="1469" y="8236"/>
                </a:cubicBezTo>
                <a:cubicBezTo>
                  <a:pt x="1521" y="8236"/>
                  <a:pt x="1574" y="8202"/>
                  <a:pt x="1569" y="8139"/>
                </a:cubicBezTo>
                <a:cubicBezTo>
                  <a:pt x="1343" y="5455"/>
                  <a:pt x="767" y="2777"/>
                  <a:pt x="336" y="118"/>
                </a:cubicBezTo>
                <a:cubicBezTo>
                  <a:pt x="322" y="36"/>
                  <a:pt x="264" y="0"/>
                  <a:pt x="20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505152" y="4086074"/>
            <a:ext cx="1595800" cy="1409990"/>
            <a:chOff x="2505152" y="4086074"/>
            <a:chExt cx="1595800" cy="1409990"/>
          </a:xfrm>
        </p:grpSpPr>
        <p:sp>
          <p:nvSpPr>
            <p:cNvPr id="13" name="Google Shape;13;p2"/>
            <p:cNvSpPr/>
            <p:nvPr/>
          </p:nvSpPr>
          <p:spPr>
            <a:xfrm>
              <a:off x="2505152" y="4086074"/>
              <a:ext cx="1595800" cy="1409990"/>
            </a:xfrm>
            <a:custGeom>
              <a:avLst/>
              <a:gdLst/>
              <a:ahLst/>
              <a:cxnLst/>
              <a:rect l="l" t="t" r="r" b="b"/>
              <a:pathLst>
                <a:path w="43057" h="38041" extrusionOk="0">
                  <a:moveTo>
                    <a:pt x="5680" y="1"/>
                  </a:moveTo>
                  <a:cubicBezTo>
                    <a:pt x="5663" y="1"/>
                    <a:pt x="5646" y="1"/>
                    <a:pt x="5629" y="1"/>
                  </a:cubicBezTo>
                  <a:cubicBezTo>
                    <a:pt x="2439" y="54"/>
                    <a:pt x="1" y="3920"/>
                    <a:pt x="594" y="6835"/>
                  </a:cubicBezTo>
                  <a:cubicBezTo>
                    <a:pt x="1297" y="10294"/>
                    <a:pt x="5310" y="11587"/>
                    <a:pt x="7544" y="13876"/>
                  </a:cubicBezTo>
                  <a:cubicBezTo>
                    <a:pt x="8098" y="14445"/>
                    <a:pt x="8593" y="15113"/>
                    <a:pt x="8749" y="15891"/>
                  </a:cubicBezTo>
                  <a:cubicBezTo>
                    <a:pt x="9355" y="18921"/>
                    <a:pt x="6753" y="21498"/>
                    <a:pt x="9991" y="23956"/>
                  </a:cubicBezTo>
                  <a:cubicBezTo>
                    <a:pt x="14318" y="27241"/>
                    <a:pt x="20142" y="27335"/>
                    <a:pt x="25179" y="29095"/>
                  </a:cubicBezTo>
                  <a:cubicBezTo>
                    <a:pt x="30620" y="30995"/>
                    <a:pt x="34000" y="36113"/>
                    <a:pt x="39376" y="38041"/>
                  </a:cubicBezTo>
                  <a:lnTo>
                    <a:pt x="43056" y="35816"/>
                  </a:lnTo>
                  <a:cubicBezTo>
                    <a:pt x="36723" y="29935"/>
                    <a:pt x="38657" y="16198"/>
                    <a:pt x="28752" y="14009"/>
                  </a:cubicBezTo>
                  <a:cubicBezTo>
                    <a:pt x="25284" y="13243"/>
                    <a:pt x="21593" y="13213"/>
                    <a:pt x="18284" y="11821"/>
                  </a:cubicBezTo>
                  <a:cubicBezTo>
                    <a:pt x="15431" y="10621"/>
                    <a:pt x="13261" y="8442"/>
                    <a:pt x="11466" y="5976"/>
                  </a:cubicBezTo>
                  <a:cubicBezTo>
                    <a:pt x="10048" y="4029"/>
                    <a:pt x="8568" y="1"/>
                    <a:pt x="5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2737311" y="4267025"/>
              <a:ext cx="1226880" cy="1143641"/>
              <a:chOff x="2737311" y="4267025"/>
              <a:chExt cx="1226880" cy="1143641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2737311" y="4267025"/>
                <a:ext cx="1226880" cy="1143641"/>
              </a:xfrm>
              <a:custGeom>
                <a:avLst/>
                <a:gdLst/>
                <a:ahLst/>
                <a:cxnLst/>
                <a:rect l="l" t="t" r="r" b="b"/>
                <a:pathLst>
                  <a:path w="33103" h="30855" extrusionOk="0">
                    <a:moveTo>
                      <a:pt x="103" y="1"/>
                    </a:moveTo>
                    <a:cubicBezTo>
                      <a:pt x="52" y="1"/>
                      <a:pt x="0" y="54"/>
                      <a:pt x="34" y="112"/>
                    </a:cubicBezTo>
                    <a:cubicBezTo>
                      <a:pt x="1811" y="3126"/>
                      <a:pt x="3631" y="6193"/>
                      <a:pt x="6338" y="8478"/>
                    </a:cubicBezTo>
                    <a:cubicBezTo>
                      <a:pt x="9161" y="10863"/>
                      <a:pt x="12625" y="12475"/>
                      <a:pt x="15668" y="14565"/>
                    </a:cubicBezTo>
                    <a:cubicBezTo>
                      <a:pt x="18915" y="16798"/>
                      <a:pt x="22000" y="19261"/>
                      <a:pt x="24897" y="21934"/>
                    </a:cubicBezTo>
                    <a:cubicBezTo>
                      <a:pt x="27790" y="24601"/>
                      <a:pt x="30746" y="27434"/>
                      <a:pt x="32836" y="30795"/>
                    </a:cubicBezTo>
                    <a:cubicBezTo>
                      <a:pt x="32862" y="30837"/>
                      <a:pt x="32900" y="30854"/>
                      <a:pt x="32937" y="30854"/>
                    </a:cubicBezTo>
                    <a:cubicBezTo>
                      <a:pt x="33021" y="30854"/>
                      <a:pt x="33102" y="30767"/>
                      <a:pt x="33050" y="30669"/>
                    </a:cubicBezTo>
                    <a:cubicBezTo>
                      <a:pt x="31304" y="27400"/>
                      <a:pt x="28469" y="24749"/>
                      <a:pt x="25783" y="22245"/>
                    </a:cubicBezTo>
                    <a:cubicBezTo>
                      <a:pt x="23085" y="19730"/>
                      <a:pt x="20220" y="17401"/>
                      <a:pt x="17220" y="15257"/>
                    </a:cubicBezTo>
                    <a:cubicBezTo>
                      <a:pt x="14092" y="13022"/>
                      <a:pt x="10642" y="11282"/>
                      <a:pt x="7529" y="9043"/>
                    </a:cubicBezTo>
                    <a:cubicBezTo>
                      <a:pt x="4312" y="6730"/>
                      <a:pt x="2199" y="3363"/>
                      <a:pt x="164" y="36"/>
                    </a:cubicBezTo>
                    <a:cubicBezTo>
                      <a:pt x="149" y="11"/>
                      <a:pt x="126" y="1"/>
                      <a:pt x="1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814327" y="4753985"/>
                <a:ext cx="535145" cy="67718"/>
              </a:xfrm>
              <a:custGeom>
                <a:avLst/>
                <a:gdLst/>
                <a:ahLst/>
                <a:cxnLst/>
                <a:rect l="l" t="t" r="r" b="b"/>
                <a:pathLst>
                  <a:path w="14439" h="1827" extrusionOk="0">
                    <a:moveTo>
                      <a:pt x="3206" y="1"/>
                    </a:moveTo>
                    <a:cubicBezTo>
                      <a:pt x="2165" y="1"/>
                      <a:pt x="1130" y="18"/>
                      <a:pt x="109" y="32"/>
                    </a:cubicBezTo>
                    <a:cubicBezTo>
                      <a:pt x="0" y="33"/>
                      <a:pt x="0" y="199"/>
                      <a:pt x="109" y="202"/>
                    </a:cubicBezTo>
                    <a:lnTo>
                      <a:pt x="109" y="201"/>
                    </a:lnTo>
                    <a:cubicBezTo>
                      <a:pt x="2376" y="237"/>
                      <a:pt x="4650" y="236"/>
                      <a:pt x="6911" y="422"/>
                    </a:cubicBezTo>
                    <a:cubicBezTo>
                      <a:pt x="9437" y="631"/>
                      <a:pt x="11834" y="1175"/>
                      <a:pt x="14276" y="1822"/>
                    </a:cubicBezTo>
                    <a:cubicBezTo>
                      <a:pt x="14286" y="1825"/>
                      <a:pt x="14297" y="1827"/>
                      <a:pt x="14306" y="1827"/>
                    </a:cubicBezTo>
                    <a:cubicBezTo>
                      <a:pt x="14411" y="1827"/>
                      <a:pt x="14439" y="1670"/>
                      <a:pt x="14330" y="1627"/>
                    </a:cubicBezTo>
                    <a:cubicBezTo>
                      <a:pt x="10825" y="227"/>
                      <a:pt x="6981" y="1"/>
                      <a:pt x="32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960242" y="4934788"/>
                <a:ext cx="553677" cy="100669"/>
              </a:xfrm>
              <a:custGeom>
                <a:avLst/>
                <a:gdLst/>
                <a:ahLst/>
                <a:cxnLst/>
                <a:rect l="l" t="t" r="r" b="b"/>
                <a:pathLst>
                  <a:path w="14939" h="2716" extrusionOk="0">
                    <a:moveTo>
                      <a:pt x="13738" y="0"/>
                    </a:moveTo>
                    <a:cubicBezTo>
                      <a:pt x="11665" y="0"/>
                      <a:pt x="9544" y="325"/>
                      <a:pt x="7524" y="674"/>
                    </a:cubicBezTo>
                    <a:cubicBezTo>
                      <a:pt x="5040" y="1104"/>
                      <a:pt x="2412" y="1614"/>
                      <a:pt x="75" y="2579"/>
                    </a:cubicBezTo>
                    <a:cubicBezTo>
                      <a:pt x="0" y="2610"/>
                      <a:pt x="18" y="2716"/>
                      <a:pt x="92" y="2716"/>
                    </a:cubicBezTo>
                    <a:cubicBezTo>
                      <a:pt x="98" y="2716"/>
                      <a:pt x="105" y="2715"/>
                      <a:pt x="112" y="2713"/>
                    </a:cubicBezTo>
                    <a:cubicBezTo>
                      <a:pt x="2475" y="2164"/>
                      <a:pt x="4773" y="1445"/>
                      <a:pt x="7171" y="1027"/>
                    </a:cubicBezTo>
                    <a:cubicBezTo>
                      <a:pt x="9707" y="583"/>
                      <a:pt x="12219" y="467"/>
                      <a:pt x="14776" y="276"/>
                    </a:cubicBezTo>
                    <a:cubicBezTo>
                      <a:pt x="14936" y="265"/>
                      <a:pt x="14938" y="38"/>
                      <a:pt x="14776" y="29"/>
                    </a:cubicBezTo>
                    <a:cubicBezTo>
                      <a:pt x="14432" y="9"/>
                      <a:pt x="14086" y="0"/>
                      <a:pt x="1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518663" y="5169632"/>
                <a:ext cx="285752" cy="34137"/>
              </a:xfrm>
              <a:custGeom>
                <a:avLst/>
                <a:gdLst/>
                <a:ahLst/>
                <a:cxnLst/>
                <a:rect l="l" t="t" r="r" b="b"/>
                <a:pathLst>
                  <a:path w="7710" h="921" extrusionOk="0">
                    <a:moveTo>
                      <a:pt x="3185" y="1"/>
                    </a:moveTo>
                    <a:cubicBezTo>
                      <a:pt x="2149" y="1"/>
                      <a:pt x="1117" y="97"/>
                      <a:pt x="139" y="246"/>
                    </a:cubicBezTo>
                    <a:cubicBezTo>
                      <a:pt x="1" y="268"/>
                      <a:pt x="52" y="466"/>
                      <a:pt x="181" y="466"/>
                    </a:cubicBezTo>
                    <a:cubicBezTo>
                      <a:pt x="187" y="466"/>
                      <a:pt x="193" y="466"/>
                      <a:pt x="199" y="465"/>
                    </a:cubicBezTo>
                    <a:lnTo>
                      <a:pt x="199" y="464"/>
                    </a:lnTo>
                    <a:cubicBezTo>
                      <a:pt x="915" y="364"/>
                      <a:pt x="1609" y="321"/>
                      <a:pt x="2292" y="321"/>
                    </a:cubicBezTo>
                    <a:cubicBezTo>
                      <a:pt x="4059" y="321"/>
                      <a:pt x="5754" y="607"/>
                      <a:pt x="7576" y="919"/>
                    </a:cubicBezTo>
                    <a:cubicBezTo>
                      <a:pt x="7582" y="920"/>
                      <a:pt x="7589" y="920"/>
                      <a:pt x="7594" y="920"/>
                    </a:cubicBezTo>
                    <a:cubicBezTo>
                      <a:pt x="7684" y="920"/>
                      <a:pt x="7709" y="799"/>
                      <a:pt x="7618" y="763"/>
                    </a:cubicBezTo>
                    <a:cubicBezTo>
                      <a:pt x="6243" y="209"/>
                      <a:pt x="4711" y="1"/>
                      <a:pt x="31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" name="Google Shape;19;p2"/>
          <p:cNvSpPr/>
          <p:nvPr/>
        </p:nvSpPr>
        <p:spPr>
          <a:xfrm>
            <a:off x="3766129" y="4799501"/>
            <a:ext cx="102330" cy="419984"/>
          </a:xfrm>
          <a:custGeom>
            <a:avLst/>
            <a:gdLst/>
            <a:ahLst/>
            <a:cxnLst/>
            <a:rect l="l" t="t" r="r" b="b"/>
            <a:pathLst>
              <a:path w="2761" h="11331" extrusionOk="0">
                <a:moveTo>
                  <a:pt x="131" y="1"/>
                </a:moveTo>
                <a:cubicBezTo>
                  <a:pt x="69" y="1"/>
                  <a:pt x="1" y="55"/>
                  <a:pt x="13" y="135"/>
                </a:cubicBezTo>
                <a:cubicBezTo>
                  <a:pt x="546" y="3702"/>
                  <a:pt x="2208" y="7563"/>
                  <a:pt x="1295" y="11188"/>
                </a:cubicBezTo>
                <a:cubicBezTo>
                  <a:pt x="1272" y="11275"/>
                  <a:pt x="1339" y="11330"/>
                  <a:pt x="1407" y="11330"/>
                </a:cubicBezTo>
                <a:cubicBezTo>
                  <a:pt x="1453" y="11330"/>
                  <a:pt x="1499" y="11306"/>
                  <a:pt x="1519" y="11249"/>
                </a:cubicBezTo>
                <a:cubicBezTo>
                  <a:pt x="2761" y="7720"/>
                  <a:pt x="840" y="3562"/>
                  <a:pt x="219" y="78"/>
                </a:cubicBezTo>
                <a:cubicBezTo>
                  <a:pt x="209" y="24"/>
                  <a:pt x="172" y="1"/>
                  <a:pt x="131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86154" y="4191264"/>
            <a:ext cx="1567818" cy="1125849"/>
          </a:xfrm>
          <a:custGeom>
            <a:avLst/>
            <a:gdLst/>
            <a:ahLst/>
            <a:cxnLst/>
            <a:rect l="l" t="t" r="r" b="b"/>
            <a:pathLst>
              <a:path w="42302" h="30375" extrusionOk="0">
                <a:moveTo>
                  <a:pt x="1" y="0"/>
                </a:moveTo>
                <a:cubicBezTo>
                  <a:pt x="1" y="0"/>
                  <a:pt x="9483" y="18809"/>
                  <a:pt x="22094" y="24546"/>
                </a:cubicBezTo>
                <a:cubicBezTo>
                  <a:pt x="28009" y="27236"/>
                  <a:pt x="34349" y="28783"/>
                  <a:pt x="40732" y="29994"/>
                </a:cubicBezTo>
                <a:lnTo>
                  <a:pt x="42302" y="30375"/>
                </a:lnTo>
                <a:cubicBezTo>
                  <a:pt x="36321" y="20812"/>
                  <a:pt x="28547" y="12622"/>
                  <a:pt x="19532" y="6594"/>
                </a:cubicBezTo>
                <a:cubicBezTo>
                  <a:pt x="10967" y="869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706310" y="4494308"/>
            <a:ext cx="129793" cy="370687"/>
          </a:xfrm>
          <a:custGeom>
            <a:avLst/>
            <a:gdLst/>
            <a:ahLst/>
            <a:cxnLst/>
            <a:rect l="l" t="t" r="r" b="b"/>
            <a:pathLst>
              <a:path w="3502" h="10001" extrusionOk="0">
                <a:moveTo>
                  <a:pt x="107" y="0"/>
                </a:moveTo>
                <a:cubicBezTo>
                  <a:pt x="54" y="0"/>
                  <a:pt x="0" y="60"/>
                  <a:pt x="14" y="118"/>
                </a:cubicBezTo>
                <a:cubicBezTo>
                  <a:pt x="411" y="1780"/>
                  <a:pt x="1267" y="3350"/>
                  <a:pt x="1816" y="4972"/>
                </a:cubicBezTo>
                <a:cubicBezTo>
                  <a:pt x="2373" y="6614"/>
                  <a:pt x="2789" y="8299"/>
                  <a:pt x="3335" y="9943"/>
                </a:cubicBezTo>
                <a:cubicBezTo>
                  <a:pt x="3347" y="9982"/>
                  <a:pt x="3384" y="10001"/>
                  <a:pt x="3420" y="10001"/>
                </a:cubicBezTo>
                <a:cubicBezTo>
                  <a:pt x="3462" y="10001"/>
                  <a:pt x="3502" y="9974"/>
                  <a:pt x="3497" y="9921"/>
                </a:cubicBezTo>
                <a:cubicBezTo>
                  <a:pt x="3357" y="8091"/>
                  <a:pt x="2876" y="6355"/>
                  <a:pt x="2280" y="4619"/>
                </a:cubicBezTo>
                <a:cubicBezTo>
                  <a:pt x="1749" y="3074"/>
                  <a:pt x="1188" y="1324"/>
                  <a:pt x="164" y="30"/>
                </a:cubicBezTo>
                <a:cubicBezTo>
                  <a:pt x="148" y="9"/>
                  <a:pt x="128" y="0"/>
                  <a:pt x="1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3926017" y="4676334"/>
            <a:ext cx="131535" cy="363126"/>
          </a:xfrm>
          <a:custGeom>
            <a:avLst/>
            <a:gdLst/>
            <a:ahLst/>
            <a:cxnLst/>
            <a:rect l="l" t="t" r="r" b="b"/>
            <a:pathLst>
              <a:path w="3549" h="9797" extrusionOk="0">
                <a:moveTo>
                  <a:pt x="196" y="1"/>
                </a:moveTo>
                <a:cubicBezTo>
                  <a:pt x="97" y="1"/>
                  <a:pt x="0" y="77"/>
                  <a:pt x="43" y="197"/>
                </a:cubicBezTo>
                <a:lnTo>
                  <a:pt x="43" y="195"/>
                </a:lnTo>
                <a:cubicBezTo>
                  <a:pt x="609" y="1779"/>
                  <a:pt x="1286" y="3321"/>
                  <a:pt x="1849" y="4907"/>
                </a:cubicBezTo>
                <a:cubicBezTo>
                  <a:pt x="2416" y="6504"/>
                  <a:pt x="2854" y="8139"/>
                  <a:pt x="3396" y="9743"/>
                </a:cubicBezTo>
                <a:cubicBezTo>
                  <a:pt x="3408" y="9780"/>
                  <a:pt x="3436" y="9796"/>
                  <a:pt x="3463" y="9796"/>
                </a:cubicBezTo>
                <a:cubicBezTo>
                  <a:pt x="3506" y="9796"/>
                  <a:pt x="3548" y="9759"/>
                  <a:pt x="3541" y="9703"/>
                </a:cubicBezTo>
                <a:cubicBezTo>
                  <a:pt x="3307" y="7967"/>
                  <a:pt x="2819" y="6247"/>
                  <a:pt x="2300" y="4579"/>
                </a:cubicBezTo>
                <a:cubicBezTo>
                  <a:pt x="1819" y="3023"/>
                  <a:pt x="1267" y="1422"/>
                  <a:pt x="338" y="72"/>
                </a:cubicBezTo>
                <a:cubicBezTo>
                  <a:pt x="304" y="23"/>
                  <a:pt x="250" y="1"/>
                  <a:pt x="196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2"/>
          <p:cNvGrpSpPr/>
          <p:nvPr/>
        </p:nvGrpSpPr>
        <p:grpSpPr>
          <a:xfrm>
            <a:off x="2900831" y="4192191"/>
            <a:ext cx="1555143" cy="1126331"/>
            <a:chOff x="2900831" y="4192191"/>
            <a:chExt cx="1555143" cy="1126331"/>
          </a:xfrm>
        </p:grpSpPr>
        <p:sp>
          <p:nvSpPr>
            <p:cNvPr id="24" name="Google Shape;24;p2"/>
            <p:cNvSpPr/>
            <p:nvPr/>
          </p:nvSpPr>
          <p:spPr>
            <a:xfrm>
              <a:off x="2900831" y="4192191"/>
              <a:ext cx="1555143" cy="1126331"/>
            </a:xfrm>
            <a:custGeom>
              <a:avLst/>
              <a:gdLst/>
              <a:ahLst/>
              <a:cxnLst/>
              <a:rect l="l" t="t" r="r" b="b"/>
              <a:pathLst>
                <a:path w="41960" h="30388" extrusionOk="0">
                  <a:moveTo>
                    <a:pt x="151" y="1"/>
                  </a:moveTo>
                  <a:cubicBezTo>
                    <a:pt x="62" y="1"/>
                    <a:pt x="1" y="114"/>
                    <a:pt x="71" y="193"/>
                  </a:cubicBezTo>
                  <a:lnTo>
                    <a:pt x="72" y="193"/>
                  </a:lnTo>
                  <a:cubicBezTo>
                    <a:pt x="1499" y="1783"/>
                    <a:pt x="3457" y="3062"/>
                    <a:pt x="5157" y="4353"/>
                  </a:cubicBezTo>
                  <a:cubicBezTo>
                    <a:pt x="6846" y="5635"/>
                    <a:pt x="8547" y="6900"/>
                    <a:pt x="10261" y="8149"/>
                  </a:cubicBezTo>
                  <a:cubicBezTo>
                    <a:pt x="13675" y="10640"/>
                    <a:pt x="17130" y="13071"/>
                    <a:pt x="20601" y="15479"/>
                  </a:cubicBezTo>
                  <a:cubicBezTo>
                    <a:pt x="27716" y="20415"/>
                    <a:pt x="34901" y="25264"/>
                    <a:pt x="41887" y="30382"/>
                  </a:cubicBezTo>
                  <a:cubicBezTo>
                    <a:pt x="41892" y="30386"/>
                    <a:pt x="41898" y="30388"/>
                    <a:pt x="41904" y="30388"/>
                  </a:cubicBezTo>
                  <a:cubicBezTo>
                    <a:pt x="41933" y="30388"/>
                    <a:pt x="41960" y="30344"/>
                    <a:pt x="41931" y="30323"/>
                  </a:cubicBezTo>
                  <a:cubicBezTo>
                    <a:pt x="35179" y="25093"/>
                    <a:pt x="28226" y="20171"/>
                    <a:pt x="21236" y="15265"/>
                  </a:cubicBezTo>
                  <a:cubicBezTo>
                    <a:pt x="17779" y="12839"/>
                    <a:pt x="14325" y="10409"/>
                    <a:pt x="10908" y="7927"/>
                  </a:cubicBezTo>
                  <a:cubicBezTo>
                    <a:pt x="9196" y="6683"/>
                    <a:pt x="7495" y="5424"/>
                    <a:pt x="5805" y="4149"/>
                  </a:cubicBezTo>
                  <a:cubicBezTo>
                    <a:pt x="3994" y="2782"/>
                    <a:pt x="2193" y="1111"/>
                    <a:pt x="208" y="17"/>
                  </a:cubicBezTo>
                  <a:cubicBezTo>
                    <a:pt x="188" y="6"/>
                    <a:pt x="169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122984" y="4569883"/>
              <a:ext cx="277005" cy="22758"/>
            </a:xfrm>
            <a:custGeom>
              <a:avLst/>
              <a:gdLst/>
              <a:ahLst/>
              <a:cxnLst/>
              <a:rect l="l" t="t" r="r" b="b"/>
              <a:pathLst>
                <a:path w="7474" h="614" extrusionOk="0">
                  <a:moveTo>
                    <a:pt x="7268" y="1"/>
                  </a:moveTo>
                  <a:cubicBezTo>
                    <a:pt x="7267" y="1"/>
                    <a:pt x="7267" y="1"/>
                    <a:pt x="7266" y="1"/>
                  </a:cubicBezTo>
                  <a:cubicBezTo>
                    <a:pt x="5394" y="4"/>
                    <a:pt x="3478" y="313"/>
                    <a:pt x="1592" y="313"/>
                  </a:cubicBezTo>
                  <a:cubicBezTo>
                    <a:pt x="1091" y="313"/>
                    <a:pt x="591" y="291"/>
                    <a:pt x="95" y="236"/>
                  </a:cubicBezTo>
                  <a:cubicBezTo>
                    <a:pt x="92" y="236"/>
                    <a:pt x="89" y="235"/>
                    <a:pt x="86" y="235"/>
                  </a:cubicBezTo>
                  <a:cubicBezTo>
                    <a:pt x="8" y="235"/>
                    <a:pt x="0" y="359"/>
                    <a:pt x="75" y="383"/>
                  </a:cubicBezTo>
                  <a:cubicBezTo>
                    <a:pt x="662" y="562"/>
                    <a:pt x="1250" y="613"/>
                    <a:pt x="1843" y="613"/>
                  </a:cubicBezTo>
                  <a:cubicBezTo>
                    <a:pt x="2365" y="613"/>
                    <a:pt x="2892" y="574"/>
                    <a:pt x="3425" y="547"/>
                  </a:cubicBezTo>
                  <a:cubicBezTo>
                    <a:pt x="4704" y="483"/>
                    <a:pt x="5992" y="449"/>
                    <a:pt x="7266" y="315"/>
                  </a:cubicBezTo>
                  <a:cubicBezTo>
                    <a:pt x="7463" y="295"/>
                    <a:pt x="7474" y="1"/>
                    <a:pt x="7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48027" y="4761991"/>
              <a:ext cx="346386" cy="93663"/>
            </a:xfrm>
            <a:custGeom>
              <a:avLst/>
              <a:gdLst/>
              <a:ahLst/>
              <a:cxnLst/>
              <a:rect l="l" t="t" r="r" b="b"/>
              <a:pathLst>
                <a:path w="9346" h="2527" extrusionOk="0">
                  <a:moveTo>
                    <a:pt x="9013" y="0"/>
                  </a:moveTo>
                  <a:cubicBezTo>
                    <a:pt x="8987" y="0"/>
                    <a:pt x="8960" y="4"/>
                    <a:pt x="8931" y="14"/>
                  </a:cubicBezTo>
                  <a:cubicBezTo>
                    <a:pt x="7409" y="501"/>
                    <a:pt x="5860" y="912"/>
                    <a:pt x="4306" y="1283"/>
                  </a:cubicBezTo>
                  <a:cubicBezTo>
                    <a:pt x="2923" y="1612"/>
                    <a:pt x="1360" y="1722"/>
                    <a:pt x="67" y="2318"/>
                  </a:cubicBezTo>
                  <a:cubicBezTo>
                    <a:pt x="0" y="2348"/>
                    <a:pt x="13" y="2472"/>
                    <a:pt x="89" y="2482"/>
                  </a:cubicBezTo>
                  <a:cubicBezTo>
                    <a:pt x="313" y="2513"/>
                    <a:pt x="542" y="2527"/>
                    <a:pt x="773" y="2527"/>
                  </a:cubicBezTo>
                  <a:cubicBezTo>
                    <a:pt x="1935" y="2527"/>
                    <a:pt x="3158" y="2174"/>
                    <a:pt x="4251" y="1920"/>
                  </a:cubicBezTo>
                  <a:cubicBezTo>
                    <a:pt x="5885" y="1537"/>
                    <a:pt x="7478" y="1047"/>
                    <a:pt x="9067" y="506"/>
                  </a:cubicBezTo>
                  <a:cubicBezTo>
                    <a:pt x="9346" y="410"/>
                    <a:pt x="9265" y="0"/>
                    <a:pt x="9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53888" y="4275958"/>
              <a:ext cx="124233" cy="277543"/>
            </a:xfrm>
            <a:custGeom>
              <a:avLst/>
              <a:gdLst/>
              <a:ahLst/>
              <a:cxnLst/>
              <a:rect l="l" t="t" r="r" b="b"/>
              <a:pathLst>
                <a:path w="3352" h="7488" extrusionOk="0">
                  <a:moveTo>
                    <a:pt x="127" y="0"/>
                  </a:moveTo>
                  <a:cubicBezTo>
                    <a:pt x="61" y="0"/>
                    <a:pt x="0" y="64"/>
                    <a:pt x="42" y="142"/>
                  </a:cubicBezTo>
                  <a:cubicBezTo>
                    <a:pt x="1289" y="2446"/>
                    <a:pt x="1673" y="5075"/>
                    <a:pt x="2889" y="7378"/>
                  </a:cubicBezTo>
                  <a:cubicBezTo>
                    <a:pt x="2930" y="7456"/>
                    <a:pt x="2994" y="7488"/>
                    <a:pt x="3060" y="7488"/>
                  </a:cubicBezTo>
                  <a:cubicBezTo>
                    <a:pt x="3203" y="7488"/>
                    <a:pt x="3352" y="7330"/>
                    <a:pt x="3265" y="7158"/>
                  </a:cubicBezTo>
                  <a:cubicBezTo>
                    <a:pt x="2109" y="4863"/>
                    <a:pt x="1771" y="2121"/>
                    <a:pt x="211" y="43"/>
                  </a:cubicBezTo>
                  <a:cubicBezTo>
                    <a:pt x="188" y="13"/>
                    <a:pt x="157" y="0"/>
                    <a:pt x="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66707" y="4309872"/>
              <a:ext cx="102737" cy="309085"/>
            </a:xfrm>
            <a:custGeom>
              <a:avLst/>
              <a:gdLst/>
              <a:ahLst/>
              <a:cxnLst/>
              <a:rect l="l" t="t" r="r" b="b"/>
              <a:pathLst>
                <a:path w="2772" h="8339" extrusionOk="0">
                  <a:moveTo>
                    <a:pt x="150" y="0"/>
                  </a:moveTo>
                  <a:cubicBezTo>
                    <a:pt x="75" y="0"/>
                    <a:pt x="0" y="70"/>
                    <a:pt x="19" y="161"/>
                  </a:cubicBezTo>
                  <a:lnTo>
                    <a:pt x="19" y="162"/>
                  </a:lnTo>
                  <a:cubicBezTo>
                    <a:pt x="333" y="1674"/>
                    <a:pt x="975" y="3110"/>
                    <a:pt x="1299" y="4629"/>
                  </a:cubicBezTo>
                  <a:cubicBezTo>
                    <a:pt x="1569" y="5893"/>
                    <a:pt x="1787" y="7117"/>
                    <a:pt x="2422" y="8256"/>
                  </a:cubicBezTo>
                  <a:cubicBezTo>
                    <a:pt x="2454" y="8315"/>
                    <a:pt x="2503" y="8339"/>
                    <a:pt x="2552" y="8339"/>
                  </a:cubicBezTo>
                  <a:cubicBezTo>
                    <a:pt x="2661" y="8339"/>
                    <a:pt x="2771" y="8220"/>
                    <a:pt x="2706" y="8089"/>
                  </a:cubicBezTo>
                  <a:cubicBezTo>
                    <a:pt x="1433" y="5559"/>
                    <a:pt x="1684" y="2560"/>
                    <a:pt x="252" y="63"/>
                  </a:cubicBezTo>
                  <a:cubicBezTo>
                    <a:pt x="227" y="19"/>
                    <a:pt x="188" y="0"/>
                    <a:pt x="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770762" y="5032899"/>
              <a:ext cx="288457" cy="96295"/>
            </a:xfrm>
            <a:custGeom>
              <a:avLst/>
              <a:gdLst/>
              <a:ahLst/>
              <a:cxnLst/>
              <a:rect l="l" t="t" r="r" b="b"/>
              <a:pathLst>
                <a:path w="7783" h="2598" extrusionOk="0">
                  <a:moveTo>
                    <a:pt x="7659" y="0"/>
                  </a:moveTo>
                  <a:cubicBezTo>
                    <a:pt x="7658" y="0"/>
                    <a:pt x="7657" y="0"/>
                    <a:pt x="7656" y="0"/>
                  </a:cubicBezTo>
                  <a:cubicBezTo>
                    <a:pt x="6517" y="22"/>
                    <a:pt x="5046" y="493"/>
                    <a:pt x="3993" y="934"/>
                  </a:cubicBezTo>
                  <a:cubicBezTo>
                    <a:pt x="3400" y="1182"/>
                    <a:pt x="2896" y="1587"/>
                    <a:pt x="2299" y="1820"/>
                  </a:cubicBezTo>
                  <a:cubicBezTo>
                    <a:pt x="1627" y="2082"/>
                    <a:pt x="882" y="2171"/>
                    <a:pt x="175" y="2295"/>
                  </a:cubicBezTo>
                  <a:cubicBezTo>
                    <a:pt x="0" y="2326"/>
                    <a:pt x="48" y="2594"/>
                    <a:pt x="217" y="2597"/>
                  </a:cubicBezTo>
                  <a:cubicBezTo>
                    <a:pt x="259" y="2597"/>
                    <a:pt x="301" y="2598"/>
                    <a:pt x="342" y="2598"/>
                  </a:cubicBezTo>
                  <a:cubicBezTo>
                    <a:pt x="1559" y="2598"/>
                    <a:pt x="2493" y="2283"/>
                    <a:pt x="3552" y="1686"/>
                  </a:cubicBezTo>
                  <a:cubicBezTo>
                    <a:pt x="4815" y="975"/>
                    <a:pt x="6566" y="1037"/>
                    <a:pt x="7708" y="189"/>
                  </a:cubicBezTo>
                  <a:cubicBezTo>
                    <a:pt x="7783" y="134"/>
                    <a:pt x="7766" y="0"/>
                    <a:pt x="76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678625" y="4991164"/>
              <a:ext cx="327781" cy="90327"/>
            </a:xfrm>
            <a:custGeom>
              <a:avLst/>
              <a:gdLst/>
              <a:ahLst/>
              <a:cxnLst/>
              <a:rect l="l" t="t" r="r" b="b"/>
              <a:pathLst>
                <a:path w="8844" h="2437" extrusionOk="0">
                  <a:moveTo>
                    <a:pt x="8569" y="1"/>
                  </a:moveTo>
                  <a:cubicBezTo>
                    <a:pt x="8551" y="1"/>
                    <a:pt x="8532" y="3"/>
                    <a:pt x="8513" y="8"/>
                  </a:cubicBezTo>
                  <a:cubicBezTo>
                    <a:pt x="5712" y="741"/>
                    <a:pt x="2819" y="1361"/>
                    <a:pt x="76" y="2281"/>
                  </a:cubicBezTo>
                  <a:cubicBezTo>
                    <a:pt x="0" y="2307"/>
                    <a:pt x="4" y="2437"/>
                    <a:pt x="87" y="2437"/>
                  </a:cubicBezTo>
                  <a:cubicBezTo>
                    <a:pt x="90" y="2437"/>
                    <a:pt x="94" y="2437"/>
                    <a:pt x="98" y="2436"/>
                  </a:cubicBezTo>
                  <a:cubicBezTo>
                    <a:pt x="2965" y="2107"/>
                    <a:pt x="5871" y="1256"/>
                    <a:pt x="8619" y="392"/>
                  </a:cubicBezTo>
                  <a:cubicBezTo>
                    <a:pt x="8843" y="322"/>
                    <a:pt x="8776" y="1"/>
                    <a:pt x="8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81642" y="5148838"/>
              <a:ext cx="155366" cy="81098"/>
            </a:xfrm>
            <a:custGeom>
              <a:avLst/>
              <a:gdLst/>
              <a:ahLst/>
              <a:cxnLst/>
              <a:rect l="l" t="t" r="r" b="b"/>
              <a:pathLst>
                <a:path w="4192" h="2188" extrusionOk="0">
                  <a:moveTo>
                    <a:pt x="3919" y="1"/>
                  </a:moveTo>
                  <a:cubicBezTo>
                    <a:pt x="3891" y="1"/>
                    <a:pt x="3861" y="7"/>
                    <a:pt x="3831" y="22"/>
                  </a:cubicBezTo>
                  <a:cubicBezTo>
                    <a:pt x="3193" y="328"/>
                    <a:pt x="2574" y="675"/>
                    <a:pt x="1956" y="1019"/>
                  </a:cubicBezTo>
                  <a:cubicBezTo>
                    <a:pt x="1344" y="1362"/>
                    <a:pt x="712" y="1850"/>
                    <a:pt x="53" y="2085"/>
                  </a:cubicBezTo>
                  <a:cubicBezTo>
                    <a:pt x="1" y="2104"/>
                    <a:pt x="4" y="2188"/>
                    <a:pt x="63" y="2188"/>
                  </a:cubicBezTo>
                  <a:cubicBezTo>
                    <a:pt x="64" y="2188"/>
                    <a:pt x="65" y="2188"/>
                    <a:pt x="67" y="2188"/>
                  </a:cubicBezTo>
                  <a:cubicBezTo>
                    <a:pt x="718" y="2163"/>
                    <a:pt x="1218" y="1866"/>
                    <a:pt x="1784" y="1568"/>
                  </a:cubicBezTo>
                  <a:cubicBezTo>
                    <a:pt x="2535" y="1171"/>
                    <a:pt x="3291" y="781"/>
                    <a:pt x="4017" y="339"/>
                  </a:cubicBezTo>
                  <a:cubicBezTo>
                    <a:pt x="4192" y="232"/>
                    <a:pt x="4086" y="1"/>
                    <a:pt x="3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32;p2"/>
          <p:cNvSpPr/>
          <p:nvPr/>
        </p:nvSpPr>
        <p:spPr>
          <a:xfrm>
            <a:off x="3147185" y="3574132"/>
            <a:ext cx="1683230" cy="1883124"/>
          </a:xfrm>
          <a:custGeom>
            <a:avLst/>
            <a:gdLst/>
            <a:ahLst/>
            <a:cxnLst/>
            <a:rect l="l" t="t" r="r" b="b"/>
            <a:pathLst>
              <a:path w="45416" h="50806" extrusionOk="0">
                <a:moveTo>
                  <a:pt x="1" y="1"/>
                </a:moveTo>
                <a:cubicBezTo>
                  <a:pt x="1" y="1"/>
                  <a:pt x="6315" y="28283"/>
                  <a:pt x="20924" y="38757"/>
                </a:cubicBezTo>
                <a:cubicBezTo>
                  <a:pt x="27775" y="43669"/>
                  <a:pt x="35552" y="47051"/>
                  <a:pt x="43491" y="49973"/>
                </a:cubicBezTo>
                <a:lnTo>
                  <a:pt x="45416" y="50806"/>
                </a:lnTo>
                <a:cubicBezTo>
                  <a:pt x="40693" y="36208"/>
                  <a:pt x="33187" y="23198"/>
                  <a:pt x="23363" y="12998"/>
                </a:cubicBezTo>
                <a:cubicBezTo>
                  <a:pt x="14032" y="3309"/>
                  <a:pt x="1" y="1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351272" y="4460245"/>
            <a:ext cx="56224" cy="528102"/>
          </a:xfrm>
          <a:custGeom>
            <a:avLst/>
            <a:gdLst/>
            <a:ahLst/>
            <a:cxnLst/>
            <a:rect l="l" t="t" r="r" b="b"/>
            <a:pathLst>
              <a:path w="1517" h="14248" extrusionOk="0">
                <a:moveTo>
                  <a:pt x="126" y="0"/>
                </a:moveTo>
                <a:cubicBezTo>
                  <a:pt x="64" y="0"/>
                  <a:pt x="0" y="54"/>
                  <a:pt x="14" y="135"/>
                </a:cubicBezTo>
                <a:cubicBezTo>
                  <a:pt x="802" y="4819"/>
                  <a:pt x="1055" y="9463"/>
                  <a:pt x="1252" y="14199"/>
                </a:cubicBezTo>
                <a:cubicBezTo>
                  <a:pt x="1253" y="14231"/>
                  <a:pt x="1277" y="14247"/>
                  <a:pt x="1302" y="14247"/>
                </a:cubicBezTo>
                <a:cubicBezTo>
                  <a:pt x="1326" y="14247"/>
                  <a:pt x="1350" y="14231"/>
                  <a:pt x="1353" y="14199"/>
                </a:cubicBezTo>
                <a:cubicBezTo>
                  <a:pt x="1516" y="11765"/>
                  <a:pt x="1421" y="9293"/>
                  <a:pt x="1260" y="6861"/>
                </a:cubicBezTo>
                <a:cubicBezTo>
                  <a:pt x="1110" y="4584"/>
                  <a:pt x="878" y="2271"/>
                  <a:pt x="222" y="77"/>
                </a:cubicBezTo>
                <a:cubicBezTo>
                  <a:pt x="206" y="24"/>
                  <a:pt x="167" y="0"/>
                  <a:pt x="12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897479" y="4916997"/>
            <a:ext cx="445417" cy="59638"/>
          </a:xfrm>
          <a:custGeom>
            <a:avLst/>
            <a:gdLst/>
            <a:ahLst/>
            <a:cxnLst/>
            <a:rect l="l" t="t" r="r" b="b"/>
            <a:pathLst>
              <a:path w="12018" h="1609" extrusionOk="0">
                <a:moveTo>
                  <a:pt x="11806" y="0"/>
                </a:moveTo>
                <a:cubicBezTo>
                  <a:pt x="11799" y="0"/>
                  <a:pt x="11791" y="1"/>
                  <a:pt x="11784" y="2"/>
                </a:cubicBezTo>
                <a:cubicBezTo>
                  <a:pt x="7881" y="551"/>
                  <a:pt x="3960" y="949"/>
                  <a:pt x="59" y="1504"/>
                </a:cubicBezTo>
                <a:cubicBezTo>
                  <a:pt x="1" y="1513"/>
                  <a:pt x="14" y="1608"/>
                  <a:pt x="72" y="1608"/>
                </a:cubicBezTo>
                <a:cubicBezTo>
                  <a:pt x="73" y="1608"/>
                  <a:pt x="73" y="1608"/>
                  <a:pt x="74" y="1608"/>
                </a:cubicBezTo>
                <a:cubicBezTo>
                  <a:pt x="4005" y="1469"/>
                  <a:pt x="7976" y="905"/>
                  <a:pt x="11855" y="258"/>
                </a:cubicBezTo>
                <a:cubicBezTo>
                  <a:pt x="12017" y="232"/>
                  <a:pt x="11956" y="0"/>
                  <a:pt x="11806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4249684" y="4287893"/>
            <a:ext cx="69752" cy="452971"/>
          </a:xfrm>
          <a:custGeom>
            <a:avLst/>
            <a:gdLst/>
            <a:ahLst/>
            <a:cxnLst/>
            <a:rect l="l" t="t" r="r" b="b"/>
            <a:pathLst>
              <a:path w="1882" h="12221" extrusionOk="0">
                <a:moveTo>
                  <a:pt x="177" y="0"/>
                </a:moveTo>
                <a:cubicBezTo>
                  <a:pt x="87" y="0"/>
                  <a:pt x="1" y="58"/>
                  <a:pt x="8" y="176"/>
                </a:cubicBezTo>
                <a:cubicBezTo>
                  <a:pt x="127" y="2160"/>
                  <a:pt x="406" y="4129"/>
                  <a:pt x="552" y="6111"/>
                </a:cubicBezTo>
                <a:cubicBezTo>
                  <a:pt x="702" y="8122"/>
                  <a:pt x="612" y="10068"/>
                  <a:pt x="419" y="12070"/>
                </a:cubicBezTo>
                <a:cubicBezTo>
                  <a:pt x="410" y="12168"/>
                  <a:pt x="488" y="12220"/>
                  <a:pt x="569" y="12220"/>
                </a:cubicBezTo>
                <a:cubicBezTo>
                  <a:pt x="635" y="12220"/>
                  <a:pt x="703" y="12185"/>
                  <a:pt x="725" y="12112"/>
                </a:cubicBezTo>
                <a:cubicBezTo>
                  <a:pt x="1882" y="8273"/>
                  <a:pt x="687" y="4059"/>
                  <a:pt x="374" y="176"/>
                </a:cubicBezTo>
                <a:cubicBezTo>
                  <a:pt x="364" y="59"/>
                  <a:pt x="268" y="0"/>
                  <a:pt x="17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Google Shape;36;p2"/>
          <p:cNvGrpSpPr/>
          <p:nvPr/>
        </p:nvGrpSpPr>
        <p:grpSpPr>
          <a:xfrm>
            <a:off x="3132546" y="3558416"/>
            <a:ext cx="1699130" cy="1899804"/>
            <a:chOff x="3132546" y="3558416"/>
            <a:chExt cx="1699130" cy="1899804"/>
          </a:xfrm>
        </p:grpSpPr>
        <p:sp>
          <p:nvSpPr>
            <p:cNvPr id="37" name="Google Shape;37;p2"/>
            <p:cNvSpPr/>
            <p:nvPr/>
          </p:nvSpPr>
          <p:spPr>
            <a:xfrm>
              <a:off x="3132546" y="3558416"/>
              <a:ext cx="1699130" cy="1899804"/>
            </a:xfrm>
            <a:custGeom>
              <a:avLst/>
              <a:gdLst/>
              <a:ahLst/>
              <a:cxnLst/>
              <a:rect l="l" t="t" r="r" b="b"/>
              <a:pathLst>
                <a:path w="45845" h="51256" extrusionOk="0">
                  <a:moveTo>
                    <a:pt x="105" y="0"/>
                  </a:moveTo>
                  <a:cubicBezTo>
                    <a:pt x="52" y="0"/>
                    <a:pt x="0" y="59"/>
                    <a:pt x="37" y="114"/>
                  </a:cubicBezTo>
                  <a:lnTo>
                    <a:pt x="37" y="113"/>
                  </a:lnTo>
                  <a:cubicBezTo>
                    <a:pt x="2522" y="3758"/>
                    <a:pt x="5605" y="7080"/>
                    <a:pt x="8499" y="10402"/>
                  </a:cubicBezTo>
                  <a:cubicBezTo>
                    <a:pt x="11397" y="13728"/>
                    <a:pt x="14343" y="17011"/>
                    <a:pt x="17339" y="20250"/>
                  </a:cubicBezTo>
                  <a:cubicBezTo>
                    <a:pt x="23328" y="26767"/>
                    <a:pt x="29423" y="33184"/>
                    <a:pt x="35424" y="39691"/>
                  </a:cubicBezTo>
                  <a:cubicBezTo>
                    <a:pt x="38933" y="43497"/>
                    <a:pt x="42416" y="47323"/>
                    <a:pt x="45793" y="51248"/>
                  </a:cubicBezTo>
                  <a:cubicBezTo>
                    <a:pt x="45798" y="51253"/>
                    <a:pt x="45804" y="51256"/>
                    <a:pt x="45810" y="51256"/>
                  </a:cubicBezTo>
                  <a:cubicBezTo>
                    <a:pt x="45828" y="51256"/>
                    <a:pt x="45844" y="51231"/>
                    <a:pt x="45829" y="51212"/>
                  </a:cubicBezTo>
                  <a:cubicBezTo>
                    <a:pt x="34414" y="37582"/>
                    <a:pt x="21853" y="24998"/>
                    <a:pt x="10104" y="11667"/>
                  </a:cubicBezTo>
                  <a:cubicBezTo>
                    <a:pt x="6735" y="7844"/>
                    <a:pt x="3632" y="3740"/>
                    <a:pt x="155" y="22"/>
                  </a:cubicBezTo>
                  <a:cubicBezTo>
                    <a:pt x="141" y="7"/>
                    <a:pt x="123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86673" y="4535376"/>
              <a:ext cx="451051" cy="58192"/>
            </a:xfrm>
            <a:custGeom>
              <a:avLst/>
              <a:gdLst/>
              <a:ahLst/>
              <a:cxnLst/>
              <a:rect l="l" t="t" r="r" b="b"/>
              <a:pathLst>
                <a:path w="12170" h="1570" extrusionOk="0">
                  <a:moveTo>
                    <a:pt x="11912" y="1"/>
                  </a:moveTo>
                  <a:cubicBezTo>
                    <a:pt x="11900" y="1"/>
                    <a:pt x="11888" y="2"/>
                    <a:pt x="11875" y="4"/>
                  </a:cubicBezTo>
                  <a:cubicBezTo>
                    <a:pt x="9780" y="403"/>
                    <a:pt x="7663" y="703"/>
                    <a:pt x="5538" y="905"/>
                  </a:cubicBezTo>
                  <a:cubicBezTo>
                    <a:pt x="3724" y="1078"/>
                    <a:pt x="1854" y="1027"/>
                    <a:pt x="58" y="1329"/>
                  </a:cubicBezTo>
                  <a:cubicBezTo>
                    <a:pt x="1" y="1338"/>
                    <a:pt x="0" y="1436"/>
                    <a:pt x="58" y="1445"/>
                  </a:cubicBezTo>
                  <a:lnTo>
                    <a:pt x="59" y="1445"/>
                  </a:lnTo>
                  <a:cubicBezTo>
                    <a:pt x="668" y="1535"/>
                    <a:pt x="1291" y="1570"/>
                    <a:pt x="1919" y="1570"/>
                  </a:cubicBezTo>
                  <a:cubicBezTo>
                    <a:pt x="3283" y="1570"/>
                    <a:pt x="4672" y="1403"/>
                    <a:pt x="5995" y="1267"/>
                  </a:cubicBezTo>
                  <a:cubicBezTo>
                    <a:pt x="8003" y="1061"/>
                    <a:pt x="9987" y="731"/>
                    <a:pt x="11966" y="333"/>
                  </a:cubicBezTo>
                  <a:cubicBezTo>
                    <a:pt x="12169" y="292"/>
                    <a:pt x="12099" y="1"/>
                    <a:pt x="1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38184" y="3837108"/>
              <a:ext cx="28983" cy="443965"/>
            </a:xfrm>
            <a:custGeom>
              <a:avLst/>
              <a:gdLst/>
              <a:ahLst/>
              <a:cxnLst/>
              <a:rect l="l" t="t" r="r" b="b"/>
              <a:pathLst>
                <a:path w="782" h="11978" extrusionOk="0">
                  <a:moveTo>
                    <a:pt x="92" y="0"/>
                  </a:moveTo>
                  <a:cubicBezTo>
                    <a:pt x="47" y="0"/>
                    <a:pt x="0" y="31"/>
                    <a:pt x="2" y="85"/>
                  </a:cubicBezTo>
                  <a:cubicBezTo>
                    <a:pt x="77" y="2220"/>
                    <a:pt x="367" y="4314"/>
                    <a:pt x="289" y="6461"/>
                  </a:cubicBezTo>
                  <a:cubicBezTo>
                    <a:pt x="222" y="8297"/>
                    <a:pt x="75" y="10102"/>
                    <a:pt x="548" y="11899"/>
                  </a:cubicBezTo>
                  <a:cubicBezTo>
                    <a:pt x="563" y="11954"/>
                    <a:pt x="605" y="11978"/>
                    <a:pt x="649" y="11978"/>
                  </a:cubicBezTo>
                  <a:cubicBezTo>
                    <a:pt x="714" y="11978"/>
                    <a:pt x="782" y="11924"/>
                    <a:pt x="761" y="11841"/>
                  </a:cubicBezTo>
                  <a:cubicBezTo>
                    <a:pt x="275" y="9851"/>
                    <a:pt x="507" y="7841"/>
                    <a:pt x="593" y="5822"/>
                  </a:cubicBezTo>
                  <a:cubicBezTo>
                    <a:pt x="673" y="3909"/>
                    <a:pt x="546" y="1942"/>
                    <a:pt x="169" y="61"/>
                  </a:cubicBezTo>
                  <a:cubicBezTo>
                    <a:pt x="161" y="19"/>
                    <a:pt x="127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515513" y="4467510"/>
              <a:ext cx="252099" cy="29281"/>
            </a:xfrm>
            <a:custGeom>
              <a:avLst/>
              <a:gdLst/>
              <a:ahLst/>
              <a:cxnLst/>
              <a:rect l="l" t="t" r="r" b="b"/>
              <a:pathLst>
                <a:path w="6802" h="790" extrusionOk="0">
                  <a:moveTo>
                    <a:pt x="166" y="0"/>
                  </a:moveTo>
                  <a:cubicBezTo>
                    <a:pt x="1" y="0"/>
                    <a:pt x="10" y="255"/>
                    <a:pt x="177" y="271"/>
                  </a:cubicBezTo>
                  <a:cubicBezTo>
                    <a:pt x="2018" y="451"/>
                    <a:pt x="3965" y="789"/>
                    <a:pt x="5838" y="789"/>
                  </a:cubicBezTo>
                  <a:cubicBezTo>
                    <a:pt x="6099" y="789"/>
                    <a:pt x="6358" y="783"/>
                    <a:pt x="6615" y="769"/>
                  </a:cubicBezTo>
                  <a:cubicBezTo>
                    <a:pt x="6755" y="761"/>
                    <a:pt x="6802" y="546"/>
                    <a:pt x="6650" y="512"/>
                  </a:cubicBezTo>
                  <a:cubicBezTo>
                    <a:pt x="4572" y="65"/>
                    <a:pt x="2295" y="122"/>
                    <a:pt x="177" y="0"/>
                  </a:cubicBezTo>
                  <a:cubicBezTo>
                    <a:pt x="173" y="0"/>
                    <a:pt x="170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535378" y="3654934"/>
              <a:ext cx="43919" cy="346372"/>
            </a:xfrm>
            <a:custGeom>
              <a:avLst/>
              <a:gdLst/>
              <a:ahLst/>
              <a:cxnLst/>
              <a:rect l="l" t="t" r="r" b="b"/>
              <a:pathLst>
                <a:path w="1185" h="9345" extrusionOk="0">
                  <a:moveTo>
                    <a:pt x="33" y="1"/>
                  </a:moveTo>
                  <a:cubicBezTo>
                    <a:pt x="16" y="1"/>
                    <a:pt x="0" y="12"/>
                    <a:pt x="3" y="35"/>
                  </a:cubicBezTo>
                  <a:lnTo>
                    <a:pt x="2" y="35"/>
                  </a:lnTo>
                  <a:cubicBezTo>
                    <a:pt x="313" y="3081"/>
                    <a:pt x="297" y="6241"/>
                    <a:pt x="912" y="9246"/>
                  </a:cubicBezTo>
                  <a:cubicBezTo>
                    <a:pt x="926" y="9313"/>
                    <a:pt x="981" y="9344"/>
                    <a:pt x="1038" y="9344"/>
                  </a:cubicBezTo>
                  <a:cubicBezTo>
                    <a:pt x="1110" y="9344"/>
                    <a:pt x="1185" y="9295"/>
                    <a:pt x="1184" y="9209"/>
                  </a:cubicBezTo>
                  <a:cubicBezTo>
                    <a:pt x="1131" y="6151"/>
                    <a:pt x="429" y="3067"/>
                    <a:pt x="72" y="35"/>
                  </a:cubicBezTo>
                  <a:cubicBezTo>
                    <a:pt x="69" y="12"/>
                    <a:pt x="50" y="1"/>
                    <a:pt x="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5334985" y="4086074"/>
            <a:ext cx="1595800" cy="1409990"/>
          </a:xfrm>
          <a:custGeom>
            <a:avLst/>
            <a:gdLst/>
            <a:ahLst/>
            <a:cxnLst/>
            <a:rect l="l" t="t" r="r" b="b"/>
            <a:pathLst>
              <a:path w="43057" h="38041" extrusionOk="0">
                <a:moveTo>
                  <a:pt x="37377" y="1"/>
                </a:moveTo>
                <a:cubicBezTo>
                  <a:pt x="34489" y="1"/>
                  <a:pt x="33009" y="4029"/>
                  <a:pt x="31590" y="5976"/>
                </a:cubicBezTo>
                <a:cubicBezTo>
                  <a:pt x="29796" y="8442"/>
                  <a:pt x="27626" y="10621"/>
                  <a:pt x="24774" y="11821"/>
                </a:cubicBezTo>
                <a:cubicBezTo>
                  <a:pt x="21464" y="13213"/>
                  <a:pt x="17773" y="13243"/>
                  <a:pt x="14305" y="14009"/>
                </a:cubicBezTo>
                <a:cubicBezTo>
                  <a:pt x="4400" y="16198"/>
                  <a:pt x="6334" y="29935"/>
                  <a:pt x="0" y="35816"/>
                </a:cubicBezTo>
                <a:lnTo>
                  <a:pt x="3681" y="38041"/>
                </a:lnTo>
                <a:cubicBezTo>
                  <a:pt x="9056" y="36113"/>
                  <a:pt x="12436" y="30995"/>
                  <a:pt x="17878" y="29095"/>
                </a:cubicBezTo>
                <a:cubicBezTo>
                  <a:pt x="22915" y="27335"/>
                  <a:pt x="28739" y="27241"/>
                  <a:pt x="33066" y="23956"/>
                </a:cubicBezTo>
                <a:cubicBezTo>
                  <a:pt x="36304" y="21498"/>
                  <a:pt x="33702" y="18921"/>
                  <a:pt x="34308" y="15891"/>
                </a:cubicBezTo>
                <a:cubicBezTo>
                  <a:pt x="34463" y="15113"/>
                  <a:pt x="34958" y="14445"/>
                  <a:pt x="35512" y="13876"/>
                </a:cubicBezTo>
                <a:cubicBezTo>
                  <a:pt x="37747" y="11587"/>
                  <a:pt x="41760" y="10294"/>
                  <a:pt x="42464" y="6835"/>
                </a:cubicBezTo>
                <a:cubicBezTo>
                  <a:pt x="43057" y="3920"/>
                  <a:pt x="40618" y="54"/>
                  <a:pt x="37428" y="1"/>
                </a:cubicBezTo>
                <a:cubicBezTo>
                  <a:pt x="37411" y="1"/>
                  <a:pt x="37394" y="1"/>
                  <a:pt x="373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867202" y="4687824"/>
            <a:ext cx="58336" cy="305341"/>
          </a:xfrm>
          <a:custGeom>
            <a:avLst/>
            <a:gdLst/>
            <a:ahLst/>
            <a:cxnLst/>
            <a:rect l="l" t="t" r="r" b="b"/>
            <a:pathLst>
              <a:path w="1574" h="8238" extrusionOk="0">
                <a:moveTo>
                  <a:pt x="1372" y="1"/>
                </a:moveTo>
                <a:cubicBezTo>
                  <a:pt x="1309" y="1"/>
                  <a:pt x="1251" y="36"/>
                  <a:pt x="1237" y="119"/>
                </a:cubicBezTo>
                <a:lnTo>
                  <a:pt x="1239" y="119"/>
                </a:lnTo>
                <a:cubicBezTo>
                  <a:pt x="806" y="2778"/>
                  <a:pt x="232" y="5456"/>
                  <a:pt x="6" y="8140"/>
                </a:cubicBezTo>
                <a:cubicBezTo>
                  <a:pt x="0" y="8202"/>
                  <a:pt x="53" y="8237"/>
                  <a:pt x="105" y="8237"/>
                </a:cubicBezTo>
                <a:cubicBezTo>
                  <a:pt x="147" y="8237"/>
                  <a:pt x="189" y="8215"/>
                  <a:pt x="201" y="8167"/>
                </a:cubicBezTo>
                <a:cubicBezTo>
                  <a:pt x="829" y="5562"/>
                  <a:pt x="1126" y="2852"/>
                  <a:pt x="1553" y="206"/>
                </a:cubicBezTo>
                <a:cubicBezTo>
                  <a:pt x="1573" y="82"/>
                  <a:pt x="1467" y="1"/>
                  <a:pt x="1372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598499" y="4799501"/>
            <a:ext cx="71271" cy="371058"/>
          </a:xfrm>
          <a:custGeom>
            <a:avLst/>
            <a:gdLst/>
            <a:ahLst/>
            <a:cxnLst/>
            <a:rect l="l" t="t" r="r" b="b"/>
            <a:pathLst>
              <a:path w="1923" h="10011" extrusionOk="0">
                <a:moveTo>
                  <a:pt x="1792" y="0"/>
                </a:moveTo>
                <a:cubicBezTo>
                  <a:pt x="1751" y="0"/>
                  <a:pt x="1714" y="24"/>
                  <a:pt x="1704" y="78"/>
                </a:cubicBezTo>
                <a:cubicBezTo>
                  <a:pt x="1144" y="3346"/>
                  <a:pt x="431" y="6610"/>
                  <a:pt x="10" y="9898"/>
                </a:cubicBezTo>
                <a:cubicBezTo>
                  <a:pt x="1" y="9970"/>
                  <a:pt x="63" y="10010"/>
                  <a:pt x="125" y="10010"/>
                </a:cubicBezTo>
                <a:cubicBezTo>
                  <a:pt x="175" y="10010"/>
                  <a:pt x="226" y="9984"/>
                  <a:pt x="240" y="9928"/>
                </a:cubicBezTo>
                <a:cubicBezTo>
                  <a:pt x="1039" y="6728"/>
                  <a:pt x="1457" y="3399"/>
                  <a:pt x="1912" y="135"/>
                </a:cubicBezTo>
                <a:cubicBezTo>
                  <a:pt x="1922" y="55"/>
                  <a:pt x="1853" y="0"/>
                  <a:pt x="1792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811460" y="666420"/>
            <a:ext cx="1445697" cy="1847245"/>
          </a:xfrm>
          <a:custGeom>
            <a:avLst/>
            <a:gdLst/>
            <a:ahLst/>
            <a:cxnLst/>
            <a:rect l="l" t="t" r="r" b="b"/>
            <a:pathLst>
              <a:path w="39007" h="49838" extrusionOk="0">
                <a:moveTo>
                  <a:pt x="32665" y="0"/>
                </a:moveTo>
                <a:cubicBezTo>
                  <a:pt x="32350" y="0"/>
                  <a:pt x="32033" y="33"/>
                  <a:pt x="31718" y="101"/>
                </a:cubicBezTo>
                <a:cubicBezTo>
                  <a:pt x="28539" y="785"/>
                  <a:pt x="27948" y="5565"/>
                  <a:pt x="26897" y="8047"/>
                </a:cubicBezTo>
                <a:cubicBezTo>
                  <a:pt x="25572" y="11173"/>
                  <a:pt x="23770" y="14083"/>
                  <a:pt x="20981" y="16101"/>
                </a:cubicBezTo>
                <a:cubicBezTo>
                  <a:pt x="17743" y="18444"/>
                  <a:pt x="13752" y="19408"/>
                  <a:pt x="10186" y="21112"/>
                </a:cubicBezTo>
                <a:cubicBezTo>
                  <a:pt x="0" y="25981"/>
                  <a:pt x="5559" y="40384"/>
                  <a:pt x="178" y="48354"/>
                </a:cubicBezTo>
                <a:lnTo>
                  <a:pt x="4728" y="49838"/>
                </a:lnTo>
                <a:cubicBezTo>
                  <a:pt x="10070" y="46392"/>
                  <a:pt x="12443" y="39994"/>
                  <a:pt x="17862" y="36561"/>
                </a:cubicBezTo>
                <a:cubicBezTo>
                  <a:pt x="22877" y="33385"/>
                  <a:pt x="29165" y="31815"/>
                  <a:pt x="33028" y="27163"/>
                </a:cubicBezTo>
                <a:cubicBezTo>
                  <a:pt x="35917" y="23683"/>
                  <a:pt x="32448" y="21546"/>
                  <a:pt x="32341" y="18109"/>
                </a:cubicBezTo>
                <a:cubicBezTo>
                  <a:pt x="32313" y="17226"/>
                  <a:pt x="32681" y="16377"/>
                  <a:pt x="33139" y="15622"/>
                </a:cubicBezTo>
                <a:cubicBezTo>
                  <a:pt x="34984" y="12577"/>
                  <a:pt x="39007" y="10164"/>
                  <a:pt x="38898" y="6237"/>
                </a:cubicBezTo>
                <a:cubicBezTo>
                  <a:pt x="38814" y="3228"/>
                  <a:pt x="35816" y="0"/>
                  <a:pt x="326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5964825" y="873057"/>
            <a:ext cx="1083226" cy="1546463"/>
            <a:chOff x="5964825" y="873057"/>
            <a:chExt cx="1083226" cy="1546463"/>
          </a:xfrm>
        </p:grpSpPr>
        <p:sp>
          <p:nvSpPr>
            <p:cNvPr id="47" name="Google Shape;47;p2"/>
            <p:cNvSpPr/>
            <p:nvPr/>
          </p:nvSpPr>
          <p:spPr>
            <a:xfrm>
              <a:off x="5964825" y="873057"/>
              <a:ext cx="1042679" cy="1546463"/>
            </a:xfrm>
            <a:custGeom>
              <a:avLst/>
              <a:gdLst/>
              <a:ahLst/>
              <a:cxnLst/>
              <a:rect l="l" t="t" r="r" b="b"/>
              <a:pathLst>
                <a:path w="28133" h="41723" extrusionOk="0">
                  <a:moveTo>
                    <a:pt x="28031" y="0"/>
                  </a:moveTo>
                  <a:cubicBezTo>
                    <a:pt x="27998" y="0"/>
                    <a:pt x="27965" y="18"/>
                    <a:pt x="27952" y="58"/>
                  </a:cubicBezTo>
                  <a:lnTo>
                    <a:pt x="27951" y="58"/>
                  </a:lnTo>
                  <a:cubicBezTo>
                    <a:pt x="26558" y="4258"/>
                    <a:pt x="25079" y="8507"/>
                    <a:pt x="22077" y="11857"/>
                  </a:cubicBezTo>
                  <a:cubicBezTo>
                    <a:pt x="19265" y="14999"/>
                    <a:pt x="16037" y="17741"/>
                    <a:pt x="13247" y="20916"/>
                  </a:cubicBezTo>
                  <a:cubicBezTo>
                    <a:pt x="10531" y="24005"/>
                    <a:pt x="8013" y="27263"/>
                    <a:pt x="5722" y="30678"/>
                  </a:cubicBezTo>
                  <a:cubicBezTo>
                    <a:pt x="3466" y="34040"/>
                    <a:pt x="1079" y="37603"/>
                    <a:pt x="28" y="41554"/>
                  </a:cubicBezTo>
                  <a:cubicBezTo>
                    <a:pt x="0" y="41657"/>
                    <a:pt x="81" y="41723"/>
                    <a:pt x="162" y="41723"/>
                  </a:cubicBezTo>
                  <a:cubicBezTo>
                    <a:pt x="216" y="41723"/>
                    <a:pt x="271" y="41694"/>
                    <a:pt x="293" y="41626"/>
                  </a:cubicBezTo>
                  <a:cubicBezTo>
                    <a:pt x="1685" y="37519"/>
                    <a:pt x="4137" y="33756"/>
                    <a:pt x="6555" y="30186"/>
                  </a:cubicBezTo>
                  <a:cubicBezTo>
                    <a:pt x="9001" y="26573"/>
                    <a:pt x="11699" y="23139"/>
                    <a:pt x="14631" y="19908"/>
                  </a:cubicBezTo>
                  <a:cubicBezTo>
                    <a:pt x="17365" y="16898"/>
                    <a:pt x="20631" y="14296"/>
                    <a:pt x="23136" y="11092"/>
                  </a:cubicBezTo>
                  <a:cubicBezTo>
                    <a:pt x="25656" y="7869"/>
                    <a:pt x="26906" y="3952"/>
                    <a:pt x="28113" y="103"/>
                  </a:cubicBezTo>
                  <a:cubicBezTo>
                    <a:pt x="28132" y="41"/>
                    <a:pt x="28082" y="0"/>
                    <a:pt x="28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484330" y="1421545"/>
              <a:ext cx="563721" cy="202338"/>
            </a:xfrm>
            <a:custGeom>
              <a:avLst/>
              <a:gdLst/>
              <a:ahLst/>
              <a:cxnLst/>
              <a:rect l="l" t="t" r="r" b="b"/>
              <a:pathLst>
                <a:path w="15210" h="5459" extrusionOk="0">
                  <a:moveTo>
                    <a:pt x="15072" y="1"/>
                  </a:moveTo>
                  <a:cubicBezTo>
                    <a:pt x="15065" y="1"/>
                    <a:pt x="15058" y="2"/>
                    <a:pt x="15050" y="3"/>
                  </a:cubicBezTo>
                  <a:cubicBezTo>
                    <a:pt x="9961" y="1137"/>
                    <a:pt x="4773" y="2915"/>
                    <a:pt x="103" y="5246"/>
                  </a:cubicBezTo>
                  <a:cubicBezTo>
                    <a:pt x="1" y="5297"/>
                    <a:pt x="55" y="5458"/>
                    <a:pt x="157" y="5458"/>
                  </a:cubicBezTo>
                  <a:cubicBezTo>
                    <a:pt x="167" y="5458"/>
                    <a:pt x="179" y="5456"/>
                    <a:pt x="190" y="5452"/>
                  </a:cubicBezTo>
                  <a:cubicBezTo>
                    <a:pt x="5197" y="3732"/>
                    <a:pt x="9944" y="1502"/>
                    <a:pt x="15099" y="185"/>
                  </a:cubicBezTo>
                  <a:cubicBezTo>
                    <a:pt x="15209" y="157"/>
                    <a:pt x="15173" y="1"/>
                    <a:pt x="15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60578" y="1745345"/>
              <a:ext cx="598189" cy="59971"/>
            </a:xfrm>
            <a:custGeom>
              <a:avLst/>
              <a:gdLst/>
              <a:ahLst/>
              <a:cxnLst/>
              <a:rect l="l" t="t" r="r" b="b"/>
              <a:pathLst>
                <a:path w="16140" h="1618" extrusionOk="0">
                  <a:moveTo>
                    <a:pt x="11934" y="0"/>
                  </a:moveTo>
                  <a:cubicBezTo>
                    <a:pt x="10635" y="0"/>
                    <a:pt x="9336" y="69"/>
                    <a:pt x="8073" y="153"/>
                  </a:cubicBezTo>
                  <a:cubicBezTo>
                    <a:pt x="5456" y="327"/>
                    <a:pt x="2688" y="602"/>
                    <a:pt x="166" y="1349"/>
                  </a:cubicBezTo>
                  <a:cubicBezTo>
                    <a:pt x="0" y="1398"/>
                    <a:pt x="60" y="1617"/>
                    <a:pt x="214" y="1617"/>
                  </a:cubicBezTo>
                  <a:cubicBezTo>
                    <a:pt x="222" y="1617"/>
                    <a:pt x="230" y="1617"/>
                    <a:pt x="239" y="1616"/>
                  </a:cubicBezTo>
                  <a:cubicBezTo>
                    <a:pt x="2934" y="1194"/>
                    <a:pt x="5569" y="646"/>
                    <a:pt x="8300" y="456"/>
                  </a:cubicBezTo>
                  <a:cubicBezTo>
                    <a:pt x="9163" y="396"/>
                    <a:pt x="10021" y="377"/>
                    <a:pt x="10878" y="377"/>
                  </a:cubicBezTo>
                  <a:cubicBezTo>
                    <a:pt x="12571" y="377"/>
                    <a:pt x="14258" y="454"/>
                    <a:pt x="15959" y="454"/>
                  </a:cubicBezTo>
                  <a:cubicBezTo>
                    <a:pt x="15982" y="454"/>
                    <a:pt x="16006" y="454"/>
                    <a:pt x="16030" y="454"/>
                  </a:cubicBezTo>
                  <a:cubicBezTo>
                    <a:pt x="16115" y="454"/>
                    <a:pt x="16139" y="316"/>
                    <a:pt x="16050" y="301"/>
                  </a:cubicBezTo>
                  <a:cubicBezTo>
                    <a:pt x="14711" y="79"/>
                    <a:pt x="13323" y="0"/>
                    <a:pt x="1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6313101" y="1399491"/>
            <a:ext cx="30539" cy="361198"/>
          </a:xfrm>
          <a:custGeom>
            <a:avLst/>
            <a:gdLst/>
            <a:ahLst/>
            <a:cxnLst/>
            <a:rect l="l" t="t" r="r" b="b"/>
            <a:pathLst>
              <a:path w="824" h="9745" extrusionOk="0">
                <a:moveTo>
                  <a:pt x="761" y="0"/>
                </a:moveTo>
                <a:cubicBezTo>
                  <a:pt x="727" y="0"/>
                  <a:pt x="692" y="22"/>
                  <a:pt x="687" y="64"/>
                </a:cubicBezTo>
                <a:cubicBezTo>
                  <a:pt x="347" y="3161"/>
                  <a:pt x="0" y="6602"/>
                  <a:pt x="556" y="9690"/>
                </a:cubicBezTo>
                <a:cubicBezTo>
                  <a:pt x="563" y="9728"/>
                  <a:pt x="591" y="9744"/>
                  <a:pt x="621" y="9744"/>
                </a:cubicBezTo>
                <a:cubicBezTo>
                  <a:pt x="659" y="9744"/>
                  <a:pt x="701" y="9716"/>
                  <a:pt x="704" y="9670"/>
                </a:cubicBezTo>
                <a:cubicBezTo>
                  <a:pt x="786" y="8077"/>
                  <a:pt x="621" y="6462"/>
                  <a:pt x="635" y="4865"/>
                </a:cubicBezTo>
                <a:cubicBezTo>
                  <a:pt x="648" y="3263"/>
                  <a:pt x="709" y="1663"/>
                  <a:pt x="821" y="64"/>
                </a:cubicBezTo>
                <a:cubicBezTo>
                  <a:pt x="824" y="21"/>
                  <a:pt x="793" y="0"/>
                  <a:pt x="761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262474" y="1524808"/>
            <a:ext cx="35209" cy="343148"/>
          </a:xfrm>
          <a:custGeom>
            <a:avLst/>
            <a:gdLst/>
            <a:ahLst/>
            <a:cxnLst/>
            <a:rect l="l" t="t" r="r" b="b"/>
            <a:pathLst>
              <a:path w="950" h="9258" extrusionOk="0">
                <a:moveTo>
                  <a:pt x="178" y="1"/>
                </a:moveTo>
                <a:cubicBezTo>
                  <a:pt x="88" y="1"/>
                  <a:pt x="1" y="59"/>
                  <a:pt x="9" y="176"/>
                </a:cubicBezTo>
                <a:cubicBezTo>
                  <a:pt x="210" y="3163"/>
                  <a:pt x="254" y="6216"/>
                  <a:pt x="695" y="9177"/>
                </a:cubicBezTo>
                <a:cubicBezTo>
                  <a:pt x="704" y="9233"/>
                  <a:pt x="746" y="9257"/>
                  <a:pt x="791" y="9257"/>
                </a:cubicBezTo>
                <a:cubicBezTo>
                  <a:pt x="849" y="9257"/>
                  <a:pt x="913" y="9216"/>
                  <a:pt x="914" y="9148"/>
                </a:cubicBezTo>
                <a:cubicBezTo>
                  <a:pt x="949" y="6167"/>
                  <a:pt x="577" y="3149"/>
                  <a:pt x="373" y="176"/>
                </a:cubicBezTo>
                <a:cubicBezTo>
                  <a:pt x="365" y="59"/>
                  <a:pt x="270" y="1"/>
                  <a:pt x="17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086130" y="2058618"/>
            <a:ext cx="304098" cy="97110"/>
          </a:xfrm>
          <a:custGeom>
            <a:avLst/>
            <a:gdLst/>
            <a:ahLst/>
            <a:cxnLst/>
            <a:rect l="l" t="t" r="r" b="b"/>
            <a:pathLst>
              <a:path w="8205" h="2620" extrusionOk="0">
                <a:moveTo>
                  <a:pt x="8043" y="0"/>
                </a:moveTo>
                <a:cubicBezTo>
                  <a:pt x="5332" y="204"/>
                  <a:pt x="2321" y="851"/>
                  <a:pt x="67" y="2447"/>
                </a:cubicBezTo>
                <a:cubicBezTo>
                  <a:pt x="0" y="2494"/>
                  <a:pt x="27" y="2619"/>
                  <a:pt x="104" y="2619"/>
                </a:cubicBezTo>
                <a:cubicBezTo>
                  <a:pt x="114" y="2619"/>
                  <a:pt x="125" y="2617"/>
                  <a:pt x="137" y="2612"/>
                </a:cubicBezTo>
                <a:cubicBezTo>
                  <a:pt x="2772" y="1507"/>
                  <a:pt x="5158" y="504"/>
                  <a:pt x="8043" y="252"/>
                </a:cubicBezTo>
                <a:cubicBezTo>
                  <a:pt x="8198" y="238"/>
                  <a:pt x="8204" y="1"/>
                  <a:pt x="8054" y="1"/>
                </a:cubicBezTo>
                <a:cubicBezTo>
                  <a:pt x="8051" y="1"/>
                  <a:pt x="8047" y="1"/>
                  <a:pt x="8043" y="1"/>
                </a:cubicBezTo>
                <a:lnTo>
                  <a:pt x="8043" y="0"/>
                </a:ln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017861" y="1709762"/>
            <a:ext cx="34950" cy="417982"/>
          </a:xfrm>
          <a:custGeom>
            <a:avLst/>
            <a:gdLst/>
            <a:ahLst/>
            <a:cxnLst/>
            <a:rect l="l" t="t" r="r" b="b"/>
            <a:pathLst>
              <a:path w="943" h="11277" extrusionOk="0">
                <a:moveTo>
                  <a:pt x="115" y="1"/>
                </a:moveTo>
                <a:cubicBezTo>
                  <a:pt x="56" y="1"/>
                  <a:pt x="1" y="38"/>
                  <a:pt x="5" y="115"/>
                </a:cubicBezTo>
                <a:cubicBezTo>
                  <a:pt x="220" y="3788"/>
                  <a:pt x="288" y="7489"/>
                  <a:pt x="640" y="11151"/>
                </a:cubicBezTo>
                <a:cubicBezTo>
                  <a:pt x="648" y="11234"/>
                  <a:pt x="714" y="11276"/>
                  <a:pt x="777" y="11276"/>
                </a:cubicBezTo>
                <a:cubicBezTo>
                  <a:pt x="839" y="11276"/>
                  <a:pt x="899" y="11235"/>
                  <a:pt x="900" y="11151"/>
                </a:cubicBezTo>
                <a:cubicBezTo>
                  <a:pt x="942" y="7477"/>
                  <a:pt x="575" y="3772"/>
                  <a:pt x="244" y="115"/>
                </a:cubicBezTo>
                <a:cubicBezTo>
                  <a:pt x="237" y="40"/>
                  <a:pt x="174" y="1"/>
                  <a:pt x="11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453548" y="3730657"/>
            <a:ext cx="832720" cy="1402873"/>
          </a:xfrm>
          <a:custGeom>
            <a:avLst/>
            <a:gdLst/>
            <a:ahLst/>
            <a:cxnLst/>
            <a:rect l="l" t="t" r="r" b="b"/>
            <a:pathLst>
              <a:path w="22468" h="37849" extrusionOk="0">
                <a:moveTo>
                  <a:pt x="18489" y="0"/>
                </a:moveTo>
                <a:cubicBezTo>
                  <a:pt x="17264" y="0"/>
                  <a:pt x="16452" y="899"/>
                  <a:pt x="15564" y="2462"/>
                </a:cubicBezTo>
                <a:cubicBezTo>
                  <a:pt x="15059" y="3351"/>
                  <a:pt x="15163" y="4467"/>
                  <a:pt x="14900" y="5456"/>
                </a:cubicBezTo>
                <a:cubicBezTo>
                  <a:pt x="14301" y="7708"/>
                  <a:pt x="12834" y="9717"/>
                  <a:pt x="10874" y="10975"/>
                </a:cubicBezTo>
                <a:cubicBezTo>
                  <a:pt x="10020" y="11522"/>
                  <a:pt x="9080" y="11930"/>
                  <a:pt x="8243" y="12503"/>
                </a:cubicBezTo>
                <a:cubicBezTo>
                  <a:pt x="5249" y="14550"/>
                  <a:pt x="4105" y="18369"/>
                  <a:pt x="3554" y="21953"/>
                </a:cubicBezTo>
                <a:cubicBezTo>
                  <a:pt x="3009" y="25503"/>
                  <a:pt x="1513" y="24732"/>
                  <a:pt x="735" y="27215"/>
                </a:cubicBezTo>
                <a:cubicBezTo>
                  <a:pt x="0" y="29562"/>
                  <a:pt x="154" y="31688"/>
                  <a:pt x="1904" y="37438"/>
                </a:cubicBezTo>
                <a:lnTo>
                  <a:pt x="3346" y="37849"/>
                </a:lnTo>
                <a:cubicBezTo>
                  <a:pt x="3842" y="33937"/>
                  <a:pt x="7500" y="33924"/>
                  <a:pt x="8830" y="33402"/>
                </a:cubicBezTo>
                <a:cubicBezTo>
                  <a:pt x="9971" y="32954"/>
                  <a:pt x="10925" y="32203"/>
                  <a:pt x="11313" y="31002"/>
                </a:cubicBezTo>
                <a:cubicBezTo>
                  <a:pt x="11928" y="29096"/>
                  <a:pt x="10655" y="27191"/>
                  <a:pt x="12133" y="25523"/>
                </a:cubicBezTo>
                <a:cubicBezTo>
                  <a:pt x="12288" y="25348"/>
                  <a:pt x="12459" y="25189"/>
                  <a:pt x="12644" y="25045"/>
                </a:cubicBezTo>
                <a:cubicBezTo>
                  <a:pt x="14087" y="23924"/>
                  <a:pt x="16268" y="24034"/>
                  <a:pt x="17398" y="22502"/>
                </a:cubicBezTo>
                <a:cubicBezTo>
                  <a:pt x="18719" y="20712"/>
                  <a:pt x="18743" y="18538"/>
                  <a:pt x="18160" y="16430"/>
                </a:cubicBezTo>
                <a:cubicBezTo>
                  <a:pt x="17505" y="14062"/>
                  <a:pt x="20200" y="12342"/>
                  <a:pt x="21234" y="10199"/>
                </a:cubicBezTo>
                <a:cubicBezTo>
                  <a:pt x="22005" y="8600"/>
                  <a:pt x="22363" y="7519"/>
                  <a:pt x="22430" y="5377"/>
                </a:cubicBezTo>
                <a:cubicBezTo>
                  <a:pt x="22468" y="4194"/>
                  <a:pt x="21916" y="1390"/>
                  <a:pt x="20859" y="792"/>
                </a:cubicBezTo>
                <a:cubicBezTo>
                  <a:pt x="19904" y="252"/>
                  <a:pt x="19139" y="0"/>
                  <a:pt x="1848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2"/>
          <p:cNvGrpSpPr/>
          <p:nvPr/>
        </p:nvGrpSpPr>
        <p:grpSpPr>
          <a:xfrm>
            <a:off x="5544425" y="3897932"/>
            <a:ext cx="664123" cy="1223997"/>
            <a:chOff x="5544425" y="3897932"/>
            <a:chExt cx="664123" cy="1223997"/>
          </a:xfrm>
        </p:grpSpPr>
        <p:sp>
          <p:nvSpPr>
            <p:cNvPr id="56" name="Google Shape;56;p2"/>
            <p:cNvSpPr/>
            <p:nvPr/>
          </p:nvSpPr>
          <p:spPr>
            <a:xfrm>
              <a:off x="5544425" y="3970097"/>
              <a:ext cx="569502" cy="1151832"/>
            </a:xfrm>
            <a:custGeom>
              <a:avLst/>
              <a:gdLst/>
              <a:ahLst/>
              <a:cxnLst/>
              <a:rect l="l" t="t" r="r" b="b"/>
              <a:pathLst>
                <a:path w="15366" h="31076" extrusionOk="0">
                  <a:moveTo>
                    <a:pt x="15284" y="1"/>
                  </a:moveTo>
                  <a:cubicBezTo>
                    <a:pt x="15257" y="1"/>
                    <a:pt x="15232" y="15"/>
                    <a:pt x="15222" y="48"/>
                  </a:cubicBezTo>
                  <a:lnTo>
                    <a:pt x="15224" y="49"/>
                  </a:lnTo>
                  <a:cubicBezTo>
                    <a:pt x="13722" y="5520"/>
                    <a:pt x="9630" y="9520"/>
                    <a:pt x="6351" y="13964"/>
                  </a:cubicBezTo>
                  <a:cubicBezTo>
                    <a:pt x="2681" y="18939"/>
                    <a:pt x="886" y="24880"/>
                    <a:pt x="11" y="30951"/>
                  </a:cubicBezTo>
                  <a:cubicBezTo>
                    <a:pt x="1" y="31025"/>
                    <a:pt x="61" y="31075"/>
                    <a:pt x="117" y="31075"/>
                  </a:cubicBezTo>
                  <a:cubicBezTo>
                    <a:pt x="154" y="31075"/>
                    <a:pt x="190" y="31054"/>
                    <a:pt x="204" y="31003"/>
                  </a:cubicBezTo>
                  <a:cubicBezTo>
                    <a:pt x="1042" y="27865"/>
                    <a:pt x="1615" y="24670"/>
                    <a:pt x="2709" y="21603"/>
                  </a:cubicBezTo>
                  <a:cubicBezTo>
                    <a:pt x="3753" y="18673"/>
                    <a:pt x="5280" y="16061"/>
                    <a:pt x="7128" y="13574"/>
                  </a:cubicBezTo>
                  <a:cubicBezTo>
                    <a:pt x="10264" y="9357"/>
                    <a:pt x="14141" y="5365"/>
                    <a:pt x="15354" y="85"/>
                  </a:cubicBezTo>
                  <a:cubicBezTo>
                    <a:pt x="15365" y="34"/>
                    <a:pt x="15324" y="1"/>
                    <a:pt x="15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748565" y="4210946"/>
              <a:ext cx="43363" cy="279804"/>
            </a:xfrm>
            <a:custGeom>
              <a:avLst/>
              <a:gdLst/>
              <a:ahLst/>
              <a:cxnLst/>
              <a:rect l="l" t="t" r="r" b="b"/>
              <a:pathLst>
                <a:path w="1170" h="7549" extrusionOk="0">
                  <a:moveTo>
                    <a:pt x="146" y="1"/>
                  </a:moveTo>
                  <a:cubicBezTo>
                    <a:pt x="100" y="1"/>
                    <a:pt x="54" y="31"/>
                    <a:pt x="53" y="91"/>
                  </a:cubicBezTo>
                  <a:cubicBezTo>
                    <a:pt x="1" y="2594"/>
                    <a:pt x="241" y="5099"/>
                    <a:pt x="1008" y="7494"/>
                  </a:cubicBezTo>
                  <a:cubicBezTo>
                    <a:pt x="1020" y="7531"/>
                    <a:pt x="1056" y="7549"/>
                    <a:pt x="1090" y="7549"/>
                  </a:cubicBezTo>
                  <a:cubicBezTo>
                    <a:pt x="1131" y="7549"/>
                    <a:pt x="1170" y="7523"/>
                    <a:pt x="1164" y="7473"/>
                  </a:cubicBezTo>
                  <a:cubicBezTo>
                    <a:pt x="1025" y="6320"/>
                    <a:pt x="715" y="5197"/>
                    <a:pt x="534" y="4050"/>
                  </a:cubicBezTo>
                  <a:cubicBezTo>
                    <a:pt x="326" y="2738"/>
                    <a:pt x="285" y="1417"/>
                    <a:pt x="241" y="91"/>
                  </a:cubicBezTo>
                  <a:cubicBezTo>
                    <a:pt x="239" y="31"/>
                    <a:pt x="193" y="1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607987" y="4698610"/>
              <a:ext cx="212479" cy="146926"/>
            </a:xfrm>
            <a:custGeom>
              <a:avLst/>
              <a:gdLst/>
              <a:ahLst/>
              <a:cxnLst/>
              <a:rect l="l" t="t" r="r" b="b"/>
              <a:pathLst>
                <a:path w="5733" h="3964" extrusionOk="0">
                  <a:moveTo>
                    <a:pt x="5575" y="0"/>
                  </a:moveTo>
                  <a:cubicBezTo>
                    <a:pt x="5560" y="0"/>
                    <a:pt x="5544" y="4"/>
                    <a:pt x="5528" y="11"/>
                  </a:cubicBezTo>
                  <a:lnTo>
                    <a:pt x="5528" y="10"/>
                  </a:lnTo>
                  <a:cubicBezTo>
                    <a:pt x="4241" y="621"/>
                    <a:pt x="2964" y="1108"/>
                    <a:pt x="1856" y="2030"/>
                  </a:cubicBezTo>
                  <a:cubicBezTo>
                    <a:pt x="1243" y="2540"/>
                    <a:pt x="435" y="3118"/>
                    <a:pt x="36" y="3827"/>
                  </a:cubicBezTo>
                  <a:cubicBezTo>
                    <a:pt x="1" y="3890"/>
                    <a:pt x="52" y="3964"/>
                    <a:pt x="114" y="3964"/>
                  </a:cubicBezTo>
                  <a:cubicBezTo>
                    <a:pt x="129" y="3964"/>
                    <a:pt x="144" y="3960"/>
                    <a:pt x="159" y="3951"/>
                  </a:cubicBezTo>
                  <a:cubicBezTo>
                    <a:pt x="787" y="3567"/>
                    <a:pt x="1283" y="2924"/>
                    <a:pt x="1834" y="2440"/>
                  </a:cubicBezTo>
                  <a:cubicBezTo>
                    <a:pt x="2984" y="1428"/>
                    <a:pt x="4284" y="872"/>
                    <a:pt x="5631" y="186"/>
                  </a:cubicBezTo>
                  <a:cubicBezTo>
                    <a:pt x="5733" y="134"/>
                    <a:pt x="5670" y="0"/>
                    <a:pt x="5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70236" y="4103717"/>
              <a:ext cx="238312" cy="145109"/>
            </a:xfrm>
            <a:custGeom>
              <a:avLst/>
              <a:gdLst/>
              <a:ahLst/>
              <a:cxnLst/>
              <a:rect l="l" t="t" r="r" b="b"/>
              <a:pathLst>
                <a:path w="6430" h="3915" extrusionOk="0">
                  <a:moveTo>
                    <a:pt x="6344" y="0"/>
                  </a:moveTo>
                  <a:cubicBezTo>
                    <a:pt x="6338" y="0"/>
                    <a:pt x="6332" y="1"/>
                    <a:pt x="6325" y="4"/>
                  </a:cubicBezTo>
                  <a:cubicBezTo>
                    <a:pt x="4063" y="756"/>
                    <a:pt x="1931" y="2244"/>
                    <a:pt x="84" y="3727"/>
                  </a:cubicBezTo>
                  <a:cubicBezTo>
                    <a:pt x="0" y="3793"/>
                    <a:pt x="77" y="3915"/>
                    <a:pt x="167" y="3915"/>
                  </a:cubicBezTo>
                  <a:cubicBezTo>
                    <a:pt x="184" y="3915"/>
                    <a:pt x="202" y="3911"/>
                    <a:pt x="219" y="3901"/>
                  </a:cubicBezTo>
                  <a:cubicBezTo>
                    <a:pt x="2304" y="2660"/>
                    <a:pt x="4185" y="1197"/>
                    <a:pt x="6373" y="117"/>
                  </a:cubicBezTo>
                  <a:cubicBezTo>
                    <a:pt x="6430" y="89"/>
                    <a:pt x="6399" y="0"/>
                    <a:pt x="6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16416" y="3897932"/>
              <a:ext cx="46625" cy="203857"/>
            </a:xfrm>
            <a:custGeom>
              <a:avLst/>
              <a:gdLst/>
              <a:ahLst/>
              <a:cxnLst/>
              <a:rect l="l" t="t" r="r" b="b"/>
              <a:pathLst>
                <a:path w="1258" h="5500" extrusionOk="0">
                  <a:moveTo>
                    <a:pt x="75" y="0"/>
                  </a:moveTo>
                  <a:cubicBezTo>
                    <a:pt x="65" y="0"/>
                    <a:pt x="55" y="8"/>
                    <a:pt x="54" y="19"/>
                  </a:cubicBezTo>
                  <a:cubicBezTo>
                    <a:pt x="1" y="863"/>
                    <a:pt x="262" y="1728"/>
                    <a:pt x="429" y="2554"/>
                  </a:cubicBezTo>
                  <a:cubicBezTo>
                    <a:pt x="624" y="3521"/>
                    <a:pt x="801" y="4497"/>
                    <a:pt x="1090" y="5442"/>
                  </a:cubicBezTo>
                  <a:cubicBezTo>
                    <a:pt x="1102" y="5480"/>
                    <a:pt x="1139" y="5499"/>
                    <a:pt x="1174" y="5499"/>
                  </a:cubicBezTo>
                  <a:cubicBezTo>
                    <a:pt x="1217" y="5499"/>
                    <a:pt x="1258" y="5472"/>
                    <a:pt x="1252" y="5420"/>
                  </a:cubicBezTo>
                  <a:cubicBezTo>
                    <a:pt x="1155" y="4495"/>
                    <a:pt x="957" y="3587"/>
                    <a:pt x="772" y="2677"/>
                  </a:cubicBezTo>
                  <a:cubicBezTo>
                    <a:pt x="592" y="1791"/>
                    <a:pt x="498" y="822"/>
                    <a:pt x="90" y="10"/>
                  </a:cubicBezTo>
                  <a:cubicBezTo>
                    <a:pt x="86" y="3"/>
                    <a:pt x="81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756126" y="4389228"/>
              <a:ext cx="356727" cy="141440"/>
            </a:xfrm>
            <a:custGeom>
              <a:avLst/>
              <a:gdLst/>
              <a:ahLst/>
              <a:cxnLst/>
              <a:rect l="l" t="t" r="r" b="b"/>
              <a:pathLst>
                <a:path w="9625" h="3816" extrusionOk="0">
                  <a:moveTo>
                    <a:pt x="9523" y="1"/>
                  </a:moveTo>
                  <a:cubicBezTo>
                    <a:pt x="9511" y="1"/>
                    <a:pt x="9499" y="4"/>
                    <a:pt x="9487" y="13"/>
                  </a:cubicBezTo>
                  <a:cubicBezTo>
                    <a:pt x="6748" y="2049"/>
                    <a:pt x="3387" y="2920"/>
                    <a:pt x="103" y="3627"/>
                  </a:cubicBezTo>
                  <a:cubicBezTo>
                    <a:pt x="0" y="3649"/>
                    <a:pt x="20" y="3816"/>
                    <a:pt x="123" y="3816"/>
                  </a:cubicBezTo>
                  <a:cubicBezTo>
                    <a:pt x="125" y="3816"/>
                    <a:pt x="127" y="3816"/>
                    <a:pt x="129" y="3816"/>
                  </a:cubicBezTo>
                  <a:cubicBezTo>
                    <a:pt x="3301" y="3626"/>
                    <a:pt x="7200" y="2294"/>
                    <a:pt x="9575" y="128"/>
                  </a:cubicBezTo>
                  <a:cubicBezTo>
                    <a:pt x="9625" y="82"/>
                    <a:pt x="9578" y="1"/>
                    <a:pt x="95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699457" y="4237077"/>
              <a:ext cx="64118" cy="259640"/>
            </a:xfrm>
            <a:custGeom>
              <a:avLst/>
              <a:gdLst/>
              <a:ahLst/>
              <a:cxnLst/>
              <a:rect l="l" t="t" r="r" b="b"/>
              <a:pathLst>
                <a:path w="1730" h="7005" extrusionOk="0">
                  <a:moveTo>
                    <a:pt x="286" y="1"/>
                  </a:moveTo>
                  <a:cubicBezTo>
                    <a:pt x="239" y="1"/>
                    <a:pt x="190" y="31"/>
                    <a:pt x="185" y="91"/>
                  </a:cubicBezTo>
                  <a:cubicBezTo>
                    <a:pt x="0" y="2412"/>
                    <a:pt x="574" y="4880"/>
                    <a:pt x="1588" y="6969"/>
                  </a:cubicBezTo>
                  <a:cubicBezTo>
                    <a:pt x="1600" y="6994"/>
                    <a:pt x="1621" y="7004"/>
                    <a:pt x="1642" y="7004"/>
                  </a:cubicBezTo>
                  <a:cubicBezTo>
                    <a:pt x="1685" y="7004"/>
                    <a:pt x="1730" y="6963"/>
                    <a:pt x="1718" y="6913"/>
                  </a:cubicBezTo>
                  <a:cubicBezTo>
                    <a:pt x="1185" y="4587"/>
                    <a:pt x="269" y="2542"/>
                    <a:pt x="374" y="91"/>
                  </a:cubicBezTo>
                  <a:cubicBezTo>
                    <a:pt x="377" y="30"/>
                    <a:pt x="332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564921" y="4616622"/>
            <a:ext cx="45476" cy="224132"/>
          </a:xfrm>
          <a:custGeom>
            <a:avLst/>
            <a:gdLst/>
            <a:ahLst/>
            <a:cxnLst/>
            <a:rect l="l" t="t" r="r" b="b"/>
            <a:pathLst>
              <a:path w="1227" h="6047" extrusionOk="0">
                <a:moveTo>
                  <a:pt x="220" y="1"/>
                </a:moveTo>
                <a:cubicBezTo>
                  <a:pt x="195" y="1"/>
                  <a:pt x="171" y="17"/>
                  <a:pt x="169" y="48"/>
                </a:cubicBezTo>
                <a:cubicBezTo>
                  <a:pt x="1" y="1944"/>
                  <a:pt x="197" y="4278"/>
                  <a:pt x="1062" y="6003"/>
                </a:cubicBezTo>
                <a:cubicBezTo>
                  <a:pt x="1077" y="6034"/>
                  <a:pt x="1101" y="6047"/>
                  <a:pt x="1126" y="6047"/>
                </a:cubicBezTo>
                <a:cubicBezTo>
                  <a:pt x="1175" y="6047"/>
                  <a:pt x="1226" y="5996"/>
                  <a:pt x="1216" y="5938"/>
                </a:cubicBezTo>
                <a:cubicBezTo>
                  <a:pt x="1062" y="5022"/>
                  <a:pt x="754" y="4137"/>
                  <a:pt x="598" y="3217"/>
                </a:cubicBezTo>
                <a:cubicBezTo>
                  <a:pt x="419" y="2168"/>
                  <a:pt x="347" y="1109"/>
                  <a:pt x="271" y="48"/>
                </a:cubicBezTo>
                <a:cubicBezTo>
                  <a:pt x="269" y="17"/>
                  <a:pt x="244" y="1"/>
                  <a:pt x="220" y="1"/>
                </a:cubicBezTo>
                <a:close/>
              </a:path>
            </a:pathLst>
          </a:custGeom>
          <a:solidFill>
            <a:srgbClr val="C341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1939912" y="1357497"/>
            <a:ext cx="1407226" cy="1575930"/>
          </a:xfrm>
          <a:custGeom>
            <a:avLst/>
            <a:gdLst/>
            <a:ahLst/>
            <a:cxnLst/>
            <a:rect l="l" t="t" r="r" b="b"/>
            <a:pathLst>
              <a:path w="37969" h="42518" extrusionOk="0">
                <a:moveTo>
                  <a:pt x="21717" y="5936"/>
                </a:moveTo>
                <a:cubicBezTo>
                  <a:pt x="22109" y="5936"/>
                  <a:pt x="22523" y="6210"/>
                  <a:pt x="22835" y="6490"/>
                </a:cubicBezTo>
                <a:cubicBezTo>
                  <a:pt x="23777" y="7333"/>
                  <a:pt x="23657" y="8734"/>
                  <a:pt x="24013" y="9841"/>
                </a:cubicBezTo>
                <a:cubicBezTo>
                  <a:pt x="24369" y="10955"/>
                  <a:pt x="24901" y="11869"/>
                  <a:pt x="24676" y="13086"/>
                </a:cubicBezTo>
                <a:cubicBezTo>
                  <a:pt x="24531" y="13870"/>
                  <a:pt x="24035" y="14714"/>
                  <a:pt x="23241" y="14784"/>
                </a:cubicBezTo>
                <a:cubicBezTo>
                  <a:pt x="23209" y="14787"/>
                  <a:pt x="23176" y="14788"/>
                  <a:pt x="23144" y="14788"/>
                </a:cubicBezTo>
                <a:cubicBezTo>
                  <a:pt x="22560" y="14788"/>
                  <a:pt x="22031" y="14338"/>
                  <a:pt x="21792" y="13797"/>
                </a:cubicBezTo>
                <a:cubicBezTo>
                  <a:pt x="21540" y="13227"/>
                  <a:pt x="21549" y="12577"/>
                  <a:pt x="21604" y="11956"/>
                </a:cubicBezTo>
                <a:cubicBezTo>
                  <a:pt x="21657" y="11335"/>
                  <a:pt x="21752" y="10707"/>
                  <a:pt x="21656" y="10091"/>
                </a:cubicBezTo>
                <a:cubicBezTo>
                  <a:pt x="21475" y="8937"/>
                  <a:pt x="20642" y="7854"/>
                  <a:pt x="20902" y="6715"/>
                </a:cubicBezTo>
                <a:lnTo>
                  <a:pt x="20902" y="6715"/>
                </a:lnTo>
                <a:lnTo>
                  <a:pt x="20902" y="6717"/>
                </a:lnTo>
                <a:cubicBezTo>
                  <a:pt x="20965" y="6446"/>
                  <a:pt x="21102" y="6175"/>
                  <a:pt x="21342" y="6035"/>
                </a:cubicBezTo>
                <a:cubicBezTo>
                  <a:pt x="21461" y="5966"/>
                  <a:pt x="21588" y="5936"/>
                  <a:pt x="21717" y="5936"/>
                </a:cubicBezTo>
                <a:close/>
                <a:moveTo>
                  <a:pt x="5137" y="20687"/>
                </a:moveTo>
                <a:cubicBezTo>
                  <a:pt x="5584" y="20687"/>
                  <a:pt x="6040" y="20897"/>
                  <a:pt x="6477" y="20986"/>
                </a:cubicBezTo>
                <a:cubicBezTo>
                  <a:pt x="7253" y="21147"/>
                  <a:pt x="8034" y="21294"/>
                  <a:pt x="8827" y="21324"/>
                </a:cubicBezTo>
                <a:cubicBezTo>
                  <a:pt x="9890" y="21364"/>
                  <a:pt x="10995" y="21518"/>
                  <a:pt x="11941" y="22049"/>
                </a:cubicBezTo>
                <a:cubicBezTo>
                  <a:pt x="12152" y="22167"/>
                  <a:pt x="12366" y="22317"/>
                  <a:pt x="12452" y="22544"/>
                </a:cubicBezTo>
                <a:cubicBezTo>
                  <a:pt x="12535" y="22764"/>
                  <a:pt x="12476" y="23017"/>
                  <a:pt x="12355" y="23217"/>
                </a:cubicBezTo>
                <a:cubicBezTo>
                  <a:pt x="12023" y="23761"/>
                  <a:pt x="11454" y="23961"/>
                  <a:pt x="10857" y="24070"/>
                </a:cubicBezTo>
                <a:cubicBezTo>
                  <a:pt x="10266" y="24177"/>
                  <a:pt x="9657" y="24236"/>
                  <a:pt x="9049" y="24236"/>
                </a:cubicBezTo>
                <a:cubicBezTo>
                  <a:pt x="8384" y="24236"/>
                  <a:pt x="7718" y="24165"/>
                  <a:pt x="7075" y="24007"/>
                </a:cubicBezTo>
                <a:cubicBezTo>
                  <a:pt x="6101" y="23768"/>
                  <a:pt x="4110" y="22940"/>
                  <a:pt x="4080" y="21706"/>
                </a:cubicBezTo>
                <a:cubicBezTo>
                  <a:pt x="4069" y="21240"/>
                  <a:pt x="4370" y="20851"/>
                  <a:pt x="4809" y="20730"/>
                </a:cubicBezTo>
                <a:cubicBezTo>
                  <a:pt x="4918" y="20699"/>
                  <a:pt x="5027" y="20687"/>
                  <a:pt x="5137" y="20687"/>
                </a:cubicBezTo>
                <a:close/>
                <a:moveTo>
                  <a:pt x="2033" y="0"/>
                </a:moveTo>
                <a:lnTo>
                  <a:pt x="2033" y="0"/>
                </a:lnTo>
                <a:cubicBezTo>
                  <a:pt x="3454" y="3803"/>
                  <a:pt x="2988" y="6573"/>
                  <a:pt x="2214" y="10629"/>
                </a:cubicBezTo>
                <a:cubicBezTo>
                  <a:pt x="2159" y="10912"/>
                  <a:pt x="2096" y="11194"/>
                  <a:pt x="2036" y="11478"/>
                </a:cubicBezTo>
                <a:cubicBezTo>
                  <a:pt x="3121" y="13443"/>
                  <a:pt x="4748" y="15113"/>
                  <a:pt x="6722" y="16187"/>
                </a:cubicBezTo>
                <a:cubicBezTo>
                  <a:pt x="7080" y="16381"/>
                  <a:pt x="7454" y="16563"/>
                  <a:pt x="7742" y="16852"/>
                </a:cubicBezTo>
                <a:cubicBezTo>
                  <a:pt x="8030" y="17142"/>
                  <a:pt x="8216" y="17571"/>
                  <a:pt x="8098" y="17961"/>
                </a:cubicBezTo>
                <a:cubicBezTo>
                  <a:pt x="7922" y="18537"/>
                  <a:pt x="7218" y="18737"/>
                  <a:pt x="6606" y="18737"/>
                </a:cubicBezTo>
                <a:cubicBezTo>
                  <a:pt x="6581" y="18737"/>
                  <a:pt x="6556" y="18736"/>
                  <a:pt x="6531" y="18736"/>
                </a:cubicBezTo>
                <a:cubicBezTo>
                  <a:pt x="4507" y="18684"/>
                  <a:pt x="2619" y="17494"/>
                  <a:pt x="1406" y="15871"/>
                </a:cubicBezTo>
                <a:cubicBezTo>
                  <a:pt x="1300" y="15729"/>
                  <a:pt x="1204" y="15580"/>
                  <a:pt x="1107" y="15432"/>
                </a:cubicBezTo>
                <a:cubicBezTo>
                  <a:pt x="521" y="17863"/>
                  <a:pt x="0" y="20300"/>
                  <a:pt x="39" y="22790"/>
                </a:cubicBezTo>
                <a:cubicBezTo>
                  <a:pt x="53" y="23572"/>
                  <a:pt x="116" y="24353"/>
                  <a:pt x="230" y="25126"/>
                </a:cubicBezTo>
                <a:cubicBezTo>
                  <a:pt x="1184" y="26150"/>
                  <a:pt x="2276" y="27059"/>
                  <a:pt x="3400" y="27927"/>
                </a:cubicBezTo>
                <a:cubicBezTo>
                  <a:pt x="5091" y="29233"/>
                  <a:pt x="7576" y="29831"/>
                  <a:pt x="9809" y="29831"/>
                </a:cubicBezTo>
                <a:cubicBezTo>
                  <a:pt x="10160" y="29831"/>
                  <a:pt x="10505" y="29816"/>
                  <a:pt x="10839" y="29787"/>
                </a:cubicBezTo>
                <a:cubicBezTo>
                  <a:pt x="11344" y="29743"/>
                  <a:pt x="11842" y="29705"/>
                  <a:pt x="12327" y="29705"/>
                </a:cubicBezTo>
                <a:cubicBezTo>
                  <a:pt x="13505" y="29705"/>
                  <a:pt x="14608" y="29928"/>
                  <a:pt x="15563" y="30829"/>
                </a:cubicBezTo>
                <a:cubicBezTo>
                  <a:pt x="16223" y="31453"/>
                  <a:pt x="16575" y="32347"/>
                  <a:pt x="16279" y="33238"/>
                </a:cubicBezTo>
                <a:cubicBezTo>
                  <a:pt x="15618" y="35225"/>
                  <a:pt x="13124" y="35907"/>
                  <a:pt x="11140" y="35907"/>
                </a:cubicBezTo>
                <a:cubicBezTo>
                  <a:pt x="10855" y="35907"/>
                  <a:pt x="10580" y="35893"/>
                  <a:pt x="10323" y="35867"/>
                </a:cubicBezTo>
                <a:cubicBezTo>
                  <a:pt x="8125" y="35641"/>
                  <a:pt x="6032" y="34749"/>
                  <a:pt x="4192" y="33527"/>
                </a:cubicBezTo>
                <a:cubicBezTo>
                  <a:pt x="3726" y="33217"/>
                  <a:pt x="3275" y="32887"/>
                  <a:pt x="2837" y="32540"/>
                </a:cubicBezTo>
                <a:lnTo>
                  <a:pt x="2837" y="32540"/>
                </a:lnTo>
                <a:cubicBezTo>
                  <a:pt x="4837" y="35983"/>
                  <a:pt x="7794" y="38874"/>
                  <a:pt x="11314" y="40625"/>
                </a:cubicBezTo>
                <a:cubicBezTo>
                  <a:pt x="11784" y="40554"/>
                  <a:pt x="12252" y="40456"/>
                  <a:pt x="12708" y="40341"/>
                </a:cubicBezTo>
                <a:cubicBezTo>
                  <a:pt x="14413" y="39912"/>
                  <a:pt x="16075" y="39331"/>
                  <a:pt x="17674" y="38605"/>
                </a:cubicBezTo>
                <a:cubicBezTo>
                  <a:pt x="18550" y="38206"/>
                  <a:pt x="19451" y="37756"/>
                  <a:pt x="20408" y="37756"/>
                </a:cubicBezTo>
                <a:cubicBezTo>
                  <a:pt x="20452" y="37756"/>
                  <a:pt x="20496" y="37757"/>
                  <a:pt x="20540" y="37759"/>
                </a:cubicBezTo>
                <a:cubicBezTo>
                  <a:pt x="20819" y="37771"/>
                  <a:pt x="21120" y="37838"/>
                  <a:pt x="21299" y="38052"/>
                </a:cubicBezTo>
                <a:cubicBezTo>
                  <a:pt x="21580" y="38390"/>
                  <a:pt x="21424" y="38907"/>
                  <a:pt x="21182" y="39273"/>
                </a:cubicBezTo>
                <a:cubicBezTo>
                  <a:pt x="20244" y="40699"/>
                  <a:pt x="18399" y="41190"/>
                  <a:pt x="16703" y="41394"/>
                </a:cubicBezTo>
                <a:cubicBezTo>
                  <a:pt x="15720" y="41511"/>
                  <a:pt x="14730" y="41570"/>
                  <a:pt x="13739" y="41570"/>
                </a:cubicBezTo>
                <a:cubicBezTo>
                  <a:pt x="13695" y="41570"/>
                  <a:pt x="13650" y="41570"/>
                  <a:pt x="13605" y="41570"/>
                </a:cubicBezTo>
                <a:lnTo>
                  <a:pt x="13605" y="41570"/>
                </a:lnTo>
                <a:cubicBezTo>
                  <a:pt x="14823" y="41972"/>
                  <a:pt x="16087" y="42249"/>
                  <a:pt x="17393" y="42361"/>
                </a:cubicBezTo>
                <a:cubicBezTo>
                  <a:pt x="18546" y="42460"/>
                  <a:pt x="19724" y="42518"/>
                  <a:pt x="20909" y="42518"/>
                </a:cubicBezTo>
                <a:cubicBezTo>
                  <a:pt x="24243" y="42518"/>
                  <a:pt x="27632" y="42063"/>
                  <a:pt x="30671" y="40801"/>
                </a:cubicBezTo>
                <a:lnTo>
                  <a:pt x="32772" y="39612"/>
                </a:lnTo>
                <a:cubicBezTo>
                  <a:pt x="36104" y="34369"/>
                  <a:pt x="37805" y="30973"/>
                  <a:pt x="37892" y="26208"/>
                </a:cubicBezTo>
                <a:cubicBezTo>
                  <a:pt x="37969" y="21952"/>
                  <a:pt x="36838" y="18092"/>
                  <a:pt x="34851" y="14718"/>
                </a:cubicBezTo>
                <a:lnTo>
                  <a:pt x="34851" y="14718"/>
                </a:lnTo>
                <a:cubicBezTo>
                  <a:pt x="34864" y="14775"/>
                  <a:pt x="34879" y="14832"/>
                  <a:pt x="34892" y="14889"/>
                </a:cubicBezTo>
                <a:cubicBezTo>
                  <a:pt x="35147" y="16059"/>
                  <a:pt x="36528" y="21729"/>
                  <a:pt x="34178" y="21729"/>
                </a:cubicBezTo>
                <a:cubicBezTo>
                  <a:pt x="34051" y="21729"/>
                  <a:pt x="33913" y="21712"/>
                  <a:pt x="33763" y="21677"/>
                </a:cubicBezTo>
                <a:cubicBezTo>
                  <a:pt x="33297" y="21569"/>
                  <a:pt x="32911" y="21227"/>
                  <a:pt x="32648" y="20828"/>
                </a:cubicBezTo>
                <a:cubicBezTo>
                  <a:pt x="31082" y="18446"/>
                  <a:pt x="31417" y="15134"/>
                  <a:pt x="30903" y="12440"/>
                </a:cubicBezTo>
                <a:cubicBezTo>
                  <a:pt x="30631" y="11009"/>
                  <a:pt x="30137" y="9627"/>
                  <a:pt x="29470" y="8334"/>
                </a:cubicBezTo>
                <a:cubicBezTo>
                  <a:pt x="28230" y="7266"/>
                  <a:pt x="26908" y="6300"/>
                  <a:pt x="25514" y="5441"/>
                </a:cubicBezTo>
                <a:cubicBezTo>
                  <a:pt x="22774" y="3752"/>
                  <a:pt x="19684" y="2571"/>
                  <a:pt x="16504" y="2137"/>
                </a:cubicBezTo>
                <a:lnTo>
                  <a:pt x="16504" y="2137"/>
                </a:lnTo>
                <a:cubicBezTo>
                  <a:pt x="17364" y="2963"/>
                  <a:pt x="18069" y="3999"/>
                  <a:pt x="18645" y="5048"/>
                </a:cubicBezTo>
                <a:cubicBezTo>
                  <a:pt x="19149" y="5964"/>
                  <a:pt x="19743" y="7273"/>
                  <a:pt x="19182" y="8301"/>
                </a:cubicBezTo>
                <a:cubicBezTo>
                  <a:pt x="19030" y="8579"/>
                  <a:pt x="18841" y="8695"/>
                  <a:pt x="18632" y="8695"/>
                </a:cubicBezTo>
                <a:cubicBezTo>
                  <a:pt x="17730" y="8695"/>
                  <a:pt x="16456" y="6547"/>
                  <a:pt x="16137" y="6113"/>
                </a:cubicBezTo>
                <a:cubicBezTo>
                  <a:pt x="15388" y="5097"/>
                  <a:pt x="14647" y="4069"/>
                  <a:pt x="13764" y="3162"/>
                </a:cubicBezTo>
                <a:cubicBezTo>
                  <a:pt x="13351" y="2739"/>
                  <a:pt x="12903" y="2352"/>
                  <a:pt x="12424" y="2007"/>
                </a:cubicBezTo>
                <a:cubicBezTo>
                  <a:pt x="12415" y="2007"/>
                  <a:pt x="12407" y="2007"/>
                  <a:pt x="12399" y="2008"/>
                </a:cubicBezTo>
                <a:cubicBezTo>
                  <a:pt x="11886" y="2047"/>
                  <a:pt x="11105" y="2086"/>
                  <a:pt x="10192" y="2086"/>
                </a:cubicBezTo>
                <a:cubicBezTo>
                  <a:pt x="7445" y="2086"/>
                  <a:pt x="3498" y="1736"/>
                  <a:pt x="20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152428" y="1506720"/>
            <a:ext cx="1015550" cy="1331078"/>
          </a:xfrm>
          <a:custGeom>
            <a:avLst/>
            <a:gdLst/>
            <a:ahLst/>
            <a:cxnLst/>
            <a:rect l="l" t="t" r="r" b="b"/>
            <a:pathLst>
              <a:path w="27401" h="35912" extrusionOk="0">
                <a:moveTo>
                  <a:pt x="225" y="0"/>
                </a:moveTo>
                <a:cubicBezTo>
                  <a:pt x="114" y="0"/>
                  <a:pt x="1" y="72"/>
                  <a:pt x="11" y="201"/>
                </a:cubicBezTo>
                <a:cubicBezTo>
                  <a:pt x="461" y="5647"/>
                  <a:pt x="4281" y="9157"/>
                  <a:pt x="8217" y="12495"/>
                </a:cubicBezTo>
                <a:cubicBezTo>
                  <a:pt x="14092" y="17475"/>
                  <a:pt x="19476" y="22651"/>
                  <a:pt x="23423" y="29349"/>
                </a:cubicBezTo>
                <a:cubicBezTo>
                  <a:pt x="24250" y="30754"/>
                  <a:pt x="25012" y="32200"/>
                  <a:pt x="25733" y="33662"/>
                </a:cubicBezTo>
                <a:cubicBezTo>
                  <a:pt x="26013" y="34229"/>
                  <a:pt x="26626" y="35138"/>
                  <a:pt x="26720" y="35673"/>
                </a:cubicBezTo>
                <a:cubicBezTo>
                  <a:pt x="26750" y="35840"/>
                  <a:pt x="26869" y="35912"/>
                  <a:pt x="26996" y="35912"/>
                </a:cubicBezTo>
                <a:cubicBezTo>
                  <a:pt x="27188" y="35912"/>
                  <a:pt x="27400" y="35748"/>
                  <a:pt x="27356" y="35498"/>
                </a:cubicBezTo>
                <a:cubicBezTo>
                  <a:pt x="27079" y="33938"/>
                  <a:pt x="26191" y="32156"/>
                  <a:pt x="25409" y="30679"/>
                </a:cubicBezTo>
                <a:cubicBezTo>
                  <a:pt x="23614" y="27283"/>
                  <a:pt x="21392" y="24125"/>
                  <a:pt x="18867" y="21232"/>
                </a:cubicBezTo>
                <a:cubicBezTo>
                  <a:pt x="16462" y="18476"/>
                  <a:pt x="13764" y="16027"/>
                  <a:pt x="10931" y="13720"/>
                </a:cubicBezTo>
                <a:cubicBezTo>
                  <a:pt x="8734" y="11928"/>
                  <a:pt x="6423" y="10228"/>
                  <a:pt x="4472" y="8163"/>
                </a:cubicBezTo>
                <a:cubicBezTo>
                  <a:pt x="2323" y="5889"/>
                  <a:pt x="977" y="3226"/>
                  <a:pt x="417" y="147"/>
                </a:cubicBezTo>
                <a:cubicBezTo>
                  <a:pt x="398" y="46"/>
                  <a:pt x="313" y="0"/>
                  <a:pt x="225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251867" y="2189717"/>
            <a:ext cx="495970" cy="149075"/>
          </a:xfrm>
          <a:custGeom>
            <a:avLst/>
            <a:gdLst/>
            <a:ahLst/>
            <a:cxnLst/>
            <a:rect l="l" t="t" r="r" b="b"/>
            <a:pathLst>
              <a:path w="13382" h="4022" extrusionOk="0">
                <a:moveTo>
                  <a:pt x="12950" y="0"/>
                </a:moveTo>
                <a:cubicBezTo>
                  <a:pt x="12904" y="0"/>
                  <a:pt x="12854" y="13"/>
                  <a:pt x="12804" y="41"/>
                </a:cubicBezTo>
                <a:cubicBezTo>
                  <a:pt x="9075" y="2186"/>
                  <a:pt x="4996" y="3582"/>
                  <a:pt x="670" y="3582"/>
                </a:cubicBezTo>
                <a:cubicBezTo>
                  <a:pt x="529" y="3582"/>
                  <a:pt x="387" y="3580"/>
                  <a:pt x="246" y="3577"/>
                </a:cubicBezTo>
                <a:cubicBezTo>
                  <a:pt x="244" y="3577"/>
                  <a:pt x="242" y="3577"/>
                  <a:pt x="240" y="3577"/>
                </a:cubicBezTo>
                <a:cubicBezTo>
                  <a:pt x="1" y="3577"/>
                  <a:pt x="12" y="3929"/>
                  <a:pt x="246" y="3951"/>
                </a:cubicBezTo>
                <a:cubicBezTo>
                  <a:pt x="749" y="3999"/>
                  <a:pt x="1250" y="4022"/>
                  <a:pt x="1748" y="4022"/>
                </a:cubicBezTo>
                <a:cubicBezTo>
                  <a:pt x="5767" y="4022"/>
                  <a:pt x="9614" y="2528"/>
                  <a:pt x="13102" y="551"/>
                </a:cubicBezTo>
                <a:cubicBezTo>
                  <a:pt x="13382" y="392"/>
                  <a:pt x="13210" y="0"/>
                  <a:pt x="12950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475316" y="1670696"/>
            <a:ext cx="173378" cy="422356"/>
          </a:xfrm>
          <a:custGeom>
            <a:avLst/>
            <a:gdLst/>
            <a:ahLst/>
            <a:cxnLst/>
            <a:rect l="l" t="t" r="r" b="b"/>
            <a:pathLst>
              <a:path w="4678" h="11395" extrusionOk="0">
                <a:moveTo>
                  <a:pt x="238" y="1"/>
                </a:moveTo>
                <a:cubicBezTo>
                  <a:pt x="120" y="1"/>
                  <a:pt x="1" y="148"/>
                  <a:pt x="71" y="274"/>
                </a:cubicBezTo>
                <a:lnTo>
                  <a:pt x="72" y="274"/>
                </a:lnTo>
                <a:cubicBezTo>
                  <a:pt x="1947" y="3621"/>
                  <a:pt x="3411" y="7169"/>
                  <a:pt x="3831" y="11005"/>
                </a:cubicBezTo>
                <a:cubicBezTo>
                  <a:pt x="3860" y="11271"/>
                  <a:pt x="4046" y="11395"/>
                  <a:pt x="4233" y="11395"/>
                </a:cubicBezTo>
                <a:cubicBezTo>
                  <a:pt x="4455" y="11395"/>
                  <a:pt x="4678" y="11218"/>
                  <a:pt x="4633" y="10896"/>
                </a:cubicBezTo>
                <a:cubicBezTo>
                  <a:pt x="4083" y="6973"/>
                  <a:pt x="2797" y="3205"/>
                  <a:pt x="350" y="59"/>
                </a:cubicBezTo>
                <a:cubicBezTo>
                  <a:pt x="318" y="18"/>
                  <a:pt x="278" y="1"/>
                  <a:pt x="238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>
            <a:off x="6006743" y="450146"/>
            <a:ext cx="1196303" cy="1219438"/>
            <a:chOff x="6006743" y="450146"/>
            <a:chExt cx="1196303" cy="1219438"/>
          </a:xfrm>
        </p:grpSpPr>
        <p:sp>
          <p:nvSpPr>
            <p:cNvPr id="69" name="Google Shape;69;p2"/>
            <p:cNvSpPr/>
            <p:nvPr/>
          </p:nvSpPr>
          <p:spPr>
            <a:xfrm>
              <a:off x="6008373" y="461932"/>
              <a:ext cx="1181997" cy="1206466"/>
            </a:xfrm>
            <a:custGeom>
              <a:avLst/>
              <a:gdLst/>
              <a:ahLst/>
              <a:cxnLst/>
              <a:rect l="l" t="t" r="r" b="b"/>
              <a:pathLst>
                <a:path w="31892" h="32550" extrusionOk="0">
                  <a:moveTo>
                    <a:pt x="31891" y="0"/>
                  </a:moveTo>
                  <a:cubicBezTo>
                    <a:pt x="31891" y="1"/>
                    <a:pt x="22569" y="2399"/>
                    <a:pt x="16048" y="8624"/>
                  </a:cubicBezTo>
                  <a:cubicBezTo>
                    <a:pt x="9184" y="15176"/>
                    <a:pt x="3717" y="23408"/>
                    <a:pt x="0" y="32550"/>
                  </a:cubicBezTo>
                  <a:lnTo>
                    <a:pt x="1297" y="31985"/>
                  </a:lnTo>
                  <a:cubicBezTo>
                    <a:pt x="6615" y="29979"/>
                    <a:pt x="11849" y="27692"/>
                    <a:pt x="16542" y="24483"/>
                  </a:cubicBezTo>
                  <a:cubicBezTo>
                    <a:pt x="26550" y="17640"/>
                    <a:pt x="31891" y="1"/>
                    <a:pt x="318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6006743" y="450146"/>
              <a:ext cx="1196303" cy="1219438"/>
              <a:chOff x="6006743" y="450146"/>
              <a:chExt cx="1196303" cy="121943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6006743" y="450146"/>
                <a:ext cx="1196303" cy="1219438"/>
              </a:xfrm>
              <a:custGeom>
                <a:avLst/>
                <a:gdLst/>
                <a:ahLst/>
                <a:cxnLst/>
                <a:rect l="l" t="t" r="r" b="b"/>
                <a:pathLst>
                  <a:path w="32278" h="32900" extrusionOk="0">
                    <a:moveTo>
                      <a:pt x="32140" y="1"/>
                    </a:moveTo>
                    <a:cubicBezTo>
                      <a:pt x="32117" y="1"/>
                      <a:pt x="32094" y="8"/>
                      <a:pt x="32074" y="24"/>
                    </a:cubicBezTo>
                    <a:lnTo>
                      <a:pt x="32074" y="25"/>
                    </a:lnTo>
                    <a:cubicBezTo>
                      <a:pt x="30558" y="1292"/>
                      <a:pt x="29272" y="2921"/>
                      <a:pt x="27921" y="4362"/>
                    </a:cubicBezTo>
                    <a:cubicBezTo>
                      <a:pt x="26675" y="5689"/>
                      <a:pt x="25416" y="7005"/>
                      <a:pt x="24143" y="8307"/>
                    </a:cubicBezTo>
                    <a:cubicBezTo>
                      <a:pt x="21476" y="11042"/>
                      <a:pt x="18759" y="13731"/>
                      <a:pt x="16042" y="16417"/>
                    </a:cubicBezTo>
                    <a:cubicBezTo>
                      <a:pt x="10597" y="21799"/>
                      <a:pt x="5182" y="27185"/>
                      <a:pt x="22" y="32843"/>
                    </a:cubicBezTo>
                    <a:cubicBezTo>
                      <a:pt x="0" y="32867"/>
                      <a:pt x="22" y="32900"/>
                      <a:pt x="47" y="32900"/>
                    </a:cubicBezTo>
                    <a:cubicBezTo>
                      <a:pt x="54" y="32900"/>
                      <a:pt x="62" y="32897"/>
                      <a:pt x="69" y="32890"/>
                    </a:cubicBezTo>
                    <a:cubicBezTo>
                      <a:pt x="5419" y="27324"/>
                      <a:pt x="11016" y="21992"/>
                      <a:pt x="16537" y="16596"/>
                    </a:cubicBezTo>
                    <a:cubicBezTo>
                      <a:pt x="19216" y="13976"/>
                      <a:pt x="21878" y="11340"/>
                      <a:pt x="24493" y="8654"/>
                    </a:cubicBezTo>
                    <a:cubicBezTo>
                      <a:pt x="25870" y="7241"/>
                      <a:pt x="27232" y="5813"/>
                      <a:pt x="28580" y="4370"/>
                    </a:cubicBezTo>
                    <a:cubicBezTo>
                      <a:pt x="29829" y="3031"/>
                      <a:pt x="31226" y="1682"/>
                      <a:pt x="32229" y="143"/>
                    </a:cubicBezTo>
                    <a:cubicBezTo>
                      <a:pt x="32277" y="68"/>
                      <a:pt x="32211" y="1"/>
                      <a:pt x="32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6805069" y="831915"/>
                <a:ext cx="240350" cy="42736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1153" extrusionOk="0">
                    <a:moveTo>
                      <a:pt x="6391" y="0"/>
                    </a:moveTo>
                    <a:cubicBezTo>
                      <a:pt x="6385" y="0"/>
                      <a:pt x="6379" y="1"/>
                      <a:pt x="6372" y="3"/>
                    </a:cubicBezTo>
                    <a:cubicBezTo>
                      <a:pt x="4381" y="584"/>
                      <a:pt x="2192" y="539"/>
                      <a:pt x="149" y="881"/>
                    </a:cubicBezTo>
                    <a:cubicBezTo>
                      <a:pt x="0" y="907"/>
                      <a:pt x="29" y="1153"/>
                      <a:pt x="176" y="1153"/>
                    </a:cubicBezTo>
                    <a:cubicBezTo>
                      <a:pt x="179" y="1153"/>
                      <a:pt x="182" y="1153"/>
                      <a:pt x="186" y="1152"/>
                    </a:cubicBezTo>
                    <a:cubicBezTo>
                      <a:pt x="1414" y="1063"/>
                      <a:pt x="2639" y="884"/>
                      <a:pt x="3862" y="732"/>
                    </a:cubicBezTo>
                    <a:cubicBezTo>
                      <a:pt x="4755" y="622"/>
                      <a:pt x="5610" y="535"/>
                      <a:pt x="6424" y="123"/>
                    </a:cubicBezTo>
                    <a:cubicBezTo>
                      <a:pt x="6485" y="92"/>
                      <a:pt x="6451" y="0"/>
                      <a:pt x="6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6590218" y="1075654"/>
                <a:ext cx="301355" cy="36361"/>
              </a:xfrm>
              <a:custGeom>
                <a:avLst/>
                <a:gdLst/>
                <a:ahLst/>
                <a:cxnLst/>
                <a:rect l="l" t="t" r="r" b="b"/>
                <a:pathLst>
                  <a:path w="8131" h="981" extrusionOk="0">
                    <a:moveTo>
                      <a:pt x="357" y="1"/>
                    </a:moveTo>
                    <a:cubicBezTo>
                      <a:pt x="104" y="1"/>
                      <a:pt x="1" y="391"/>
                      <a:pt x="274" y="433"/>
                    </a:cubicBezTo>
                    <a:cubicBezTo>
                      <a:pt x="1569" y="636"/>
                      <a:pt x="2861" y="810"/>
                      <a:pt x="4172" y="887"/>
                    </a:cubicBezTo>
                    <a:cubicBezTo>
                      <a:pt x="4809" y="924"/>
                      <a:pt x="5481" y="981"/>
                      <a:pt x="6149" y="981"/>
                    </a:cubicBezTo>
                    <a:cubicBezTo>
                      <a:pt x="6801" y="981"/>
                      <a:pt x="7449" y="927"/>
                      <a:pt x="8053" y="748"/>
                    </a:cubicBezTo>
                    <a:cubicBezTo>
                      <a:pt x="8125" y="725"/>
                      <a:pt x="8131" y="614"/>
                      <a:pt x="8053" y="595"/>
                    </a:cubicBezTo>
                    <a:lnTo>
                      <a:pt x="8053" y="596"/>
                    </a:lnTo>
                    <a:cubicBezTo>
                      <a:pt x="6948" y="334"/>
                      <a:pt x="5756" y="433"/>
                      <a:pt x="4626" y="379"/>
                    </a:cubicBezTo>
                    <a:cubicBezTo>
                      <a:pt x="3213" y="312"/>
                      <a:pt x="1795" y="194"/>
                      <a:pt x="392" y="3"/>
                    </a:cubicBezTo>
                    <a:cubicBezTo>
                      <a:pt x="380" y="1"/>
                      <a:pt x="369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6819968" y="590770"/>
                <a:ext cx="66453" cy="255748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6900" extrusionOk="0">
                    <a:moveTo>
                      <a:pt x="1684" y="1"/>
                    </a:moveTo>
                    <a:cubicBezTo>
                      <a:pt x="1657" y="1"/>
                      <a:pt x="1631" y="13"/>
                      <a:pt x="1616" y="43"/>
                    </a:cubicBezTo>
                    <a:cubicBezTo>
                      <a:pt x="586" y="2084"/>
                      <a:pt x="698" y="4497"/>
                      <a:pt x="43" y="6665"/>
                    </a:cubicBezTo>
                    <a:cubicBezTo>
                      <a:pt x="0" y="6807"/>
                      <a:pt x="116" y="6899"/>
                      <a:pt x="230" y="6899"/>
                    </a:cubicBezTo>
                    <a:cubicBezTo>
                      <a:pt x="306" y="6899"/>
                      <a:pt x="381" y="6859"/>
                      <a:pt x="410" y="6767"/>
                    </a:cubicBezTo>
                    <a:cubicBezTo>
                      <a:pt x="1097" y="4596"/>
                      <a:pt x="1056" y="2282"/>
                      <a:pt x="1772" y="108"/>
                    </a:cubicBezTo>
                    <a:cubicBezTo>
                      <a:pt x="1792" y="48"/>
                      <a:pt x="1736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751328" y="637398"/>
                <a:ext cx="43141" cy="279655"/>
              </a:xfrm>
              <a:custGeom>
                <a:avLst/>
                <a:gdLst/>
                <a:ahLst/>
                <a:cxnLst/>
                <a:rect l="l" t="t" r="r" b="b"/>
                <a:pathLst>
                  <a:path w="1164" h="7545" extrusionOk="0">
                    <a:moveTo>
                      <a:pt x="1054" y="0"/>
                    </a:moveTo>
                    <a:cubicBezTo>
                      <a:pt x="1007" y="0"/>
                      <a:pt x="958" y="26"/>
                      <a:pt x="940" y="79"/>
                    </a:cubicBezTo>
                    <a:cubicBezTo>
                      <a:pt x="125" y="2458"/>
                      <a:pt x="729" y="4989"/>
                      <a:pt x="32" y="7368"/>
                    </a:cubicBezTo>
                    <a:cubicBezTo>
                      <a:pt x="0" y="7476"/>
                      <a:pt x="85" y="7545"/>
                      <a:pt x="171" y="7545"/>
                    </a:cubicBezTo>
                    <a:cubicBezTo>
                      <a:pt x="229" y="7545"/>
                      <a:pt x="287" y="7514"/>
                      <a:pt x="310" y="7445"/>
                    </a:cubicBezTo>
                    <a:cubicBezTo>
                      <a:pt x="686" y="6347"/>
                      <a:pt x="684" y="5258"/>
                      <a:pt x="729" y="4110"/>
                    </a:cubicBezTo>
                    <a:cubicBezTo>
                      <a:pt x="784" y="2763"/>
                      <a:pt x="1094" y="1448"/>
                      <a:pt x="1160" y="108"/>
                    </a:cubicBezTo>
                    <a:cubicBezTo>
                      <a:pt x="1163" y="36"/>
                      <a:pt x="1110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466169" y="847260"/>
                <a:ext cx="63192" cy="338033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9120" extrusionOk="0">
                    <a:moveTo>
                      <a:pt x="1621" y="1"/>
                    </a:moveTo>
                    <a:cubicBezTo>
                      <a:pt x="1595" y="1"/>
                      <a:pt x="1569" y="12"/>
                      <a:pt x="1554" y="38"/>
                    </a:cubicBezTo>
                    <a:lnTo>
                      <a:pt x="1555" y="38"/>
                    </a:lnTo>
                    <a:cubicBezTo>
                      <a:pt x="845" y="1351"/>
                      <a:pt x="628" y="2990"/>
                      <a:pt x="404" y="4453"/>
                    </a:cubicBezTo>
                    <a:cubicBezTo>
                      <a:pt x="171" y="5978"/>
                      <a:pt x="0" y="7509"/>
                      <a:pt x="174" y="9048"/>
                    </a:cubicBezTo>
                    <a:cubicBezTo>
                      <a:pt x="179" y="9090"/>
                      <a:pt x="221" y="9119"/>
                      <a:pt x="258" y="9119"/>
                    </a:cubicBezTo>
                    <a:cubicBezTo>
                      <a:pt x="285" y="9119"/>
                      <a:pt x="310" y="9104"/>
                      <a:pt x="316" y="9067"/>
                    </a:cubicBezTo>
                    <a:cubicBezTo>
                      <a:pt x="577" y="7505"/>
                      <a:pt x="658" y="5922"/>
                      <a:pt x="908" y="4357"/>
                    </a:cubicBezTo>
                    <a:cubicBezTo>
                      <a:pt x="1135" y="2936"/>
                      <a:pt x="1616" y="1514"/>
                      <a:pt x="1702" y="78"/>
                    </a:cubicBezTo>
                    <a:cubicBezTo>
                      <a:pt x="1704" y="30"/>
                      <a:pt x="1662" y="1"/>
                      <a:pt x="16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306282" y="1363094"/>
                <a:ext cx="292905" cy="43477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173" extrusionOk="0">
                    <a:moveTo>
                      <a:pt x="330" y="0"/>
                    </a:moveTo>
                    <a:cubicBezTo>
                      <a:pt x="258" y="0"/>
                      <a:pt x="185" y="1"/>
                      <a:pt x="113" y="4"/>
                    </a:cubicBezTo>
                    <a:cubicBezTo>
                      <a:pt x="8" y="8"/>
                      <a:pt x="0" y="141"/>
                      <a:pt x="90" y="178"/>
                    </a:cubicBezTo>
                    <a:cubicBezTo>
                      <a:pt x="1394" y="713"/>
                      <a:pt x="3026" y="806"/>
                      <a:pt x="4420" y="997"/>
                    </a:cubicBezTo>
                    <a:cubicBezTo>
                      <a:pt x="5120" y="1093"/>
                      <a:pt x="5806" y="1172"/>
                      <a:pt x="6496" y="1172"/>
                    </a:cubicBezTo>
                    <a:cubicBezTo>
                      <a:pt x="6912" y="1172"/>
                      <a:pt x="7328" y="1143"/>
                      <a:pt x="7749" y="1072"/>
                    </a:cubicBezTo>
                    <a:cubicBezTo>
                      <a:pt x="7903" y="1046"/>
                      <a:pt x="7862" y="809"/>
                      <a:pt x="7713" y="808"/>
                    </a:cubicBezTo>
                    <a:cubicBezTo>
                      <a:pt x="6334" y="803"/>
                      <a:pt x="4991" y="653"/>
                      <a:pt x="3626" y="455"/>
                    </a:cubicBezTo>
                    <a:cubicBezTo>
                      <a:pt x="2552" y="299"/>
                      <a:pt x="1420" y="0"/>
                      <a:pt x="3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304725" y="1037144"/>
                <a:ext cx="62524" cy="331806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8952" extrusionOk="0">
                    <a:moveTo>
                      <a:pt x="1515" y="1"/>
                    </a:moveTo>
                    <a:cubicBezTo>
                      <a:pt x="1475" y="1"/>
                      <a:pt x="1435" y="22"/>
                      <a:pt x="1411" y="74"/>
                    </a:cubicBezTo>
                    <a:cubicBezTo>
                      <a:pt x="232" y="2662"/>
                      <a:pt x="0" y="6076"/>
                      <a:pt x="89" y="8886"/>
                    </a:cubicBezTo>
                    <a:cubicBezTo>
                      <a:pt x="91" y="8926"/>
                      <a:pt x="129" y="8951"/>
                      <a:pt x="163" y="8951"/>
                    </a:cubicBezTo>
                    <a:cubicBezTo>
                      <a:pt x="189" y="8951"/>
                      <a:pt x="214" y="8937"/>
                      <a:pt x="219" y="8904"/>
                    </a:cubicBezTo>
                    <a:cubicBezTo>
                      <a:pt x="647" y="5979"/>
                      <a:pt x="1172" y="3095"/>
                      <a:pt x="1670" y="184"/>
                    </a:cubicBezTo>
                    <a:cubicBezTo>
                      <a:pt x="1686" y="87"/>
                      <a:pt x="1598" y="1"/>
                      <a:pt x="15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346754" y="1318393"/>
                <a:ext cx="294647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868" extrusionOk="0">
                    <a:moveTo>
                      <a:pt x="207" y="1"/>
                    </a:moveTo>
                    <a:cubicBezTo>
                      <a:pt x="0" y="1"/>
                      <a:pt x="15" y="323"/>
                      <a:pt x="226" y="350"/>
                    </a:cubicBezTo>
                    <a:cubicBezTo>
                      <a:pt x="2282" y="613"/>
                      <a:pt x="4422" y="867"/>
                      <a:pt x="6518" y="867"/>
                    </a:cubicBezTo>
                    <a:cubicBezTo>
                      <a:pt x="6964" y="867"/>
                      <a:pt x="7409" y="856"/>
                      <a:pt x="7850" y="830"/>
                    </a:cubicBezTo>
                    <a:cubicBezTo>
                      <a:pt x="7922" y="826"/>
                      <a:pt x="7950" y="706"/>
                      <a:pt x="7869" y="694"/>
                    </a:cubicBezTo>
                    <a:cubicBezTo>
                      <a:pt x="5352" y="314"/>
                      <a:pt x="2763" y="221"/>
                      <a:pt x="226" y="2"/>
                    </a:cubicBezTo>
                    <a:cubicBezTo>
                      <a:pt x="220" y="1"/>
                      <a:pt x="213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80;p2"/>
          <p:cNvSpPr/>
          <p:nvPr/>
        </p:nvSpPr>
        <p:spPr>
          <a:xfrm>
            <a:off x="6171671" y="1488892"/>
            <a:ext cx="144618" cy="49185"/>
          </a:xfrm>
          <a:custGeom>
            <a:avLst/>
            <a:gdLst/>
            <a:ahLst/>
            <a:cxnLst/>
            <a:rect l="l" t="t" r="r" b="b"/>
            <a:pathLst>
              <a:path w="3902" h="1327" extrusionOk="0">
                <a:moveTo>
                  <a:pt x="207" y="0"/>
                </a:moveTo>
                <a:cubicBezTo>
                  <a:pt x="44" y="0"/>
                  <a:pt x="1" y="251"/>
                  <a:pt x="172" y="318"/>
                </a:cubicBezTo>
                <a:cubicBezTo>
                  <a:pt x="802" y="564"/>
                  <a:pt x="1446" y="770"/>
                  <a:pt x="2090" y="979"/>
                </a:cubicBezTo>
                <a:cubicBezTo>
                  <a:pt x="2605" y="1145"/>
                  <a:pt x="3068" y="1326"/>
                  <a:pt x="3593" y="1326"/>
                </a:cubicBezTo>
                <a:cubicBezTo>
                  <a:pt x="3672" y="1326"/>
                  <a:pt x="3752" y="1322"/>
                  <a:pt x="3834" y="1313"/>
                </a:cubicBezTo>
                <a:cubicBezTo>
                  <a:pt x="3881" y="1308"/>
                  <a:pt x="3901" y="1233"/>
                  <a:pt x="3846" y="1223"/>
                </a:cubicBezTo>
                <a:cubicBezTo>
                  <a:pt x="3243" y="1104"/>
                  <a:pt x="2640" y="802"/>
                  <a:pt x="2055" y="597"/>
                </a:cubicBezTo>
                <a:cubicBezTo>
                  <a:pt x="1461" y="388"/>
                  <a:pt x="865" y="180"/>
                  <a:pt x="258" y="8"/>
                </a:cubicBezTo>
                <a:cubicBezTo>
                  <a:pt x="240" y="3"/>
                  <a:pt x="223" y="0"/>
                  <a:pt x="207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987203" y="1208607"/>
            <a:ext cx="1181997" cy="1206503"/>
          </a:xfrm>
          <a:custGeom>
            <a:avLst/>
            <a:gdLst/>
            <a:ahLst/>
            <a:cxnLst/>
            <a:rect l="l" t="t" r="r" b="b"/>
            <a:pathLst>
              <a:path w="31892" h="32551" extrusionOk="0">
                <a:moveTo>
                  <a:pt x="1" y="1"/>
                </a:moveTo>
                <a:cubicBezTo>
                  <a:pt x="1" y="1"/>
                  <a:pt x="5342" y="17640"/>
                  <a:pt x="15350" y="24484"/>
                </a:cubicBezTo>
                <a:cubicBezTo>
                  <a:pt x="20042" y="27692"/>
                  <a:pt x="25276" y="29979"/>
                  <a:pt x="30595" y="31986"/>
                </a:cubicBezTo>
                <a:lnTo>
                  <a:pt x="31892" y="32550"/>
                </a:lnTo>
                <a:cubicBezTo>
                  <a:pt x="28175" y="23408"/>
                  <a:pt x="22708" y="15177"/>
                  <a:pt x="15843" y="8624"/>
                </a:cubicBezTo>
                <a:cubicBezTo>
                  <a:pt x="9322" y="2400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974528" y="1196857"/>
            <a:ext cx="1196340" cy="1219439"/>
          </a:xfrm>
          <a:custGeom>
            <a:avLst/>
            <a:gdLst/>
            <a:ahLst/>
            <a:cxnLst/>
            <a:rect l="l" t="t" r="r" b="b"/>
            <a:pathLst>
              <a:path w="32279" h="32900" extrusionOk="0">
                <a:moveTo>
                  <a:pt x="138" y="1"/>
                </a:moveTo>
                <a:cubicBezTo>
                  <a:pt x="68" y="1"/>
                  <a:pt x="1" y="68"/>
                  <a:pt x="49" y="144"/>
                </a:cubicBezTo>
                <a:cubicBezTo>
                  <a:pt x="1052" y="1681"/>
                  <a:pt x="2449" y="3030"/>
                  <a:pt x="3699" y="4370"/>
                </a:cubicBezTo>
                <a:cubicBezTo>
                  <a:pt x="4993" y="5759"/>
                  <a:pt x="6303" y="7132"/>
                  <a:pt x="7628" y="8492"/>
                </a:cubicBezTo>
                <a:cubicBezTo>
                  <a:pt x="10293" y="11233"/>
                  <a:pt x="13008" y="13923"/>
                  <a:pt x="15741" y="16595"/>
                </a:cubicBezTo>
                <a:cubicBezTo>
                  <a:pt x="21263" y="21992"/>
                  <a:pt x="26860" y="27323"/>
                  <a:pt x="32210" y="32889"/>
                </a:cubicBezTo>
                <a:cubicBezTo>
                  <a:pt x="32217" y="32896"/>
                  <a:pt x="32225" y="32899"/>
                  <a:pt x="32232" y="32899"/>
                </a:cubicBezTo>
                <a:cubicBezTo>
                  <a:pt x="32256" y="32899"/>
                  <a:pt x="32278" y="32867"/>
                  <a:pt x="32256" y="32842"/>
                </a:cubicBezTo>
                <a:cubicBezTo>
                  <a:pt x="27097" y="27184"/>
                  <a:pt x="21682" y="21799"/>
                  <a:pt x="16236" y="16417"/>
                </a:cubicBezTo>
                <a:cubicBezTo>
                  <a:pt x="13572" y="13784"/>
                  <a:pt x="10910" y="11148"/>
                  <a:pt x="8292" y="8468"/>
                </a:cubicBezTo>
                <a:cubicBezTo>
                  <a:pt x="6967" y="7112"/>
                  <a:pt x="5655" y="5742"/>
                  <a:pt x="4357" y="4361"/>
                </a:cubicBezTo>
                <a:cubicBezTo>
                  <a:pt x="3007" y="2922"/>
                  <a:pt x="1718" y="1290"/>
                  <a:pt x="204" y="25"/>
                </a:cubicBezTo>
                <a:cubicBezTo>
                  <a:pt x="184" y="8"/>
                  <a:pt x="161" y="1"/>
                  <a:pt x="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132118" y="1578626"/>
            <a:ext cx="240424" cy="42736"/>
          </a:xfrm>
          <a:custGeom>
            <a:avLst/>
            <a:gdLst/>
            <a:ahLst/>
            <a:cxnLst/>
            <a:rect l="l" t="t" r="r" b="b"/>
            <a:pathLst>
              <a:path w="6487" h="1153" extrusionOk="0">
                <a:moveTo>
                  <a:pt x="95" y="1"/>
                </a:moveTo>
                <a:cubicBezTo>
                  <a:pt x="36" y="1"/>
                  <a:pt x="0" y="92"/>
                  <a:pt x="62" y="123"/>
                </a:cubicBezTo>
                <a:cubicBezTo>
                  <a:pt x="876" y="535"/>
                  <a:pt x="1729" y="621"/>
                  <a:pt x="2624" y="733"/>
                </a:cubicBezTo>
                <a:cubicBezTo>
                  <a:pt x="3846" y="883"/>
                  <a:pt x="5071" y="1063"/>
                  <a:pt x="6299" y="1152"/>
                </a:cubicBezTo>
                <a:cubicBezTo>
                  <a:pt x="6303" y="1152"/>
                  <a:pt x="6306" y="1152"/>
                  <a:pt x="6309" y="1152"/>
                </a:cubicBezTo>
                <a:cubicBezTo>
                  <a:pt x="6455" y="1152"/>
                  <a:pt x="6487" y="906"/>
                  <a:pt x="6336" y="881"/>
                </a:cubicBezTo>
                <a:cubicBezTo>
                  <a:pt x="4293" y="539"/>
                  <a:pt x="2103" y="583"/>
                  <a:pt x="112" y="4"/>
                </a:cubicBezTo>
                <a:cubicBezTo>
                  <a:pt x="106" y="2"/>
                  <a:pt x="100" y="1"/>
                  <a:pt x="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2286001" y="1822329"/>
            <a:ext cx="301355" cy="36398"/>
          </a:xfrm>
          <a:custGeom>
            <a:avLst/>
            <a:gdLst/>
            <a:ahLst/>
            <a:cxnLst/>
            <a:rect l="l" t="t" r="r" b="b"/>
            <a:pathLst>
              <a:path w="8131" h="982" extrusionOk="0">
                <a:moveTo>
                  <a:pt x="7773" y="1"/>
                </a:moveTo>
                <a:cubicBezTo>
                  <a:pt x="7761" y="1"/>
                  <a:pt x="7750" y="2"/>
                  <a:pt x="7738" y="3"/>
                </a:cubicBezTo>
                <a:cubicBezTo>
                  <a:pt x="6336" y="195"/>
                  <a:pt x="4918" y="312"/>
                  <a:pt x="3505" y="380"/>
                </a:cubicBezTo>
                <a:cubicBezTo>
                  <a:pt x="2374" y="435"/>
                  <a:pt x="1183" y="334"/>
                  <a:pt x="77" y="596"/>
                </a:cubicBezTo>
                <a:cubicBezTo>
                  <a:pt x="0" y="615"/>
                  <a:pt x="6" y="727"/>
                  <a:pt x="77" y="748"/>
                </a:cubicBezTo>
                <a:cubicBezTo>
                  <a:pt x="683" y="927"/>
                  <a:pt x="1330" y="981"/>
                  <a:pt x="1982" y="981"/>
                </a:cubicBezTo>
                <a:cubicBezTo>
                  <a:pt x="2648" y="981"/>
                  <a:pt x="3321" y="925"/>
                  <a:pt x="3959" y="887"/>
                </a:cubicBezTo>
                <a:cubicBezTo>
                  <a:pt x="5268" y="810"/>
                  <a:pt x="6560" y="637"/>
                  <a:pt x="7857" y="434"/>
                </a:cubicBezTo>
                <a:cubicBezTo>
                  <a:pt x="8130" y="392"/>
                  <a:pt x="8027" y="1"/>
                  <a:pt x="77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91116" y="1337482"/>
            <a:ext cx="66490" cy="255711"/>
          </a:xfrm>
          <a:custGeom>
            <a:avLst/>
            <a:gdLst/>
            <a:ahLst/>
            <a:cxnLst/>
            <a:rect l="l" t="t" r="r" b="b"/>
            <a:pathLst>
              <a:path w="1794" h="6899" extrusionOk="0">
                <a:moveTo>
                  <a:pt x="109" y="1"/>
                </a:moveTo>
                <a:cubicBezTo>
                  <a:pt x="56" y="1"/>
                  <a:pt x="1" y="47"/>
                  <a:pt x="21" y="108"/>
                </a:cubicBezTo>
                <a:cubicBezTo>
                  <a:pt x="737" y="2281"/>
                  <a:pt x="697" y="4596"/>
                  <a:pt x="1383" y="6766"/>
                </a:cubicBezTo>
                <a:cubicBezTo>
                  <a:pt x="1412" y="6858"/>
                  <a:pt x="1487" y="6898"/>
                  <a:pt x="1563" y="6898"/>
                </a:cubicBezTo>
                <a:cubicBezTo>
                  <a:pt x="1678" y="6898"/>
                  <a:pt x="1794" y="6806"/>
                  <a:pt x="1751" y="6665"/>
                </a:cubicBezTo>
                <a:cubicBezTo>
                  <a:pt x="1095" y="4496"/>
                  <a:pt x="1207" y="2083"/>
                  <a:pt x="177" y="42"/>
                </a:cubicBezTo>
                <a:cubicBezTo>
                  <a:pt x="162" y="13"/>
                  <a:pt x="136" y="1"/>
                  <a:pt x="1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83105" y="1384109"/>
            <a:ext cx="43104" cy="279655"/>
          </a:xfrm>
          <a:custGeom>
            <a:avLst/>
            <a:gdLst/>
            <a:ahLst/>
            <a:cxnLst/>
            <a:rect l="l" t="t" r="r" b="b"/>
            <a:pathLst>
              <a:path w="1163" h="7545" extrusionOk="0">
                <a:moveTo>
                  <a:pt x="109" y="0"/>
                </a:moveTo>
                <a:cubicBezTo>
                  <a:pt x="54" y="0"/>
                  <a:pt x="1" y="36"/>
                  <a:pt x="4" y="107"/>
                </a:cubicBezTo>
                <a:lnTo>
                  <a:pt x="3" y="107"/>
                </a:lnTo>
                <a:cubicBezTo>
                  <a:pt x="69" y="1447"/>
                  <a:pt x="380" y="2762"/>
                  <a:pt x="434" y="4109"/>
                </a:cubicBezTo>
                <a:cubicBezTo>
                  <a:pt x="479" y="5256"/>
                  <a:pt x="478" y="6347"/>
                  <a:pt x="853" y="7444"/>
                </a:cubicBezTo>
                <a:cubicBezTo>
                  <a:pt x="876" y="7514"/>
                  <a:pt x="934" y="7544"/>
                  <a:pt x="991" y="7544"/>
                </a:cubicBezTo>
                <a:cubicBezTo>
                  <a:pt x="1077" y="7544"/>
                  <a:pt x="1163" y="7476"/>
                  <a:pt x="1131" y="7367"/>
                </a:cubicBezTo>
                <a:cubicBezTo>
                  <a:pt x="434" y="4987"/>
                  <a:pt x="1038" y="2458"/>
                  <a:pt x="223" y="78"/>
                </a:cubicBezTo>
                <a:cubicBezTo>
                  <a:pt x="205" y="26"/>
                  <a:pt x="156" y="0"/>
                  <a:pt x="1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2648139" y="1593971"/>
            <a:ext cx="63266" cy="337996"/>
          </a:xfrm>
          <a:custGeom>
            <a:avLst/>
            <a:gdLst/>
            <a:ahLst/>
            <a:cxnLst/>
            <a:rect l="l" t="t" r="r" b="b"/>
            <a:pathLst>
              <a:path w="1707" h="9119" extrusionOk="0">
                <a:moveTo>
                  <a:pt x="84" y="0"/>
                </a:moveTo>
                <a:cubicBezTo>
                  <a:pt x="43" y="0"/>
                  <a:pt x="1" y="29"/>
                  <a:pt x="4" y="77"/>
                </a:cubicBezTo>
                <a:cubicBezTo>
                  <a:pt x="91" y="1513"/>
                  <a:pt x="572" y="2935"/>
                  <a:pt x="799" y="4356"/>
                </a:cubicBezTo>
                <a:cubicBezTo>
                  <a:pt x="1049" y="5921"/>
                  <a:pt x="1129" y="7504"/>
                  <a:pt x="1391" y="9066"/>
                </a:cubicBezTo>
                <a:cubicBezTo>
                  <a:pt x="1397" y="9103"/>
                  <a:pt x="1421" y="9118"/>
                  <a:pt x="1449" y="9118"/>
                </a:cubicBezTo>
                <a:cubicBezTo>
                  <a:pt x="1486" y="9118"/>
                  <a:pt x="1527" y="9090"/>
                  <a:pt x="1533" y="9047"/>
                </a:cubicBezTo>
                <a:cubicBezTo>
                  <a:pt x="1707" y="7509"/>
                  <a:pt x="1535" y="5977"/>
                  <a:pt x="1302" y="4452"/>
                </a:cubicBezTo>
                <a:cubicBezTo>
                  <a:pt x="1079" y="2992"/>
                  <a:pt x="862" y="1350"/>
                  <a:pt x="150" y="38"/>
                </a:cubicBezTo>
                <a:cubicBezTo>
                  <a:pt x="136" y="12"/>
                  <a:pt x="111" y="0"/>
                  <a:pt x="8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2578350" y="2109768"/>
            <a:ext cx="292905" cy="43477"/>
          </a:xfrm>
          <a:custGeom>
            <a:avLst/>
            <a:gdLst/>
            <a:ahLst/>
            <a:cxnLst/>
            <a:rect l="l" t="t" r="r" b="b"/>
            <a:pathLst>
              <a:path w="7903" h="1173" extrusionOk="0">
                <a:moveTo>
                  <a:pt x="7573" y="1"/>
                </a:moveTo>
                <a:cubicBezTo>
                  <a:pt x="6484" y="1"/>
                  <a:pt x="5350" y="300"/>
                  <a:pt x="4277" y="455"/>
                </a:cubicBezTo>
                <a:cubicBezTo>
                  <a:pt x="2913" y="653"/>
                  <a:pt x="1570" y="804"/>
                  <a:pt x="190" y="808"/>
                </a:cubicBezTo>
                <a:cubicBezTo>
                  <a:pt x="44" y="808"/>
                  <a:pt x="0" y="1047"/>
                  <a:pt x="154" y="1074"/>
                </a:cubicBezTo>
                <a:lnTo>
                  <a:pt x="154" y="1073"/>
                </a:lnTo>
                <a:cubicBezTo>
                  <a:pt x="575" y="1144"/>
                  <a:pt x="993" y="1173"/>
                  <a:pt x="1410" y="1173"/>
                </a:cubicBezTo>
                <a:cubicBezTo>
                  <a:pt x="2099" y="1173"/>
                  <a:pt x="2786" y="1094"/>
                  <a:pt x="3483" y="998"/>
                </a:cubicBezTo>
                <a:cubicBezTo>
                  <a:pt x="4878" y="806"/>
                  <a:pt x="6510" y="714"/>
                  <a:pt x="7813" y="179"/>
                </a:cubicBezTo>
                <a:cubicBezTo>
                  <a:pt x="7902" y="142"/>
                  <a:pt x="7897" y="8"/>
                  <a:pt x="7790" y="5"/>
                </a:cubicBezTo>
                <a:cubicBezTo>
                  <a:pt x="7718" y="2"/>
                  <a:pt x="7646" y="1"/>
                  <a:pt x="7573" y="1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2810324" y="1783892"/>
            <a:ext cx="62524" cy="331732"/>
          </a:xfrm>
          <a:custGeom>
            <a:avLst/>
            <a:gdLst/>
            <a:ahLst/>
            <a:cxnLst/>
            <a:rect l="l" t="t" r="r" b="b"/>
            <a:pathLst>
              <a:path w="1687" h="8950" extrusionOk="0">
                <a:moveTo>
                  <a:pt x="170" y="0"/>
                </a:moveTo>
                <a:cubicBezTo>
                  <a:pt x="89" y="0"/>
                  <a:pt x="1" y="86"/>
                  <a:pt x="17" y="183"/>
                </a:cubicBezTo>
                <a:cubicBezTo>
                  <a:pt x="514" y="3095"/>
                  <a:pt x="1040" y="5978"/>
                  <a:pt x="1467" y="8903"/>
                </a:cubicBezTo>
                <a:cubicBezTo>
                  <a:pt x="1472" y="8936"/>
                  <a:pt x="1497" y="8950"/>
                  <a:pt x="1523" y="8950"/>
                </a:cubicBezTo>
                <a:cubicBezTo>
                  <a:pt x="1558" y="8950"/>
                  <a:pt x="1595" y="8926"/>
                  <a:pt x="1597" y="8886"/>
                </a:cubicBezTo>
                <a:cubicBezTo>
                  <a:pt x="1687" y="6075"/>
                  <a:pt x="1455" y="2662"/>
                  <a:pt x="275" y="74"/>
                </a:cubicBezTo>
                <a:cubicBezTo>
                  <a:pt x="251" y="22"/>
                  <a:pt x="211" y="0"/>
                  <a:pt x="170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2536210" y="2065068"/>
            <a:ext cx="294610" cy="32135"/>
          </a:xfrm>
          <a:custGeom>
            <a:avLst/>
            <a:gdLst/>
            <a:ahLst/>
            <a:cxnLst/>
            <a:rect l="l" t="t" r="r" b="b"/>
            <a:pathLst>
              <a:path w="7949" h="867" extrusionOk="0">
                <a:moveTo>
                  <a:pt x="7741" y="0"/>
                </a:moveTo>
                <a:cubicBezTo>
                  <a:pt x="7735" y="0"/>
                  <a:pt x="7729" y="1"/>
                  <a:pt x="7723" y="1"/>
                </a:cubicBezTo>
                <a:cubicBezTo>
                  <a:pt x="5186" y="221"/>
                  <a:pt x="2597" y="313"/>
                  <a:pt x="80" y="695"/>
                </a:cubicBezTo>
                <a:cubicBezTo>
                  <a:pt x="0" y="706"/>
                  <a:pt x="25" y="825"/>
                  <a:pt x="98" y="829"/>
                </a:cubicBezTo>
                <a:cubicBezTo>
                  <a:pt x="540" y="855"/>
                  <a:pt x="986" y="867"/>
                  <a:pt x="1433" y="867"/>
                </a:cubicBezTo>
                <a:cubicBezTo>
                  <a:pt x="3529" y="867"/>
                  <a:pt x="5668" y="613"/>
                  <a:pt x="7723" y="350"/>
                </a:cubicBezTo>
                <a:cubicBezTo>
                  <a:pt x="7933" y="323"/>
                  <a:pt x="7949" y="0"/>
                  <a:pt x="7741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2861285" y="2235604"/>
            <a:ext cx="144581" cy="49148"/>
          </a:xfrm>
          <a:custGeom>
            <a:avLst/>
            <a:gdLst/>
            <a:ahLst/>
            <a:cxnLst/>
            <a:rect l="l" t="t" r="r" b="b"/>
            <a:pathLst>
              <a:path w="3901" h="1326" extrusionOk="0">
                <a:moveTo>
                  <a:pt x="3694" y="0"/>
                </a:moveTo>
                <a:cubicBezTo>
                  <a:pt x="3678" y="0"/>
                  <a:pt x="3662" y="2"/>
                  <a:pt x="3644" y="7"/>
                </a:cubicBezTo>
                <a:cubicBezTo>
                  <a:pt x="3037" y="179"/>
                  <a:pt x="2441" y="389"/>
                  <a:pt x="1846" y="597"/>
                </a:cubicBezTo>
                <a:cubicBezTo>
                  <a:pt x="1258" y="802"/>
                  <a:pt x="662" y="1103"/>
                  <a:pt x="55" y="1224"/>
                </a:cubicBezTo>
                <a:cubicBezTo>
                  <a:pt x="1" y="1235"/>
                  <a:pt x="20" y="1308"/>
                  <a:pt x="67" y="1314"/>
                </a:cubicBezTo>
                <a:lnTo>
                  <a:pt x="68" y="1313"/>
                </a:lnTo>
                <a:cubicBezTo>
                  <a:pt x="150" y="1322"/>
                  <a:pt x="231" y="1326"/>
                  <a:pt x="310" y="1326"/>
                </a:cubicBezTo>
                <a:cubicBezTo>
                  <a:pt x="834" y="1326"/>
                  <a:pt x="1297" y="1145"/>
                  <a:pt x="1811" y="978"/>
                </a:cubicBezTo>
                <a:cubicBezTo>
                  <a:pt x="2454" y="771"/>
                  <a:pt x="3100" y="565"/>
                  <a:pt x="3729" y="318"/>
                </a:cubicBezTo>
                <a:cubicBezTo>
                  <a:pt x="3900" y="250"/>
                  <a:pt x="3858" y="0"/>
                  <a:pt x="3694" y="0"/>
                </a:cubicBezTo>
                <a:close/>
              </a:path>
            </a:pathLst>
          </a:custGeom>
          <a:solidFill>
            <a:srgbClr val="173F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4764667" y="3569795"/>
            <a:ext cx="1085449" cy="1177963"/>
          </a:xfrm>
          <a:custGeom>
            <a:avLst/>
            <a:gdLst/>
            <a:ahLst/>
            <a:cxnLst/>
            <a:rect l="l" t="t" r="r" b="b"/>
            <a:pathLst>
              <a:path w="29287" h="31781" extrusionOk="0">
                <a:moveTo>
                  <a:pt x="13225" y="3771"/>
                </a:moveTo>
                <a:cubicBezTo>
                  <a:pt x="13335" y="3771"/>
                  <a:pt x="13442" y="3798"/>
                  <a:pt x="13541" y="3862"/>
                </a:cubicBezTo>
                <a:cubicBezTo>
                  <a:pt x="13719" y="3978"/>
                  <a:pt x="13814" y="4190"/>
                  <a:pt x="13851" y="4399"/>
                </a:cubicBezTo>
                <a:cubicBezTo>
                  <a:pt x="14007" y="5278"/>
                  <a:pt x="13327" y="6074"/>
                  <a:pt x="13145" y="6948"/>
                </a:cubicBezTo>
                <a:cubicBezTo>
                  <a:pt x="13047" y="7414"/>
                  <a:pt x="13095" y="7897"/>
                  <a:pt x="13113" y="8373"/>
                </a:cubicBezTo>
                <a:cubicBezTo>
                  <a:pt x="13130" y="8850"/>
                  <a:pt x="13111" y="9347"/>
                  <a:pt x="12897" y="9772"/>
                </a:cubicBezTo>
                <a:cubicBezTo>
                  <a:pt x="12701" y="10163"/>
                  <a:pt x="12302" y="10478"/>
                  <a:pt x="11874" y="10478"/>
                </a:cubicBezTo>
                <a:cubicBezTo>
                  <a:pt x="11834" y="10478"/>
                  <a:pt x="11794" y="10475"/>
                  <a:pt x="11753" y="10469"/>
                </a:cubicBezTo>
                <a:cubicBezTo>
                  <a:pt x="11149" y="10385"/>
                  <a:pt x="10802" y="9721"/>
                  <a:pt x="10722" y="9118"/>
                </a:cubicBezTo>
                <a:cubicBezTo>
                  <a:pt x="10597" y="8179"/>
                  <a:pt x="11038" y="7502"/>
                  <a:pt x="11355" y="6666"/>
                </a:cubicBezTo>
                <a:cubicBezTo>
                  <a:pt x="11669" y="5834"/>
                  <a:pt x="11632" y="4758"/>
                  <a:pt x="12383" y="4152"/>
                </a:cubicBezTo>
                <a:cubicBezTo>
                  <a:pt x="12623" y="3957"/>
                  <a:pt x="12935" y="3771"/>
                  <a:pt x="13225" y="3771"/>
                </a:cubicBezTo>
                <a:close/>
                <a:moveTo>
                  <a:pt x="25292" y="15679"/>
                </a:moveTo>
                <a:cubicBezTo>
                  <a:pt x="25396" y="15679"/>
                  <a:pt x="25498" y="15692"/>
                  <a:pt x="25599" y="15726"/>
                </a:cubicBezTo>
                <a:cubicBezTo>
                  <a:pt x="25930" y="15837"/>
                  <a:pt x="26144" y="16145"/>
                  <a:pt x="26117" y="16501"/>
                </a:cubicBezTo>
                <a:cubicBezTo>
                  <a:pt x="26047" y="17443"/>
                  <a:pt x="24494" y="17997"/>
                  <a:pt x="23741" y="18142"/>
                </a:cubicBezTo>
                <a:cubicBezTo>
                  <a:pt x="23359" y="18216"/>
                  <a:pt x="22969" y="18250"/>
                  <a:pt x="22578" y="18250"/>
                </a:cubicBezTo>
                <a:cubicBezTo>
                  <a:pt x="21995" y="18250"/>
                  <a:pt x="21411" y="18174"/>
                  <a:pt x="20850" y="18043"/>
                </a:cubicBezTo>
                <a:cubicBezTo>
                  <a:pt x="20399" y="17937"/>
                  <a:pt x="19973" y="17762"/>
                  <a:pt x="19740" y="17334"/>
                </a:cubicBezTo>
                <a:cubicBezTo>
                  <a:pt x="19654" y="17176"/>
                  <a:pt x="19620" y="16981"/>
                  <a:pt x="19692" y="16816"/>
                </a:cubicBezTo>
                <a:cubicBezTo>
                  <a:pt x="19766" y="16646"/>
                  <a:pt x="19935" y="16540"/>
                  <a:pt x="20101" y="16457"/>
                </a:cubicBezTo>
                <a:cubicBezTo>
                  <a:pt x="20803" y="16109"/>
                  <a:pt x="21600" y="16023"/>
                  <a:pt x="22372" y="16023"/>
                </a:cubicBezTo>
                <a:cubicBezTo>
                  <a:pt x="22418" y="16023"/>
                  <a:pt x="22463" y="16023"/>
                  <a:pt x="22508" y="16024"/>
                </a:cubicBezTo>
                <a:cubicBezTo>
                  <a:pt x="22538" y="16024"/>
                  <a:pt x="22568" y="16024"/>
                  <a:pt x="22599" y="16024"/>
                </a:cubicBezTo>
                <a:cubicBezTo>
                  <a:pt x="23174" y="16024"/>
                  <a:pt x="23746" y="15946"/>
                  <a:pt x="24316" y="15858"/>
                </a:cubicBezTo>
                <a:cubicBezTo>
                  <a:pt x="24633" y="15809"/>
                  <a:pt x="24968" y="15679"/>
                  <a:pt x="25292" y="15679"/>
                </a:cubicBezTo>
                <a:close/>
                <a:moveTo>
                  <a:pt x="28522" y="1"/>
                </a:moveTo>
                <a:lnTo>
                  <a:pt x="28522" y="1"/>
                </a:lnTo>
                <a:cubicBezTo>
                  <a:pt x="27545" y="1047"/>
                  <a:pt x="25317" y="1309"/>
                  <a:pt x="23389" y="1309"/>
                </a:cubicBezTo>
                <a:cubicBezTo>
                  <a:pt x="22201" y="1309"/>
                  <a:pt x="21127" y="1209"/>
                  <a:pt x="20530" y="1132"/>
                </a:cubicBezTo>
                <a:cubicBezTo>
                  <a:pt x="20524" y="1131"/>
                  <a:pt x="20517" y="1130"/>
                  <a:pt x="20511" y="1130"/>
                </a:cubicBezTo>
                <a:cubicBezTo>
                  <a:pt x="20131" y="1375"/>
                  <a:pt x="19774" y="1653"/>
                  <a:pt x="19442" y="1960"/>
                </a:cubicBezTo>
                <a:cubicBezTo>
                  <a:pt x="18733" y="2619"/>
                  <a:pt x="18127" y="3375"/>
                  <a:pt x="17515" y="4123"/>
                </a:cubicBezTo>
                <a:cubicBezTo>
                  <a:pt x="17258" y="4438"/>
                  <a:pt x="16221" y="5997"/>
                  <a:pt x="15532" y="5997"/>
                </a:cubicBezTo>
                <a:cubicBezTo>
                  <a:pt x="15363" y="5997"/>
                  <a:pt x="15215" y="5904"/>
                  <a:pt x="15105" y="5675"/>
                </a:cubicBezTo>
                <a:cubicBezTo>
                  <a:pt x="14715" y="4868"/>
                  <a:pt x="15220" y="3891"/>
                  <a:pt x="15640" y="3211"/>
                </a:cubicBezTo>
                <a:cubicBezTo>
                  <a:pt x="16122" y="2432"/>
                  <a:pt x="16699" y="1668"/>
                  <a:pt x="17389" y="1072"/>
                </a:cubicBezTo>
                <a:lnTo>
                  <a:pt x="17389" y="1072"/>
                </a:lnTo>
                <a:cubicBezTo>
                  <a:pt x="14943" y="1279"/>
                  <a:pt x="12538" y="2061"/>
                  <a:pt x="10380" y="3246"/>
                </a:cubicBezTo>
                <a:cubicBezTo>
                  <a:pt x="9283" y="3845"/>
                  <a:pt x="8235" y="4533"/>
                  <a:pt x="7246" y="5300"/>
                </a:cubicBezTo>
                <a:cubicBezTo>
                  <a:pt x="6688" y="6262"/>
                  <a:pt x="6256" y="7299"/>
                  <a:pt x="5992" y="8380"/>
                </a:cubicBezTo>
                <a:cubicBezTo>
                  <a:pt x="5496" y="10419"/>
                  <a:pt x="5622" y="12962"/>
                  <a:pt x="4333" y="14720"/>
                </a:cubicBezTo>
                <a:cubicBezTo>
                  <a:pt x="4117" y="15015"/>
                  <a:pt x="3809" y="15261"/>
                  <a:pt x="3448" y="15326"/>
                </a:cubicBezTo>
                <a:cubicBezTo>
                  <a:pt x="3356" y="15343"/>
                  <a:pt x="3270" y="15350"/>
                  <a:pt x="3189" y="15350"/>
                </a:cubicBezTo>
                <a:cubicBezTo>
                  <a:pt x="1307" y="15350"/>
                  <a:pt x="2607" y="10992"/>
                  <a:pt x="2850" y="10097"/>
                </a:cubicBezTo>
                <a:cubicBezTo>
                  <a:pt x="2861" y="10054"/>
                  <a:pt x="2875" y="10012"/>
                  <a:pt x="2886" y="9969"/>
                </a:cubicBezTo>
                <a:lnTo>
                  <a:pt x="2886" y="9969"/>
                </a:lnTo>
                <a:cubicBezTo>
                  <a:pt x="1239" y="12469"/>
                  <a:pt x="226" y="15373"/>
                  <a:pt x="120" y="18626"/>
                </a:cubicBezTo>
                <a:cubicBezTo>
                  <a:pt x="0" y="22270"/>
                  <a:pt x="1169" y="24928"/>
                  <a:pt x="3510" y="29063"/>
                </a:cubicBezTo>
                <a:lnTo>
                  <a:pt x="5068" y="30052"/>
                </a:lnTo>
                <a:cubicBezTo>
                  <a:pt x="7793" y="31351"/>
                  <a:pt x="10947" y="31780"/>
                  <a:pt x="13973" y="31780"/>
                </a:cubicBezTo>
                <a:cubicBezTo>
                  <a:pt x="14368" y="31780"/>
                  <a:pt x="14760" y="31773"/>
                  <a:pt x="15148" y="31759"/>
                </a:cubicBezTo>
                <a:cubicBezTo>
                  <a:pt x="16151" y="31725"/>
                  <a:pt x="17127" y="31562"/>
                  <a:pt x="18072" y="31302"/>
                </a:cubicBezTo>
                <a:cubicBezTo>
                  <a:pt x="17281" y="31266"/>
                  <a:pt x="16493" y="31181"/>
                  <a:pt x="15713" y="31047"/>
                </a:cubicBezTo>
                <a:cubicBezTo>
                  <a:pt x="14426" y="30825"/>
                  <a:pt x="13036" y="30379"/>
                  <a:pt x="12374" y="29253"/>
                </a:cubicBezTo>
                <a:cubicBezTo>
                  <a:pt x="12204" y="28965"/>
                  <a:pt x="12105" y="28563"/>
                  <a:pt x="12333" y="28317"/>
                </a:cubicBezTo>
                <a:cubicBezTo>
                  <a:pt x="12476" y="28162"/>
                  <a:pt x="12703" y="28122"/>
                  <a:pt x="12915" y="28122"/>
                </a:cubicBezTo>
                <a:cubicBezTo>
                  <a:pt x="12918" y="28122"/>
                  <a:pt x="12921" y="28122"/>
                  <a:pt x="12923" y="28122"/>
                </a:cubicBezTo>
                <a:cubicBezTo>
                  <a:pt x="13693" y="28126"/>
                  <a:pt x="14396" y="28526"/>
                  <a:pt x="15079" y="28879"/>
                </a:cubicBezTo>
                <a:cubicBezTo>
                  <a:pt x="16273" y="29495"/>
                  <a:pt x="17520" y="30004"/>
                  <a:pt x="18805" y="30397"/>
                </a:cubicBezTo>
                <a:cubicBezTo>
                  <a:pt x="19148" y="30503"/>
                  <a:pt x="19503" y="30597"/>
                  <a:pt x="19859" y="30668"/>
                </a:cubicBezTo>
                <a:cubicBezTo>
                  <a:pt x="22615" y="29468"/>
                  <a:pt x="24985" y="27374"/>
                  <a:pt x="26646" y="24822"/>
                </a:cubicBezTo>
                <a:lnTo>
                  <a:pt x="26646" y="24822"/>
                </a:lnTo>
                <a:cubicBezTo>
                  <a:pt x="26298" y="25070"/>
                  <a:pt x="25941" y="25305"/>
                  <a:pt x="25573" y="25524"/>
                </a:cubicBezTo>
                <a:cubicBezTo>
                  <a:pt x="24120" y="26385"/>
                  <a:pt x="22487" y="26985"/>
                  <a:pt x="20800" y="27072"/>
                </a:cubicBezTo>
                <a:cubicBezTo>
                  <a:pt x="20702" y="27077"/>
                  <a:pt x="20601" y="27080"/>
                  <a:pt x="20498" y="27080"/>
                </a:cubicBezTo>
                <a:cubicBezTo>
                  <a:pt x="18939" y="27080"/>
                  <a:pt x="16811" y="26489"/>
                  <a:pt x="16354" y="24834"/>
                </a:cubicBezTo>
                <a:cubicBezTo>
                  <a:pt x="16161" y="24141"/>
                  <a:pt x="16465" y="23471"/>
                  <a:pt x="16993" y="23022"/>
                </a:cubicBezTo>
                <a:cubicBezTo>
                  <a:pt x="17668" y="22448"/>
                  <a:pt x="18409" y="22281"/>
                  <a:pt x="19192" y="22281"/>
                </a:cubicBezTo>
                <a:cubicBezTo>
                  <a:pt x="19662" y="22281"/>
                  <a:pt x="20148" y="22341"/>
                  <a:pt x="20642" y="22409"/>
                </a:cubicBezTo>
                <a:cubicBezTo>
                  <a:pt x="21051" y="22466"/>
                  <a:pt x="21483" y="22495"/>
                  <a:pt x="21923" y="22495"/>
                </a:cubicBezTo>
                <a:cubicBezTo>
                  <a:pt x="23495" y="22495"/>
                  <a:pt x="25182" y="22120"/>
                  <a:pt x="26395" y="21278"/>
                </a:cubicBezTo>
                <a:cubicBezTo>
                  <a:pt x="27287" y="20658"/>
                  <a:pt x="28156" y="20007"/>
                  <a:pt x="28925" y="19261"/>
                </a:cubicBezTo>
                <a:cubicBezTo>
                  <a:pt x="29041" y="18675"/>
                  <a:pt x="29121" y="18082"/>
                  <a:pt x="29162" y="17484"/>
                </a:cubicBezTo>
                <a:cubicBezTo>
                  <a:pt x="29287" y="15583"/>
                  <a:pt x="28985" y="13703"/>
                  <a:pt x="28631" y="11823"/>
                </a:cubicBezTo>
                <a:cubicBezTo>
                  <a:pt x="28551" y="11933"/>
                  <a:pt x="28472" y="12042"/>
                  <a:pt x="28386" y="12147"/>
                </a:cubicBezTo>
                <a:cubicBezTo>
                  <a:pt x="27418" y="13313"/>
                  <a:pt x="25975" y="14138"/>
                  <a:pt x="24464" y="14138"/>
                </a:cubicBezTo>
                <a:cubicBezTo>
                  <a:pt x="24429" y="14138"/>
                  <a:pt x="24394" y="14137"/>
                  <a:pt x="24360" y="14137"/>
                </a:cubicBezTo>
                <a:cubicBezTo>
                  <a:pt x="23880" y="14124"/>
                  <a:pt x="23311" y="13949"/>
                  <a:pt x="23195" y="13483"/>
                </a:cubicBezTo>
                <a:cubicBezTo>
                  <a:pt x="23119" y="13181"/>
                  <a:pt x="23278" y="12860"/>
                  <a:pt x="23509" y="12651"/>
                </a:cubicBezTo>
                <a:cubicBezTo>
                  <a:pt x="23740" y="12441"/>
                  <a:pt x="24033" y="12316"/>
                  <a:pt x="24314" y="12182"/>
                </a:cubicBezTo>
                <a:cubicBezTo>
                  <a:pt x="25862" y="11438"/>
                  <a:pt x="27170" y="10226"/>
                  <a:pt x="28075" y="8767"/>
                </a:cubicBezTo>
                <a:cubicBezTo>
                  <a:pt x="28040" y="8548"/>
                  <a:pt x="28002" y="8330"/>
                  <a:pt x="27972" y="8111"/>
                </a:cubicBezTo>
                <a:cubicBezTo>
                  <a:pt x="27539" y="4985"/>
                  <a:pt x="27290" y="2850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4884008" y="3678099"/>
            <a:ext cx="827050" cy="978108"/>
          </a:xfrm>
          <a:custGeom>
            <a:avLst/>
            <a:gdLst/>
            <a:ahLst/>
            <a:cxnLst/>
            <a:rect l="l" t="t" r="r" b="b"/>
            <a:pathLst>
              <a:path w="22315" h="26389" extrusionOk="0">
                <a:moveTo>
                  <a:pt x="22127" y="0"/>
                </a:moveTo>
                <a:cubicBezTo>
                  <a:pt x="22068" y="0"/>
                  <a:pt x="22013" y="35"/>
                  <a:pt x="21993" y="115"/>
                </a:cubicBezTo>
                <a:lnTo>
                  <a:pt x="21995" y="114"/>
                </a:lnTo>
                <a:lnTo>
                  <a:pt x="21995" y="114"/>
                </a:lnTo>
                <a:cubicBezTo>
                  <a:pt x="20571" y="6089"/>
                  <a:pt x="14952" y="8656"/>
                  <a:pt x="10577" y="12272"/>
                </a:cubicBezTo>
                <a:cubicBezTo>
                  <a:pt x="7667" y="14679"/>
                  <a:pt x="5060" y="17462"/>
                  <a:pt x="2921" y="20578"/>
                </a:cubicBezTo>
                <a:cubicBezTo>
                  <a:pt x="1783" y="22237"/>
                  <a:pt x="540" y="24094"/>
                  <a:pt x="48" y="26075"/>
                </a:cubicBezTo>
                <a:cubicBezTo>
                  <a:pt x="0" y="26264"/>
                  <a:pt x="157" y="26388"/>
                  <a:pt x="307" y="26388"/>
                </a:cubicBezTo>
                <a:cubicBezTo>
                  <a:pt x="406" y="26388"/>
                  <a:pt x="502" y="26334"/>
                  <a:pt x="533" y="26209"/>
                </a:cubicBezTo>
                <a:cubicBezTo>
                  <a:pt x="683" y="25605"/>
                  <a:pt x="1248" y="24917"/>
                  <a:pt x="1557" y="24380"/>
                </a:cubicBezTo>
                <a:cubicBezTo>
                  <a:pt x="2351" y="22997"/>
                  <a:pt x="3178" y="21641"/>
                  <a:pt x="4095" y="20335"/>
                </a:cubicBezTo>
                <a:cubicBezTo>
                  <a:pt x="6374" y="17095"/>
                  <a:pt x="9173" y="14301"/>
                  <a:pt x="12240" y="11809"/>
                </a:cubicBezTo>
                <a:cubicBezTo>
                  <a:pt x="16209" y="8583"/>
                  <a:pt x="21535" y="5762"/>
                  <a:pt x="22299" y="199"/>
                </a:cubicBezTo>
                <a:cubicBezTo>
                  <a:pt x="22314" y="81"/>
                  <a:pt x="22217" y="0"/>
                  <a:pt x="2212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5229913" y="4177513"/>
            <a:ext cx="373442" cy="130691"/>
          </a:xfrm>
          <a:custGeom>
            <a:avLst/>
            <a:gdLst/>
            <a:ahLst/>
            <a:cxnLst/>
            <a:rect l="l" t="t" r="r" b="b"/>
            <a:pathLst>
              <a:path w="10076" h="3526" extrusionOk="0">
                <a:moveTo>
                  <a:pt x="317" y="0"/>
                </a:moveTo>
                <a:cubicBezTo>
                  <a:pt x="127" y="0"/>
                  <a:pt x="0" y="296"/>
                  <a:pt x="206" y="427"/>
                </a:cubicBezTo>
                <a:cubicBezTo>
                  <a:pt x="2988" y="2187"/>
                  <a:pt x="6072" y="3526"/>
                  <a:pt x="9395" y="3526"/>
                </a:cubicBezTo>
                <a:cubicBezTo>
                  <a:pt x="9559" y="3526"/>
                  <a:pt x="9725" y="3523"/>
                  <a:pt x="9890" y="3516"/>
                </a:cubicBezTo>
                <a:cubicBezTo>
                  <a:pt x="10074" y="3508"/>
                  <a:pt x="10075" y="3236"/>
                  <a:pt x="9890" y="3231"/>
                </a:cubicBezTo>
                <a:lnTo>
                  <a:pt x="9890" y="3230"/>
                </a:lnTo>
                <a:cubicBezTo>
                  <a:pt x="6456" y="3116"/>
                  <a:pt x="3298" y="1878"/>
                  <a:pt x="433" y="37"/>
                </a:cubicBezTo>
                <a:cubicBezTo>
                  <a:pt x="393" y="11"/>
                  <a:pt x="354" y="0"/>
                  <a:pt x="317" y="0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5309597" y="3790999"/>
            <a:ext cx="148658" cy="317091"/>
          </a:xfrm>
          <a:custGeom>
            <a:avLst/>
            <a:gdLst/>
            <a:ahLst/>
            <a:cxnLst/>
            <a:rect l="l" t="t" r="r" b="b"/>
            <a:pathLst>
              <a:path w="4011" h="8555" extrusionOk="0">
                <a:moveTo>
                  <a:pt x="3825" y="1"/>
                </a:moveTo>
                <a:cubicBezTo>
                  <a:pt x="3794" y="1"/>
                  <a:pt x="3763" y="13"/>
                  <a:pt x="3737" y="43"/>
                </a:cubicBezTo>
                <a:cubicBezTo>
                  <a:pt x="1748" y="2357"/>
                  <a:pt x="627" y="5184"/>
                  <a:pt x="46" y="8163"/>
                </a:cubicBezTo>
                <a:cubicBezTo>
                  <a:pt x="0" y="8401"/>
                  <a:pt x="203" y="8554"/>
                  <a:pt x="387" y="8554"/>
                </a:cubicBezTo>
                <a:cubicBezTo>
                  <a:pt x="509" y="8554"/>
                  <a:pt x="623" y="8486"/>
                  <a:pt x="648" y="8329"/>
                </a:cubicBezTo>
                <a:cubicBezTo>
                  <a:pt x="1131" y="5384"/>
                  <a:pt x="2375" y="2723"/>
                  <a:pt x="3950" y="207"/>
                </a:cubicBezTo>
                <a:cubicBezTo>
                  <a:pt x="4010" y="111"/>
                  <a:pt x="3918" y="1"/>
                  <a:pt x="3825" y="1"/>
                </a:cubicBezTo>
                <a:close/>
              </a:path>
            </a:pathLst>
          </a:custGeom>
          <a:solidFill>
            <a:srgbClr val="0F27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2"/>
          <p:cNvGrpSpPr/>
          <p:nvPr/>
        </p:nvGrpSpPr>
        <p:grpSpPr>
          <a:xfrm>
            <a:off x="7522539" y="3859872"/>
            <a:ext cx="1407226" cy="2173899"/>
            <a:chOff x="5976314" y="-1407515"/>
            <a:chExt cx="1407226" cy="2173899"/>
          </a:xfrm>
        </p:grpSpPr>
        <p:sp>
          <p:nvSpPr>
            <p:cNvPr id="97" name="Google Shape;97;p2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"/>
          <p:cNvSpPr/>
          <p:nvPr/>
        </p:nvSpPr>
        <p:spPr>
          <a:xfrm>
            <a:off x="6349385" y="1946348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4849" y="1"/>
                </a:moveTo>
                <a:cubicBezTo>
                  <a:pt x="4804" y="1"/>
                  <a:pt x="4760" y="36"/>
                  <a:pt x="4779" y="92"/>
                </a:cubicBezTo>
                <a:cubicBezTo>
                  <a:pt x="5641" y="2613"/>
                  <a:pt x="5657" y="5237"/>
                  <a:pt x="4762" y="7753"/>
                </a:cubicBezTo>
                <a:cubicBezTo>
                  <a:pt x="3772" y="10537"/>
                  <a:pt x="1849" y="12557"/>
                  <a:pt x="75" y="14841"/>
                </a:cubicBezTo>
                <a:cubicBezTo>
                  <a:pt x="0" y="14938"/>
                  <a:pt x="71" y="15052"/>
                  <a:pt x="164" y="15052"/>
                </a:cubicBezTo>
                <a:cubicBezTo>
                  <a:pt x="192" y="15052"/>
                  <a:pt x="222" y="15041"/>
                  <a:pt x="251" y="15017"/>
                </a:cubicBezTo>
                <a:cubicBezTo>
                  <a:pt x="4461" y="11460"/>
                  <a:pt x="7007" y="5352"/>
                  <a:pt x="4924" y="52"/>
                </a:cubicBezTo>
                <a:cubicBezTo>
                  <a:pt x="4910" y="16"/>
                  <a:pt x="4879" y="1"/>
                  <a:pt x="484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278107" y="2142830"/>
            <a:ext cx="259734" cy="557902"/>
          </a:xfrm>
          <a:custGeom>
            <a:avLst/>
            <a:gdLst/>
            <a:ahLst/>
            <a:cxnLst/>
            <a:rect l="l" t="t" r="r" b="b"/>
            <a:pathLst>
              <a:path w="7008" h="15052" extrusionOk="0">
                <a:moveTo>
                  <a:pt x="2158" y="0"/>
                </a:moveTo>
                <a:cubicBezTo>
                  <a:pt x="2128" y="0"/>
                  <a:pt x="2097" y="16"/>
                  <a:pt x="2083" y="51"/>
                </a:cubicBezTo>
                <a:cubicBezTo>
                  <a:pt x="0" y="5352"/>
                  <a:pt x="2546" y="11461"/>
                  <a:pt x="6757" y="15017"/>
                </a:cubicBezTo>
                <a:cubicBezTo>
                  <a:pt x="6786" y="15041"/>
                  <a:pt x="6816" y="15051"/>
                  <a:pt x="6844" y="15051"/>
                </a:cubicBezTo>
                <a:cubicBezTo>
                  <a:pt x="6937" y="15051"/>
                  <a:pt x="7007" y="14937"/>
                  <a:pt x="6933" y="14840"/>
                </a:cubicBezTo>
                <a:cubicBezTo>
                  <a:pt x="5159" y="12558"/>
                  <a:pt x="3234" y="10535"/>
                  <a:pt x="2244" y="7753"/>
                </a:cubicBezTo>
                <a:cubicBezTo>
                  <a:pt x="1350" y="5237"/>
                  <a:pt x="1367" y="2612"/>
                  <a:pt x="2228" y="91"/>
                </a:cubicBezTo>
                <a:cubicBezTo>
                  <a:pt x="2247" y="35"/>
                  <a:pt x="2203" y="0"/>
                  <a:pt x="21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2"/>
          <p:cNvGrpSpPr/>
          <p:nvPr/>
        </p:nvGrpSpPr>
        <p:grpSpPr>
          <a:xfrm>
            <a:off x="1359405" y="3760131"/>
            <a:ext cx="1093344" cy="1755695"/>
            <a:chOff x="1760455" y="-1283644"/>
            <a:chExt cx="1093344" cy="1755695"/>
          </a:xfrm>
        </p:grpSpPr>
        <p:sp>
          <p:nvSpPr>
            <p:cNvPr id="111" name="Google Shape;111;p2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"/>
          <p:cNvSpPr/>
          <p:nvPr/>
        </p:nvSpPr>
        <p:spPr>
          <a:xfrm>
            <a:off x="1944250" y="2"/>
            <a:ext cx="4947658" cy="4910092"/>
          </a:xfrm>
          <a:custGeom>
            <a:avLst/>
            <a:gdLst/>
            <a:ahLst/>
            <a:cxnLst/>
            <a:rect l="l" t="t" r="r" b="b"/>
            <a:pathLst>
              <a:path w="133495" h="193692" extrusionOk="0">
                <a:moveTo>
                  <a:pt x="5476" y="0"/>
                </a:moveTo>
                <a:cubicBezTo>
                  <a:pt x="4302" y="4783"/>
                  <a:pt x="2637" y="15606"/>
                  <a:pt x="8435" y="24783"/>
                </a:cubicBezTo>
                <a:cubicBezTo>
                  <a:pt x="16135" y="36972"/>
                  <a:pt x="21668" y="40331"/>
                  <a:pt x="21450" y="47401"/>
                </a:cubicBezTo>
                <a:cubicBezTo>
                  <a:pt x="21028" y="60995"/>
                  <a:pt x="0" y="58580"/>
                  <a:pt x="4623" y="82529"/>
                </a:cubicBezTo>
                <a:cubicBezTo>
                  <a:pt x="6636" y="92955"/>
                  <a:pt x="15815" y="99532"/>
                  <a:pt x="15013" y="106270"/>
                </a:cubicBezTo>
                <a:cubicBezTo>
                  <a:pt x="13933" y="115344"/>
                  <a:pt x="11324" y="123942"/>
                  <a:pt x="20330" y="131737"/>
                </a:cubicBezTo>
                <a:cubicBezTo>
                  <a:pt x="31324" y="141255"/>
                  <a:pt x="43406" y="143520"/>
                  <a:pt x="49999" y="154364"/>
                </a:cubicBezTo>
                <a:cubicBezTo>
                  <a:pt x="57886" y="167334"/>
                  <a:pt x="54697" y="179857"/>
                  <a:pt x="74412" y="193692"/>
                </a:cubicBezTo>
                <a:lnTo>
                  <a:pt x="81829" y="191606"/>
                </a:lnTo>
                <a:cubicBezTo>
                  <a:pt x="81829" y="191606"/>
                  <a:pt x="74688" y="183576"/>
                  <a:pt x="78376" y="162954"/>
                </a:cubicBezTo>
                <a:cubicBezTo>
                  <a:pt x="81215" y="147074"/>
                  <a:pt x="102388" y="137067"/>
                  <a:pt x="110574" y="129058"/>
                </a:cubicBezTo>
                <a:cubicBezTo>
                  <a:pt x="110578" y="129053"/>
                  <a:pt x="110584" y="129044"/>
                  <a:pt x="110588" y="129039"/>
                </a:cubicBezTo>
                <a:cubicBezTo>
                  <a:pt x="127619" y="115063"/>
                  <a:pt x="117595" y="104755"/>
                  <a:pt x="121122" y="95780"/>
                </a:cubicBezTo>
                <a:cubicBezTo>
                  <a:pt x="124649" y="86797"/>
                  <a:pt x="127723" y="85442"/>
                  <a:pt x="128627" y="74108"/>
                </a:cubicBezTo>
                <a:cubicBezTo>
                  <a:pt x="129548" y="62551"/>
                  <a:pt x="116621" y="59239"/>
                  <a:pt x="115336" y="45764"/>
                </a:cubicBezTo>
                <a:cubicBezTo>
                  <a:pt x="114052" y="32291"/>
                  <a:pt x="128100" y="30235"/>
                  <a:pt x="131310" y="19331"/>
                </a:cubicBezTo>
                <a:cubicBezTo>
                  <a:pt x="133495" y="11901"/>
                  <a:pt x="131507" y="4172"/>
                  <a:pt x="1300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933325" y="3"/>
            <a:ext cx="2346723" cy="4567573"/>
          </a:xfrm>
          <a:custGeom>
            <a:avLst/>
            <a:gdLst/>
            <a:ahLst/>
            <a:cxnLst/>
            <a:rect l="l" t="t" r="r" b="b"/>
            <a:pathLst>
              <a:path w="63318" h="178735" extrusionOk="0">
                <a:moveTo>
                  <a:pt x="3458" y="1"/>
                </a:moveTo>
                <a:cubicBezTo>
                  <a:pt x="3413" y="1"/>
                  <a:pt x="3368" y="24"/>
                  <a:pt x="3350" y="78"/>
                </a:cubicBezTo>
                <a:cubicBezTo>
                  <a:pt x="2284" y="3258"/>
                  <a:pt x="2482" y="6819"/>
                  <a:pt x="2966" y="10087"/>
                </a:cubicBezTo>
                <a:cubicBezTo>
                  <a:pt x="3432" y="13229"/>
                  <a:pt x="4211" y="16533"/>
                  <a:pt x="5893" y="19265"/>
                </a:cubicBezTo>
                <a:cubicBezTo>
                  <a:pt x="9075" y="24434"/>
                  <a:pt x="12791" y="29249"/>
                  <a:pt x="16085" y="34342"/>
                </a:cubicBezTo>
                <a:cubicBezTo>
                  <a:pt x="17384" y="36350"/>
                  <a:pt x="18869" y="38562"/>
                  <a:pt x="19074" y="41013"/>
                </a:cubicBezTo>
                <a:cubicBezTo>
                  <a:pt x="19394" y="44850"/>
                  <a:pt x="17769" y="48086"/>
                  <a:pt x="14628" y="50295"/>
                </a:cubicBezTo>
                <a:cubicBezTo>
                  <a:pt x="12437" y="51838"/>
                  <a:pt x="10073" y="53097"/>
                  <a:pt x="8068" y="54902"/>
                </a:cubicBezTo>
                <a:cubicBezTo>
                  <a:pt x="5352" y="57351"/>
                  <a:pt x="3477" y="60544"/>
                  <a:pt x="2353" y="64007"/>
                </a:cubicBezTo>
                <a:cubicBezTo>
                  <a:pt x="1" y="71256"/>
                  <a:pt x="2099" y="78990"/>
                  <a:pt x="5944" y="85329"/>
                </a:cubicBezTo>
                <a:cubicBezTo>
                  <a:pt x="7708" y="88238"/>
                  <a:pt x="9856" y="90882"/>
                  <a:pt x="11404" y="93929"/>
                </a:cubicBezTo>
                <a:cubicBezTo>
                  <a:pt x="12326" y="95747"/>
                  <a:pt x="13058" y="97679"/>
                  <a:pt x="13390" y="99697"/>
                </a:cubicBezTo>
                <a:cubicBezTo>
                  <a:pt x="13725" y="101734"/>
                  <a:pt x="13529" y="103771"/>
                  <a:pt x="13266" y="105804"/>
                </a:cubicBezTo>
                <a:cubicBezTo>
                  <a:pt x="12354" y="112839"/>
                  <a:pt x="10633" y="120605"/>
                  <a:pt x="16211" y="126242"/>
                </a:cubicBezTo>
                <a:cubicBezTo>
                  <a:pt x="19250" y="129314"/>
                  <a:pt x="23076" y="131727"/>
                  <a:pt x="26738" y="133977"/>
                </a:cubicBezTo>
                <a:cubicBezTo>
                  <a:pt x="30335" y="136187"/>
                  <a:pt x="34046" y="138210"/>
                  <a:pt x="37629" y="140446"/>
                </a:cubicBezTo>
                <a:cubicBezTo>
                  <a:pt x="40567" y="142280"/>
                  <a:pt x="43361" y="144285"/>
                  <a:pt x="45737" y="146820"/>
                </a:cubicBezTo>
                <a:cubicBezTo>
                  <a:pt x="48139" y="149383"/>
                  <a:pt x="50085" y="152332"/>
                  <a:pt x="51699" y="155443"/>
                </a:cubicBezTo>
                <a:cubicBezTo>
                  <a:pt x="54823" y="161460"/>
                  <a:pt x="56183" y="168140"/>
                  <a:pt x="59604" y="174010"/>
                </a:cubicBezTo>
                <a:cubicBezTo>
                  <a:pt x="60569" y="175665"/>
                  <a:pt x="61679" y="177230"/>
                  <a:pt x="62937" y="178673"/>
                </a:cubicBezTo>
                <a:cubicBezTo>
                  <a:pt x="62975" y="178716"/>
                  <a:pt x="63019" y="178734"/>
                  <a:pt x="63061" y="178734"/>
                </a:cubicBezTo>
                <a:cubicBezTo>
                  <a:pt x="63196" y="178734"/>
                  <a:pt x="63317" y="178549"/>
                  <a:pt x="63202" y="178410"/>
                </a:cubicBezTo>
                <a:cubicBezTo>
                  <a:pt x="60822" y="175562"/>
                  <a:pt x="59027" y="172179"/>
                  <a:pt x="57597" y="168766"/>
                </a:cubicBezTo>
                <a:cubicBezTo>
                  <a:pt x="56365" y="165825"/>
                  <a:pt x="55561" y="162722"/>
                  <a:pt x="54336" y="159771"/>
                </a:cubicBezTo>
                <a:cubicBezTo>
                  <a:pt x="51769" y="153587"/>
                  <a:pt x="48244" y="147735"/>
                  <a:pt x="42988" y="143475"/>
                </a:cubicBezTo>
                <a:cubicBezTo>
                  <a:pt x="36761" y="138426"/>
                  <a:pt x="29212" y="135200"/>
                  <a:pt x="22625" y="130663"/>
                </a:cubicBezTo>
                <a:cubicBezTo>
                  <a:pt x="19076" y="128219"/>
                  <a:pt x="15200" y="125499"/>
                  <a:pt x="13639" y="121307"/>
                </a:cubicBezTo>
                <a:cubicBezTo>
                  <a:pt x="12310" y="117739"/>
                  <a:pt x="12659" y="113830"/>
                  <a:pt x="13158" y="110137"/>
                </a:cubicBezTo>
                <a:cubicBezTo>
                  <a:pt x="13637" y="106599"/>
                  <a:pt x="14468" y="102956"/>
                  <a:pt x="13831" y="99390"/>
                </a:cubicBezTo>
                <a:cubicBezTo>
                  <a:pt x="13177" y="95717"/>
                  <a:pt x="11282" y="92416"/>
                  <a:pt x="9229" y="89355"/>
                </a:cubicBezTo>
                <a:cubicBezTo>
                  <a:pt x="7545" y="86847"/>
                  <a:pt x="5866" y="84429"/>
                  <a:pt x="4571" y="81687"/>
                </a:cubicBezTo>
                <a:cubicBezTo>
                  <a:pt x="2848" y="78036"/>
                  <a:pt x="1713" y="74061"/>
                  <a:pt x="1809" y="69997"/>
                </a:cubicBezTo>
                <a:cubicBezTo>
                  <a:pt x="1917" y="65436"/>
                  <a:pt x="3575" y="60759"/>
                  <a:pt x="6480" y="57222"/>
                </a:cubicBezTo>
                <a:cubicBezTo>
                  <a:pt x="8392" y="54893"/>
                  <a:pt x="10851" y="53268"/>
                  <a:pt x="13360" y="51661"/>
                </a:cubicBezTo>
                <a:cubicBezTo>
                  <a:pt x="15940" y="50006"/>
                  <a:pt x="18296" y="48070"/>
                  <a:pt x="19152" y="44990"/>
                </a:cubicBezTo>
                <a:cubicBezTo>
                  <a:pt x="19746" y="42847"/>
                  <a:pt x="19681" y="40484"/>
                  <a:pt x="18826" y="38425"/>
                </a:cubicBezTo>
                <a:cubicBezTo>
                  <a:pt x="17600" y="35468"/>
                  <a:pt x="15565" y="32809"/>
                  <a:pt x="13743" y="30204"/>
                </a:cubicBezTo>
                <a:cubicBezTo>
                  <a:pt x="11560" y="27081"/>
                  <a:pt x="9368" y="23964"/>
                  <a:pt x="7280" y="20776"/>
                </a:cubicBezTo>
                <a:cubicBezTo>
                  <a:pt x="4242" y="16134"/>
                  <a:pt x="2827" y="10690"/>
                  <a:pt x="2855" y="5130"/>
                </a:cubicBezTo>
                <a:cubicBezTo>
                  <a:pt x="2864" y="3443"/>
                  <a:pt x="3036" y="1747"/>
                  <a:pt x="3567" y="139"/>
                </a:cubicBezTo>
                <a:cubicBezTo>
                  <a:pt x="3595" y="55"/>
                  <a:pt x="3526" y="1"/>
                  <a:pt x="34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4817325" y="72846"/>
            <a:ext cx="2083913" cy="4494506"/>
          </a:xfrm>
          <a:custGeom>
            <a:avLst/>
            <a:gdLst/>
            <a:ahLst/>
            <a:cxnLst/>
            <a:rect l="l" t="t" r="r" b="b"/>
            <a:pathLst>
              <a:path w="56227" h="178708" extrusionOk="0">
                <a:moveTo>
                  <a:pt x="55205" y="1"/>
                </a:moveTo>
                <a:cubicBezTo>
                  <a:pt x="55139" y="1"/>
                  <a:pt x="55067" y="56"/>
                  <a:pt x="55083" y="142"/>
                </a:cubicBezTo>
                <a:cubicBezTo>
                  <a:pt x="55926" y="4535"/>
                  <a:pt x="56055" y="9083"/>
                  <a:pt x="55209" y="13487"/>
                </a:cubicBezTo>
                <a:cubicBezTo>
                  <a:pt x="54669" y="16299"/>
                  <a:pt x="53783" y="19647"/>
                  <a:pt x="51848" y="21848"/>
                </a:cubicBezTo>
                <a:cubicBezTo>
                  <a:pt x="49700" y="24291"/>
                  <a:pt x="47203" y="26520"/>
                  <a:pt x="44697" y="28584"/>
                </a:cubicBezTo>
                <a:cubicBezTo>
                  <a:pt x="43272" y="29757"/>
                  <a:pt x="41862" y="30841"/>
                  <a:pt x="40837" y="32402"/>
                </a:cubicBezTo>
                <a:cubicBezTo>
                  <a:pt x="39996" y="33680"/>
                  <a:pt x="39435" y="35127"/>
                  <a:pt x="39161" y="36629"/>
                </a:cubicBezTo>
                <a:cubicBezTo>
                  <a:pt x="38728" y="39010"/>
                  <a:pt x="38890" y="41761"/>
                  <a:pt x="39898" y="43989"/>
                </a:cubicBezTo>
                <a:cubicBezTo>
                  <a:pt x="41072" y="46586"/>
                  <a:pt x="42956" y="48898"/>
                  <a:pt x="44633" y="51181"/>
                </a:cubicBezTo>
                <a:cubicBezTo>
                  <a:pt x="46634" y="53903"/>
                  <a:pt x="48709" y="56619"/>
                  <a:pt x="50343" y="59584"/>
                </a:cubicBezTo>
                <a:cubicBezTo>
                  <a:pt x="52161" y="62881"/>
                  <a:pt x="53017" y="66624"/>
                  <a:pt x="53194" y="70369"/>
                </a:cubicBezTo>
                <a:cubicBezTo>
                  <a:pt x="53387" y="74438"/>
                  <a:pt x="52782" y="78560"/>
                  <a:pt x="51230" y="82336"/>
                </a:cubicBezTo>
                <a:cubicBezTo>
                  <a:pt x="49725" y="85996"/>
                  <a:pt x="47470" y="89258"/>
                  <a:pt x="45799" y="92833"/>
                </a:cubicBezTo>
                <a:cubicBezTo>
                  <a:pt x="45174" y="94172"/>
                  <a:pt x="44642" y="95574"/>
                  <a:pt x="44444" y="97047"/>
                </a:cubicBezTo>
                <a:cubicBezTo>
                  <a:pt x="44224" y="98679"/>
                  <a:pt x="44356" y="100377"/>
                  <a:pt x="44459" y="102015"/>
                </a:cubicBezTo>
                <a:cubicBezTo>
                  <a:pt x="44686" y="105587"/>
                  <a:pt x="45321" y="109239"/>
                  <a:pt x="45042" y="112822"/>
                </a:cubicBezTo>
                <a:cubicBezTo>
                  <a:pt x="44798" y="115963"/>
                  <a:pt x="42658" y="118793"/>
                  <a:pt x="40601" y="121034"/>
                </a:cubicBezTo>
                <a:cubicBezTo>
                  <a:pt x="37995" y="123873"/>
                  <a:pt x="34894" y="125944"/>
                  <a:pt x="31577" y="127852"/>
                </a:cubicBezTo>
                <a:cubicBezTo>
                  <a:pt x="25838" y="131156"/>
                  <a:pt x="19805" y="134271"/>
                  <a:pt x="14570" y="138358"/>
                </a:cubicBezTo>
                <a:cubicBezTo>
                  <a:pt x="12371" y="140074"/>
                  <a:pt x="10432" y="142193"/>
                  <a:pt x="8626" y="144309"/>
                </a:cubicBezTo>
                <a:cubicBezTo>
                  <a:pt x="6317" y="147016"/>
                  <a:pt x="4213" y="149965"/>
                  <a:pt x="2767" y="153230"/>
                </a:cubicBezTo>
                <a:cubicBezTo>
                  <a:pt x="1304" y="156538"/>
                  <a:pt x="962" y="160095"/>
                  <a:pt x="535" y="163651"/>
                </a:cubicBezTo>
                <a:cubicBezTo>
                  <a:pt x="133" y="166993"/>
                  <a:pt x="1" y="170379"/>
                  <a:pt x="957" y="173645"/>
                </a:cubicBezTo>
                <a:cubicBezTo>
                  <a:pt x="1474" y="175409"/>
                  <a:pt x="2306" y="177053"/>
                  <a:pt x="3260" y="178618"/>
                </a:cubicBezTo>
                <a:cubicBezTo>
                  <a:pt x="3299" y="178681"/>
                  <a:pt x="3355" y="178707"/>
                  <a:pt x="3411" y="178707"/>
                </a:cubicBezTo>
                <a:cubicBezTo>
                  <a:pt x="3539" y="178707"/>
                  <a:pt x="3665" y="178575"/>
                  <a:pt x="3581" y="178430"/>
                </a:cubicBezTo>
                <a:cubicBezTo>
                  <a:pt x="1622" y="175057"/>
                  <a:pt x="662" y="171422"/>
                  <a:pt x="792" y="167520"/>
                </a:cubicBezTo>
                <a:cubicBezTo>
                  <a:pt x="852" y="165727"/>
                  <a:pt x="1069" y="163942"/>
                  <a:pt x="1305" y="162164"/>
                </a:cubicBezTo>
                <a:cubicBezTo>
                  <a:pt x="1570" y="160177"/>
                  <a:pt x="1739" y="158141"/>
                  <a:pt x="2290" y="156209"/>
                </a:cubicBezTo>
                <a:cubicBezTo>
                  <a:pt x="3357" y="152471"/>
                  <a:pt x="5519" y="149089"/>
                  <a:pt x="7920" y="146070"/>
                </a:cubicBezTo>
                <a:cubicBezTo>
                  <a:pt x="9742" y="143777"/>
                  <a:pt x="11757" y="141538"/>
                  <a:pt x="13959" y="139601"/>
                </a:cubicBezTo>
                <a:cubicBezTo>
                  <a:pt x="16264" y="137574"/>
                  <a:pt x="18953" y="135951"/>
                  <a:pt x="21561" y="134352"/>
                </a:cubicBezTo>
                <a:cubicBezTo>
                  <a:pt x="24620" y="132477"/>
                  <a:pt x="27734" y="130695"/>
                  <a:pt x="30843" y="128904"/>
                </a:cubicBezTo>
                <a:cubicBezTo>
                  <a:pt x="36438" y="125680"/>
                  <a:pt x="42451" y="121725"/>
                  <a:pt x="44949" y="115445"/>
                </a:cubicBezTo>
                <a:cubicBezTo>
                  <a:pt x="46041" y="112702"/>
                  <a:pt x="45571" y="109531"/>
                  <a:pt x="45331" y="106668"/>
                </a:cubicBezTo>
                <a:cubicBezTo>
                  <a:pt x="45036" y="103150"/>
                  <a:pt x="44262" y="99165"/>
                  <a:pt x="45222" y="95701"/>
                </a:cubicBezTo>
                <a:cubicBezTo>
                  <a:pt x="46193" y="92198"/>
                  <a:pt x="48422" y="89113"/>
                  <a:pt x="50079" y="85917"/>
                </a:cubicBezTo>
                <a:cubicBezTo>
                  <a:pt x="51848" y="82506"/>
                  <a:pt x="53103" y="78968"/>
                  <a:pt x="53524" y="75133"/>
                </a:cubicBezTo>
                <a:cubicBezTo>
                  <a:pt x="53936" y="71384"/>
                  <a:pt x="53670" y="67506"/>
                  <a:pt x="52620" y="63877"/>
                </a:cubicBezTo>
                <a:cubicBezTo>
                  <a:pt x="51738" y="60823"/>
                  <a:pt x="50140" y="58154"/>
                  <a:pt x="48345" y="55555"/>
                </a:cubicBezTo>
                <a:cubicBezTo>
                  <a:pt x="46440" y="52801"/>
                  <a:pt x="44360" y="50171"/>
                  <a:pt x="42456" y="47416"/>
                </a:cubicBezTo>
                <a:cubicBezTo>
                  <a:pt x="40876" y="45129"/>
                  <a:pt x="39662" y="42965"/>
                  <a:pt x="39412" y="40146"/>
                </a:cubicBezTo>
                <a:cubicBezTo>
                  <a:pt x="39099" y="36595"/>
                  <a:pt x="40244" y="33069"/>
                  <a:pt x="42862" y="30595"/>
                </a:cubicBezTo>
                <a:cubicBezTo>
                  <a:pt x="44400" y="29144"/>
                  <a:pt x="46139" y="27899"/>
                  <a:pt x="47701" y="26465"/>
                </a:cubicBezTo>
                <a:cubicBezTo>
                  <a:pt x="48913" y="25353"/>
                  <a:pt x="50090" y="24204"/>
                  <a:pt x="51233" y="23019"/>
                </a:cubicBezTo>
                <a:cubicBezTo>
                  <a:pt x="55355" y="18742"/>
                  <a:pt x="56227" y="11934"/>
                  <a:pt x="56029" y="6239"/>
                </a:cubicBezTo>
                <a:cubicBezTo>
                  <a:pt x="55958" y="4168"/>
                  <a:pt x="55702" y="2115"/>
                  <a:pt x="55300" y="81"/>
                </a:cubicBezTo>
                <a:cubicBezTo>
                  <a:pt x="55289" y="25"/>
                  <a:pt x="55248" y="1"/>
                  <a:pt x="552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4094095" y="3160598"/>
            <a:ext cx="1749350" cy="2292359"/>
          </a:xfrm>
          <a:custGeom>
            <a:avLst/>
            <a:gdLst/>
            <a:ahLst/>
            <a:cxnLst/>
            <a:rect l="l" t="t" r="r" b="b"/>
            <a:pathLst>
              <a:path w="47200" h="61847" extrusionOk="0">
                <a:moveTo>
                  <a:pt x="40404" y="0"/>
                </a:moveTo>
                <a:cubicBezTo>
                  <a:pt x="40299" y="0"/>
                  <a:pt x="40203" y="38"/>
                  <a:pt x="40139" y="125"/>
                </a:cubicBezTo>
                <a:cubicBezTo>
                  <a:pt x="40018" y="292"/>
                  <a:pt x="40095" y="525"/>
                  <a:pt x="40176" y="715"/>
                </a:cubicBezTo>
                <a:cubicBezTo>
                  <a:pt x="40316" y="1043"/>
                  <a:pt x="40396" y="1410"/>
                  <a:pt x="40535" y="1738"/>
                </a:cubicBezTo>
                <a:cubicBezTo>
                  <a:pt x="38176" y="2697"/>
                  <a:pt x="35358" y="3352"/>
                  <a:pt x="34482" y="5742"/>
                </a:cubicBezTo>
                <a:cubicBezTo>
                  <a:pt x="33053" y="9637"/>
                  <a:pt x="34394" y="38029"/>
                  <a:pt x="34318" y="41222"/>
                </a:cubicBezTo>
                <a:cubicBezTo>
                  <a:pt x="34288" y="42513"/>
                  <a:pt x="33707" y="43561"/>
                  <a:pt x="32898" y="43561"/>
                </a:cubicBezTo>
                <a:cubicBezTo>
                  <a:pt x="32527" y="43561"/>
                  <a:pt x="32107" y="43340"/>
                  <a:pt x="31671" y="42819"/>
                </a:cubicBezTo>
                <a:cubicBezTo>
                  <a:pt x="30733" y="41700"/>
                  <a:pt x="29931" y="39776"/>
                  <a:pt x="29453" y="38387"/>
                </a:cubicBezTo>
                <a:cubicBezTo>
                  <a:pt x="28884" y="36733"/>
                  <a:pt x="29347" y="34100"/>
                  <a:pt x="30261" y="32608"/>
                </a:cubicBezTo>
                <a:cubicBezTo>
                  <a:pt x="31141" y="31172"/>
                  <a:pt x="30607" y="29095"/>
                  <a:pt x="29480" y="28175"/>
                </a:cubicBezTo>
                <a:cubicBezTo>
                  <a:pt x="28627" y="27478"/>
                  <a:pt x="27263" y="27288"/>
                  <a:pt x="25965" y="27288"/>
                </a:cubicBezTo>
                <a:cubicBezTo>
                  <a:pt x="25217" y="27288"/>
                  <a:pt x="24491" y="27351"/>
                  <a:pt x="23897" y="27417"/>
                </a:cubicBezTo>
                <a:cubicBezTo>
                  <a:pt x="17732" y="28103"/>
                  <a:pt x="12140" y="31278"/>
                  <a:pt x="7462" y="34816"/>
                </a:cubicBezTo>
                <a:cubicBezTo>
                  <a:pt x="4693" y="36909"/>
                  <a:pt x="2045" y="39365"/>
                  <a:pt x="669" y="42552"/>
                </a:cubicBezTo>
                <a:cubicBezTo>
                  <a:pt x="437" y="43089"/>
                  <a:pt x="243" y="43647"/>
                  <a:pt x="164" y="44226"/>
                </a:cubicBezTo>
                <a:cubicBezTo>
                  <a:pt x="0" y="45427"/>
                  <a:pt x="366" y="46691"/>
                  <a:pt x="1145" y="47618"/>
                </a:cubicBezTo>
                <a:cubicBezTo>
                  <a:pt x="1924" y="48547"/>
                  <a:pt x="3105" y="49126"/>
                  <a:pt x="4317" y="49173"/>
                </a:cubicBezTo>
                <a:cubicBezTo>
                  <a:pt x="7079" y="49283"/>
                  <a:pt x="9963" y="50070"/>
                  <a:pt x="11514" y="51104"/>
                </a:cubicBezTo>
                <a:cubicBezTo>
                  <a:pt x="16381" y="54348"/>
                  <a:pt x="19450" y="59785"/>
                  <a:pt x="25387" y="61340"/>
                </a:cubicBezTo>
                <a:cubicBezTo>
                  <a:pt x="26682" y="61679"/>
                  <a:pt x="28021" y="61846"/>
                  <a:pt x="29361" y="61846"/>
                </a:cubicBezTo>
                <a:cubicBezTo>
                  <a:pt x="33122" y="61846"/>
                  <a:pt x="36883" y="60529"/>
                  <a:pt x="39652" y="57995"/>
                </a:cubicBezTo>
                <a:cubicBezTo>
                  <a:pt x="42389" y="55490"/>
                  <a:pt x="43859" y="51884"/>
                  <a:pt x="44243" y="48243"/>
                </a:cubicBezTo>
                <a:cubicBezTo>
                  <a:pt x="44808" y="42874"/>
                  <a:pt x="37230" y="9805"/>
                  <a:pt x="37923" y="6744"/>
                </a:cubicBezTo>
                <a:cubicBezTo>
                  <a:pt x="38532" y="4057"/>
                  <a:pt x="45628" y="2149"/>
                  <a:pt x="47199" y="1472"/>
                </a:cubicBezTo>
                <a:cubicBezTo>
                  <a:pt x="46909" y="490"/>
                  <a:pt x="45685" y="214"/>
                  <a:pt x="45685" y="214"/>
                </a:cubicBezTo>
                <a:cubicBezTo>
                  <a:pt x="45685" y="214"/>
                  <a:pt x="42225" y="1196"/>
                  <a:pt x="41885" y="1196"/>
                </a:cubicBezTo>
                <a:cubicBezTo>
                  <a:pt x="41875" y="1196"/>
                  <a:pt x="41867" y="1195"/>
                  <a:pt x="41863" y="1193"/>
                </a:cubicBezTo>
                <a:cubicBezTo>
                  <a:pt x="41612" y="1087"/>
                  <a:pt x="41026" y="409"/>
                  <a:pt x="40845" y="207"/>
                </a:cubicBezTo>
                <a:cubicBezTo>
                  <a:pt x="40736" y="85"/>
                  <a:pt x="40561" y="0"/>
                  <a:pt x="404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4153358" y="4235075"/>
            <a:ext cx="995573" cy="677326"/>
          </a:xfrm>
          <a:custGeom>
            <a:avLst/>
            <a:gdLst/>
            <a:ahLst/>
            <a:cxnLst/>
            <a:rect l="l" t="t" r="r" b="b"/>
            <a:pathLst>
              <a:path w="26862" h="18274" extrusionOk="0">
                <a:moveTo>
                  <a:pt x="23259" y="0"/>
                </a:moveTo>
                <a:cubicBezTo>
                  <a:pt x="22275" y="0"/>
                  <a:pt x="21273" y="183"/>
                  <a:pt x="20331" y="350"/>
                </a:cubicBezTo>
                <a:cubicBezTo>
                  <a:pt x="18005" y="764"/>
                  <a:pt x="15829" y="1770"/>
                  <a:pt x="13721" y="2799"/>
                </a:cubicBezTo>
                <a:cubicBezTo>
                  <a:pt x="11236" y="4010"/>
                  <a:pt x="8841" y="5431"/>
                  <a:pt x="6630" y="7089"/>
                </a:cubicBezTo>
                <a:cubicBezTo>
                  <a:pt x="4241" y="8881"/>
                  <a:pt x="1747" y="10862"/>
                  <a:pt x="682" y="13761"/>
                </a:cubicBezTo>
                <a:cubicBezTo>
                  <a:pt x="1" y="15616"/>
                  <a:pt x="582" y="17546"/>
                  <a:pt x="2652" y="18027"/>
                </a:cubicBezTo>
                <a:cubicBezTo>
                  <a:pt x="3382" y="18197"/>
                  <a:pt x="4113" y="18274"/>
                  <a:pt x="4842" y="18274"/>
                </a:cubicBezTo>
                <a:cubicBezTo>
                  <a:pt x="7487" y="18274"/>
                  <a:pt x="10090" y="17262"/>
                  <a:pt x="12401" y="16002"/>
                </a:cubicBezTo>
                <a:cubicBezTo>
                  <a:pt x="12870" y="15746"/>
                  <a:pt x="13345" y="15480"/>
                  <a:pt x="13826" y="15207"/>
                </a:cubicBezTo>
                <a:lnTo>
                  <a:pt x="13826" y="15208"/>
                </a:lnTo>
                <a:cubicBezTo>
                  <a:pt x="18604" y="12486"/>
                  <a:pt x="23703" y="8913"/>
                  <a:pt x="26278" y="4058"/>
                </a:cubicBezTo>
                <a:cubicBezTo>
                  <a:pt x="26808" y="3059"/>
                  <a:pt x="26861" y="2052"/>
                  <a:pt x="26411" y="1296"/>
                </a:cubicBezTo>
                <a:cubicBezTo>
                  <a:pt x="26108" y="788"/>
                  <a:pt x="25577" y="392"/>
                  <a:pt x="24811" y="187"/>
                </a:cubicBezTo>
                <a:cubicBezTo>
                  <a:pt x="24307" y="52"/>
                  <a:pt x="23786" y="0"/>
                  <a:pt x="232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4284448" y="4210167"/>
            <a:ext cx="663567" cy="618022"/>
          </a:xfrm>
          <a:custGeom>
            <a:avLst/>
            <a:gdLst/>
            <a:ahLst/>
            <a:cxnLst/>
            <a:rect l="l" t="t" r="r" b="b"/>
            <a:pathLst>
              <a:path w="17904" h="16674" extrusionOk="0">
                <a:moveTo>
                  <a:pt x="13075" y="1"/>
                </a:moveTo>
                <a:cubicBezTo>
                  <a:pt x="12168" y="1"/>
                  <a:pt x="10750" y="97"/>
                  <a:pt x="8952" y="530"/>
                </a:cubicBezTo>
                <a:cubicBezTo>
                  <a:pt x="5707" y="1313"/>
                  <a:pt x="554" y="6715"/>
                  <a:pt x="1" y="8399"/>
                </a:cubicBezTo>
                <a:cubicBezTo>
                  <a:pt x="1" y="8399"/>
                  <a:pt x="3719" y="12605"/>
                  <a:pt x="8863" y="16674"/>
                </a:cubicBezTo>
                <a:cubicBezTo>
                  <a:pt x="8863" y="16674"/>
                  <a:pt x="15362" y="13176"/>
                  <a:pt x="17903" y="10620"/>
                </a:cubicBezTo>
                <a:cubicBezTo>
                  <a:pt x="17903" y="10620"/>
                  <a:pt x="15001" y="6814"/>
                  <a:pt x="14204" y="63"/>
                </a:cubicBezTo>
                <a:cubicBezTo>
                  <a:pt x="14204" y="63"/>
                  <a:pt x="13805" y="1"/>
                  <a:pt x="130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3793852" y="4430741"/>
            <a:ext cx="830385" cy="356639"/>
          </a:xfrm>
          <a:custGeom>
            <a:avLst/>
            <a:gdLst/>
            <a:ahLst/>
            <a:cxnLst/>
            <a:rect l="l" t="t" r="r" b="b"/>
            <a:pathLst>
              <a:path w="22405" h="9622" extrusionOk="0">
                <a:moveTo>
                  <a:pt x="22402" y="6340"/>
                </a:moveTo>
                <a:cubicBezTo>
                  <a:pt x="22402" y="6341"/>
                  <a:pt x="22403" y="6341"/>
                  <a:pt x="22404" y="6342"/>
                </a:cubicBezTo>
                <a:lnTo>
                  <a:pt x="22404" y="6341"/>
                </a:lnTo>
                <a:cubicBezTo>
                  <a:pt x="22403" y="6341"/>
                  <a:pt x="22402" y="6340"/>
                  <a:pt x="22402" y="6340"/>
                </a:cubicBezTo>
                <a:close/>
                <a:moveTo>
                  <a:pt x="4346" y="1"/>
                </a:moveTo>
                <a:cubicBezTo>
                  <a:pt x="1680" y="1"/>
                  <a:pt x="1" y="2822"/>
                  <a:pt x="451" y="5429"/>
                </a:cubicBezTo>
                <a:cubicBezTo>
                  <a:pt x="885" y="7945"/>
                  <a:pt x="3350" y="9587"/>
                  <a:pt x="5803" y="9620"/>
                </a:cubicBezTo>
                <a:cubicBezTo>
                  <a:pt x="5844" y="9621"/>
                  <a:pt x="5885" y="9621"/>
                  <a:pt x="5926" y="9621"/>
                </a:cubicBezTo>
                <a:cubicBezTo>
                  <a:pt x="8803" y="9621"/>
                  <a:pt x="11586" y="8252"/>
                  <a:pt x="14107" y="7006"/>
                </a:cubicBezTo>
                <a:cubicBezTo>
                  <a:pt x="15635" y="6251"/>
                  <a:pt x="17292" y="5804"/>
                  <a:pt x="19001" y="5804"/>
                </a:cubicBezTo>
                <a:cubicBezTo>
                  <a:pt x="19052" y="5804"/>
                  <a:pt x="19103" y="5804"/>
                  <a:pt x="19155" y="5805"/>
                </a:cubicBezTo>
                <a:cubicBezTo>
                  <a:pt x="20259" y="5821"/>
                  <a:pt x="21383" y="5916"/>
                  <a:pt x="22402" y="6340"/>
                </a:cubicBezTo>
                <a:lnTo>
                  <a:pt x="22402" y="6340"/>
                </a:lnTo>
                <a:cubicBezTo>
                  <a:pt x="20399" y="4723"/>
                  <a:pt x="18316" y="4244"/>
                  <a:pt x="16451" y="4244"/>
                </a:cubicBezTo>
                <a:cubicBezTo>
                  <a:pt x="14112" y="4244"/>
                  <a:pt x="12117" y="4997"/>
                  <a:pt x="11052" y="5203"/>
                </a:cubicBezTo>
                <a:cubicBezTo>
                  <a:pt x="10051" y="5396"/>
                  <a:pt x="9259" y="5477"/>
                  <a:pt x="8629" y="5477"/>
                </a:cubicBezTo>
                <a:cubicBezTo>
                  <a:pt x="6362" y="5477"/>
                  <a:pt x="6203" y="4428"/>
                  <a:pt x="6038" y="3793"/>
                </a:cubicBezTo>
                <a:cubicBezTo>
                  <a:pt x="7339" y="3557"/>
                  <a:pt x="7354" y="2085"/>
                  <a:pt x="6981" y="1506"/>
                </a:cubicBezTo>
                <a:cubicBezTo>
                  <a:pt x="6301" y="454"/>
                  <a:pt x="5190" y="16"/>
                  <a:pt x="4414" y="1"/>
                </a:cubicBezTo>
                <a:cubicBezTo>
                  <a:pt x="4391" y="1"/>
                  <a:pt x="4369" y="1"/>
                  <a:pt x="434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288192" y="3933588"/>
            <a:ext cx="455016" cy="696711"/>
          </a:xfrm>
          <a:custGeom>
            <a:avLst/>
            <a:gdLst/>
            <a:ahLst/>
            <a:cxnLst/>
            <a:rect l="l" t="t" r="r" b="b"/>
            <a:pathLst>
              <a:path w="12277" h="18797" extrusionOk="0">
                <a:moveTo>
                  <a:pt x="3518" y="0"/>
                </a:moveTo>
                <a:cubicBezTo>
                  <a:pt x="3399" y="0"/>
                  <a:pt x="3271" y="16"/>
                  <a:pt x="3135" y="48"/>
                </a:cubicBezTo>
                <a:cubicBezTo>
                  <a:pt x="1490" y="434"/>
                  <a:pt x="558" y="3178"/>
                  <a:pt x="448" y="4597"/>
                </a:cubicBezTo>
                <a:cubicBezTo>
                  <a:pt x="0" y="10357"/>
                  <a:pt x="3758" y="16433"/>
                  <a:pt x="12277" y="18796"/>
                </a:cubicBezTo>
                <a:cubicBezTo>
                  <a:pt x="6952" y="15534"/>
                  <a:pt x="5437" y="8395"/>
                  <a:pt x="5219" y="3190"/>
                </a:cubicBezTo>
                <a:cubicBezTo>
                  <a:pt x="5174" y="2109"/>
                  <a:pt x="4925" y="0"/>
                  <a:pt x="351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3856562" y="4785527"/>
            <a:ext cx="700963" cy="456974"/>
          </a:xfrm>
          <a:custGeom>
            <a:avLst/>
            <a:gdLst/>
            <a:ahLst/>
            <a:cxnLst/>
            <a:rect l="l" t="t" r="r" b="b"/>
            <a:pathLst>
              <a:path w="18913" h="12329" extrusionOk="0">
                <a:moveTo>
                  <a:pt x="18908" y="898"/>
                </a:moveTo>
                <a:lnTo>
                  <a:pt x="18908" y="898"/>
                </a:lnTo>
                <a:cubicBezTo>
                  <a:pt x="18909" y="898"/>
                  <a:pt x="18911" y="899"/>
                  <a:pt x="18912" y="899"/>
                </a:cubicBezTo>
                <a:lnTo>
                  <a:pt x="18912" y="898"/>
                </a:lnTo>
                <a:cubicBezTo>
                  <a:pt x="18911" y="898"/>
                  <a:pt x="18909" y="898"/>
                  <a:pt x="18908" y="898"/>
                </a:cubicBezTo>
                <a:close/>
                <a:moveTo>
                  <a:pt x="13131" y="1"/>
                </a:moveTo>
                <a:cubicBezTo>
                  <a:pt x="7548" y="1"/>
                  <a:pt x="3374" y="2741"/>
                  <a:pt x="1337" y="6613"/>
                </a:cubicBezTo>
                <a:cubicBezTo>
                  <a:pt x="674" y="7873"/>
                  <a:pt x="1" y="10690"/>
                  <a:pt x="1187" y="11894"/>
                </a:cubicBezTo>
                <a:cubicBezTo>
                  <a:pt x="1490" y="12202"/>
                  <a:pt x="1809" y="12328"/>
                  <a:pt x="2126" y="12328"/>
                </a:cubicBezTo>
                <a:cubicBezTo>
                  <a:pt x="3126" y="12328"/>
                  <a:pt x="4120" y="11079"/>
                  <a:pt x="4626" y="10345"/>
                </a:cubicBezTo>
                <a:cubicBezTo>
                  <a:pt x="7561" y="6087"/>
                  <a:pt x="12595" y="897"/>
                  <a:pt x="18778" y="897"/>
                </a:cubicBezTo>
                <a:cubicBezTo>
                  <a:pt x="18821" y="897"/>
                  <a:pt x="18865" y="897"/>
                  <a:pt x="18908" y="898"/>
                </a:cubicBezTo>
                <a:lnTo>
                  <a:pt x="18908" y="898"/>
                </a:lnTo>
                <a:cubicBezTo>
                  <a:pt x="16854" y="282"/>
                  <a:pt x="14920" y="1"/>
                  <a:pt x="131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5308152" y="4557578"/>
            <a:ext cx="217890" cy="100446"/>
          </a:xfrm>
          <a:custGeom>
            <a:avLst/>
            <a:gdLst/>
            <a:ahLst/>
            <a:cxnLst/>
            <a:rect l="l" t="t" r="r" b="b"/>
            <a:pathLst>
              <a:path w="5879" h="2710" extrusionOk="0">
                <a:moveTo>
                  <a:pt x="4384" y="0"/>
                </a:moveTo>
                <a:cubicBezTo>
                  <a:pt x="3892" y="0"/>
                  <a:pt x="3375" y="189"/>
                  <a:pt x="2934" y="353"/>
                </a:cubicBezTo>
                <a:cubicBezTo>
                  <a:pt x="2270" y="598"/>
                  <a:pt x="1640" y="849"/>
                  <a:pt x="948" y="1006"/>
                </a:cubicBezTo>
                <a:cubicBezTo>
                  <a:pt x="0" y="1222"/>
                  <a:pt x="202" y="2708"/>
                  <a:pt x="1160" y="2708"/>
                </a:cubicBezTo>
                <a:cubicBezTo>
                  <a:pt x="1166" y="2708"/>
                  <a:pt x="1173" y="2708"/>
                  <a:pt x="1179" y="2708"/>
                </a:cubicBezTo>
                <a:lnTo>
                  <a:pt x="1179" y="2708"/>
                </a:lnTo>
                <a:lnTo>
                  <a:pt x="1178" y="2709"/>
                </a:lnTo>
                <a:cubicBezTo>
                  <a:pt x="1879" y="2695"/>
                  <a:pt x="2539" y="2474"/>
                  <a:pt x="3199" y="2249"/>
                </a:cubicBezTo>
                <a:cubicBezTo>
                  <a:pt x="3838" y="2032"/>
                  <a:pt x="4564" y="1965"/>
                  <a:pt x="5157" y="1662"/>
                </a:cubicBezTo>
                <a:cubicBezTo>
                  <a:pt x="5879" y="1293"/>
                  <a:pt x="5573" y="353"/>
                  <a:pt x="4953" y="103"/>
                </a:cubicBezTo>
                <a:cubicBezTo>
                  <a:pt x="4772" y="30"/>
                  <a:pt x="4580" y="0"/>
                  <a:pt x="43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5307596" y="4417954"/>
            <a:ext cx="209885" cy="99038"/>
          </a:xfrm>
          <a:custGeom>
            <a:avLst/>
            <a:gdLst/>
            <a:ahLst/>
            <a:cxnLst/>
            <a:rect l="l" t="t" r="r" b="b"/>
            <a:pathLst>
              <a:path w="5663" h="2672" extrusionOk="0">
                <a:moveTo>
                  <a:pt x="4639" y="0"/>
                </a:moveTo>
                <a:cubicBezTo>
                  <a:pt x="4171" y="0"/>
                  <a:pt x="3694" y="248"/>
                  <a:pt x="3250" y="387"/>
                </a:cubicBezTo>
                <a:cubicBezTo>
                  <a:pt x="2477" y="628"/>
                  <a:pt x="1629" y="728"/>
                  <a:pt x="876" y="996"/>
                </a:cubicBezTo>
                <a:cubicBezTo>
                  <a:pt x="156" y="1254"/>
                  <a:pt x="0" y="2437"/>
                  <a:pt x="876" y="2619"/>
                </a:cubicBezTo>
                <a:lnTo>
                  <a:pt x="876" y="2618"/>
                </a:lnTo>
                <a:cubicBezTo>
                  <a:pt x="1053" y="2655"/>
                  <a:pt x="1237" y="2671"/>
                  <a:pt x="1426" y="2671"/>
                </a:cubicBezTo>
                <a:cubicBezTo>
                  <a:pt x="2147" y="2671"/>
                  <a:pt x="2928" y="2438"/>
                  <a:pt x="3579" y="2256"/>
                </a:cubicBezTo>
                <a:cubicBezTo>
                  <a:pt x="4113" y="2107"/>
                  <a:pt x="5228" y="1928"/>
                  <a:pt x="5478" y="1353"/>
                </a:cubicBezTo>
                <a:cubicBezTo>
                  <a:pt x="5663" y="926"/>
                  <a:pt x="5628" y="364"/>
                  <a:pt x="5155" y="121"/>
                </a:cubicBezTo>
                <a:cubicBezTo>
                  <a:pt x="4985" y="35"/>
                  <a:pt x="4813" y="0"/>
                  <a:pt x="46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5307003" y="4277737"/>
            <a:ext cx="190242" cy="100150"/>
          </a:xfrm>
          <a:custGeom>
            <a:avLst/>
            <a:gdLst/>
            <a:ahLst/>
            <a:cxnLst/>
            <a:rect l="l" t="t" r="r" b="b"/>
            <a:pathLst>
              <a:path w="5133" h="2702" extrusionOk="0">
                <a:moveTo>
                  <a:pt x="3803" y="1"/>
                </a:moveTo>
                <a:cubicBezTo>
                  <a:pt x="2846" y="1"/>
                  <a:pt x="1776" y="756"/>
                  <a:pt x="928" y="1007"/>
                </a:cubicBezTo>
                <a:cubicBezTo>
                  <a:pt x="0" y="1282"/>
                  <a:pt x="172" y="2691"/>
                  <a:pt x="1156" y="2700"/>
                </a:cubicBezTo>
                <a:lnTo>
                  <a:pt x="1156" y="2701"/>
                </a:lnTo>
                <a:cubicBezTo>
                  <a:pt x="1164" y="2702"/>
                  <a:pt x="1171" y="2702"/>
                  <a:pt x="1178" y="2702"/>
                </a:cubicBezTo>
                <a:cubicBezTo>
                  <a:pt x="1778" y="2702"/>
                  <a:pt x="2332" y="2471"/>
                  <a:pt x="2879" y="2248"/>
                </a:cubicBezTo>
                <a:cubicBezTo>
                  <a:pt x="3396" y="2035"/>
                  <a:pt x="4093" y="1968"/>
                  <a:pt x="4539" y="1657"/>
                </a:cubicBezTo>
                <a:cubicBezTo>
                  <a:pt x="5045" y="1305"/>
                  <a:pt x="5133" y="520"/>
                  <a:pt x="4539" y="186"/>
                </a:cubicBezTo>
                <a:cubicBezTo>
                  <a:pt x="4306" y="54"/>
                  <a:pt x="4058" y="1"/>
                  <a:pt x="380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5306261" y="4125029"/>
            <a:ext cx="186869" cy="99927"/>
          </a:xfrm>
          <a:custGeom>
            <a:avLst/>
            <a:gdLst/>
            <a:ahLst/>
            <a:cxnLst/>
            <a:rect l="l" t="t" r="r" b="b"/>
            <a:pathLst>
              <a:path w="5042" h="2696" extrusionOk="0">
                <a:moveTo>
                  <a:pt x="4061" y="0"/>
                </a:moveTo>
                <a:cubicBezTo>
                  <a:pt x="3611" y="0"/>
                  <a:pt x="3153" y="294"/>
                  <a:pt x="2778" y="435"/>
                </a:cubicBezTo>
                <a:cubicBezTo>
                  <a:pt x="2095" y="692"/>
                  <a:pt x="1347" y="819"/>
                  <a:pt x="683" y="1104"/>
                </a:cubicBezTo>
                <a:cubicBezTo>
                  <a:pt x="0" y="1397"/>
                  <a:pt x="235" y="2473"/>
                  <a:pt x="883" y="2638"/>
                </a:cubicBezTo>
                <a:lnTo>
                  <a:pt x="883" y="2639"/>
                </a:lnTo>
                <a:cubicBezTo>
                  <a:pt x="1040" y="2679"/>
                  <a:pt x="1204" y="2696"/>
                  <a:pt x="1373" y="2696"/>
                </a:cubicBezTo>
                <a:cubicBezTo>
                  <a:pt x="2014" y="2696"/>
                  <a:pt x="2718" y="2448"/>
                  <a:pt x="3280" y="2253"/>
                </a:cubicBezTo>
                <a:cubicBezTo>
                  <a:pt x="3840" y="2060"/>
                  <a:pt x="4841" y="1839"/>
                  <a:pt x="4965" y="1159"/>
                </a:cubicBezTo>
                <a:cubicBezTo>
                  <a:pt x="5041" y="747"/>
                  <a:pt x="4911" y="372"/>
                  <a:pt x="4552" y="142"/>
                </a:cubicBezTo>
                <a:cubicBezTo>
                  <a:pt x="4392" y="40"/>
                  <a:pt x="4227" y="0"/>
                  <a:pt x="40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5306298" y="3910200"/>
            <a:ext cx="174713" cy="99668"/>
          </a:xfrm>
          <a:custGeom>
            <a:avLst/>
            <a:gdLst/>
            <a:ahLst/>
            <a:cxnLst/>
            <a:rect l="l" t="t" r="r" b="b"/>
            <a:pathLst>
              <a:path w="4714" h="2689" extrusionOk="0">
                <a:moveTo>
                  <a:pt x="3652" y="0"/>
                </a:moveTo>
                <a:cubicBezTo>
                  <a:pt x="3602" y="0"/>
                  <a:pt x="3550" y="4"/>
                  <a:pt x="3499" y="12"/>
                </a:cubicBezTo>
                <a:cubicBezTo>
                  <a:pt x="3196" y="58"/>
                  <a:pt x="2908" y="245"/>
                  <a:pt x="2630" y="373"/>
                </a:cubicBezTo>
                <a:cubicBezTo>
                  <a:pt x="1996" y="663"/>
                  <a:pt x="1281" y="789"/>
                  <a:pt x="667" y="1096"/>
                </a:cubicBezTo>
                <a:cubicBezTo>
                  <a:pt x="1" y="1430"/>
                  <a:pt x="209" y="2439"/>
                  <a:pt x="868" y="2629"/>
                </a:cubicBezTo>
                <a:cubicBezTo>
                  <a:pt x="1009" y="2671"/>
                  <a:pt x="1160" y="2688"/>
                  <a:pt x="1315" y="2688"/>
                </a:cubicBezTo>
                <a:cubicBezTo>
                  <a:pt x="1911" y="2688"/>
                  <a:pt x="2576" y="2426"/>
                  <a:pt x="3081" y="2220"/>
                </a:cubicBezTo>
                <a:cubicBezTo>
                  <a:pt x="3723" y="1960"/>
                  <a:pt x="4714" y="1683"/>
                  <a:pt x="4585" y="791"/>
                </a:cubicBezTo>
                <a:cubicBezTo>
                  <a:pt x="4516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5303037" y="3760791"/>
            <a:ext cx="174750" cy="99668"/>
          </a:xfrm>
          <a:custGeom>
            <a:avLst/>
            <a:gdLst/>
            <a:ahLst/>
            <a:cxnLst/>
            <a:rect l="l" t="t" r="r" b="b"/>
            <a:pathLst>
              <a:path w="4715" h="2689" extrusionOk="0">
                <a:moveTo>
                  <a:pt x="3652" y="0"/>
                </a:moveTo>
                <a:cubicBezTo>
                  <a:pt x="3602" y="0"/>
                  <a:pt x="3550" y="4"/>
                  <a:pt x="3498" y="12"/>
                </a:cubicBezTo>
                <a:cubicBezTo>
                  <a:pt x="3196" y="58"/>
                  <a:pt x="2908" y="245"/>
                  <a:pt x="2630" y="372"/>
                </a:cubicBezTo>
                <a:cubicBezTo>
                  <a:pt x="1997" y="663"/>
                  <a:pt x="1281" y="789"/>
                  <a:pt x="667" y="1096"/>
                </a:cubicBezTo>
                <a:cubicBezTo>
                  <a:pt x="0" y="1430"/>
                  <a:pt x="209" y="2439"/>
                  <a:pt x="868" y="2630"/>
                </a:cubicBezTo>
                <a:lnTo>
                  <a:pt x="869" y="2630"/>
                </a:lnTo>
                <a:cubicBezTo>
                  <a:pt x="1010" y="2670"/>
                  <a:pt x="1160" y="2688"/>
                  <a:pt x="1314" y="2688"/>
                </a:cubicBezTo>
                <a:cubicBezTo>
                  <a:pt x="1910" y="2688"/>
                  <a:pt x="2577" y="2426"/>
                  <a:pt x="3082" y="2220"/>
                </a:cubicBezTo>
                <a:cubicBezTo>
                  <a:pt x="3724" y="1960"/>
                  <a:pt x="4715" y="1682"/>
                  <a:pt x="4585" y="790"/>
                </a:cubicBezTo>
                <a:cubicBezTo>
                  <a:pt x="4517" y="315"/>
                  <a:pt x="4112" y="0"/>
                  <a:pt x="365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5942623" y="4700151"/>
            <a:ext cx="950950" cy="440369"/>
          </a:xfrm>
          <a:custGeom>
            <a:avLst/>
            <a:gdLst/>
            <a:ahLst/>
            <a:cxnLst/>
            <a:rect l="l" t="t" r="r" b="b"/>
            <a:pathLst>
              <a:path w="25658" h="11881" extrusionOk="0">
                <a:moveTo>
                  <a:pt x="20642" y="1"/>
                </a:moveTo>
                <a:cubicBezTo>
                  <a:pt x="19947" y="1"/>
                  <a:pt x="19245" y="118"/>
                  <a:pt x="18590" y="333"/>
                </a:cubicBezTo>
                <a:cubicBezTo>
                  <a:pt x="16865" y="900"/>
                  <a:pt x="15398" y="2051"/>
                  <a:pt x="14046" y="3262"/>
                </a:cubicBezTo>
                <a:cubicBezTo>
                  <a:pt x="11964" y="5124"/>
                  <a:pt x="10047" y="7188"/>
                  <a:pt x="7778" y="8819"/>
                </a:cubicBezTo>
                <a:cubicBezTo>
                  <a:pt x="5664" y="10340"/>
                  <a:pt x="3156" y="11485"/>
                  <a:pt x="566" y="11485"/>
                </a:cubicBezTo>
                <a:cubicBezTo>
                  <a:pt x="378" y="11485"/>
                  <a:pt x="190" y="11479"/>
                  <a:pt x="1" y="11466"/>
                </a:cubicBezTo>
                <a:lnTo>
                  <a:pt x="1" y="11467"/>
                </a:lnTo>
                <a:cubicBezTo>
                  <a:pt x="563" y="11756"/>
                  <a:pt x="1272" y="11881"/>
                  <a:pt x="2077" y="11881"/>
                </a:cubicBezTo>
                <a:cubicBezTo>
                  <a:pt x="7175" y="11881"/>
                  <a:pt x="16153" y="6864"/>
                  <a:pt x="16474" y="6416"/>
                </a:cubicBezTo>
                <a:cubicBezTo>
                  <a:pt x="16720" y="6074"/>
                  <a:pt x="17075" y="5948"/>
                  <a:pt x="17475" y="5948"/>
                </a:cubicBezTo>
                <a:cubicBezTo>
                  <a:pt x="18112" y="5948"/>
                  <a:pt x="18865" y="6267"/>
                  <a:pt x="19482" y="6536"/>
                </a:cubicBezTo>
                <a:cubicBezTo>
                  <a:pt x="20175" y="6839"/>
                  <a:pt x="20962" y="7014"/>
                  <a:pt x="21728" y="7014"/>
                </a:cubicBezTo>
                <a:cubicBezTo>
                  <a:pt x="22797" y="7014"/>
                  <a:pt x="23825" y="6672"/>
                  <a:pt x="24499" y="5859"/>
                </a:cubicBezTo>
                <a:cubicBezTo>
                  <a:pt x="25657" y="4461"/>
                  <a:pt x="25178" y="2161"/>
                  <a:pt x="23767" y="1020"/>
                </a:cubicBezTo>
                <a:cubicBezTo>
                  <a:pt x="22892" y="312"/>
                  <a:pt x="21775" y="1"/>
                  <a:pt x="206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3580" y="34183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290098" y="3756047"/>
            <a:ext cx="698888" cy="397782"/>
          </a:xfrm>
          <a:custGeom>
            <a:avLst/>
            <a:gdLst/>
            <a:ahLst/>
            <a:cxnLst/>
            <a:rect l="l" t="t" r="r" b="b"/>
            <a:pathLst>
              <a:path w="18857" h="10732" extrusionOk="0">
                <a:moveTo>
                  <a:pt x="5063" y="0"/>
                </a:moveTo>
                <a:cubicBezTo>
                  <a:pt x="4276" y="0"/>
                  <a:pt x="3505" y="171"/>
                  <a:pt x="2800" y="603"/>
                </a:cubicBezTo>
                <a:cubicBezTo>
                  <a:pt x="0" y="2314"/>
                  <a:pt x="1995" y="6317"/>
                  <a:pt x="4949" y="6317"/>
                </a:cubicBezTo>
                <a:cubicBezTo>
                  <a:pt x="4981" y="6317"/>
                  <a:pt x="5014" y="6317"/>
                  <a:pt x="5047" y="6316"/>
                </a:cubicBezTo>
                <a:cubicBezTo>
                  <a:pt x="5924" y="6289"/>
                  <a:pt x="6957" y="6140"/>
                  <a:pt x="7832" y="6084"/>
                </a:cubicBezTo>
                <a:cubicBezTo>
                  <a:pt x="8257" y="6056"/>
                  <a:pt x="8685" y="6040"/>
                  <a:pt x="9113" y="6040"/>
                </a:cubicBezTo>
                <a:cubicBezTo>
                  <a:pt x="10600" y="6040"/>
                  <a:pt x="12085" y="6234"/>
                  <a:pt x="13448" y="6809"/>
                </a:cubicBezTo>
                <a:cubicBezTo>
                  <a:pt x="15202" y="7550"/>
                  <a:pt x="17398" y="8838"/>
                  <a:pt x="18855" y="10731"/>
                </a:cubicBezTo>
                <a:lnTo>
                  <a:pt x="18856" y="10731"/>
                </a:lnTo>
                <a:cubicBezTo>
                  <a:pt x="18445" y="8494"/>
                  <a:pt x="17054" y="6756"/>
                  <a:pt x="15364" y="5233"/>
                </a:cubicBezTo>
                <a:cubicBezTo>
                  <a:pt x="13673" y="3712"/>
                  <a:pt x="11693" y="2360"/>
                  <a:pt x="9652" y="1355"/>
                </a:cubicBezTo>
                <a:cubicBezTo>
                  <a:pt x="8307" y="694"/>
                  <a:pt x="6649" y="0"/>
                  <a:pt x="50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869220" y="3794372"/>
            <a:ext cx="167522" cy="206267"/>
          </a:xfrm>
          <a:custGeom>
            <a:avLst/>
            <a:gdLst/>
            <a:ahLst/>
            <a:cxnLst/>
            <a:rect l="l" t="t" r="r" b="b"/>
            <a:pathLst>
              <a:path w="4520" h="5565" extrusionOk="0">
                <a:moveTo>
                  <a:pt x="3296" y="1"/>
                </a:moveTo>
                <a:cubicBezTo>
                  <a:pt x="2777" y="1"/>
                  <a:pt x="2264" y="251"/>
                  <a:pt x="1885" y="613"/>
                </a:cubicBezTo>
                <a:cubicBezTo>
                  <a:pt x="1238" y="1232"/>
                  <a:pt x="811" y="1939"/>
                  <a:pt x="512" y="2756"/>
                </a:cubicBezTo>
                <a:cubicBezTo>
                  <a:pt x="200" y="3612"/>
                  <a:pt x="1" y="4639"/>
                  <a:pt x="227" y="5565"/>
                </a:cubicBezTo>
                <a:cubicBezTo>
                  <a:pt x="83" y="4720"/>
                  <a:pt x="858" y="3946"/>
                  <a:pt x="1417" y="3420"/>
                </a:cubicBezTo>
                <a:cubicBezTo>
                  <a:pt x="2027" y="2844"/>
                  <a:pt x="2734" y="2372"/>
                  <a:pt x="3484" y="1996"/>
                </a:cubicBezTo>
                <a:cubicBezTo>
                  <a:pt x="3897" y="1789"/>
                  <a:pt x="4375" y="1546"/>
                  <a:pt x="4468" y="1094"/>
                </a:cubicBezTo>
                <a:cubicBezTo>
                  <a:pt x="4520" y="838"/>
                  <a:pt x="4424" y="565"/>
                  <a:pt x="4247" y="374"/>
                </a:cubicBezTo>
                <a:cubicBezTo>
                  <a:pt x="4070" y="183"/>
                  <a:pt x="3820" y="68"/>
                  <a:pt x="3563" y="24"/>
                </a:cubicBezTo>
                <a:cubicBezTo>
                  <a:pt x="3475" y="8"/>
                  <a:pt x="3385" y="1"/>
                  <a:pt x="329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857212" y="38695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2"/>
          <p:cNvGrpSpPr/>
          <p:nvPr/>
        </p:nvGrpSpPr>
        <p:grpSpPr>
          <a:xfrm>
            <a:off x="5471708" y="4267025"/>
            <a:ext cx="1226917" cy="1143641"/>
            <a:chOff x="5471708" y="4267025"/>
            <a:chExt cx="1226917" cy="1143641"/>
          </a:xfrm>
        </p:grpSpPr>
        <p:sp>
          <p:nvSpPr>
            <p:cNvPr id="140" name="Google Shape;140;p2"/>
            <p:cNvSpPr/>
            <p:nvPr/>
          </p:nvSpPr>
          <p:spPr>
            <a:xfrm>
              <a:off x="5471708" y="4267025"/>
              <a:ext cx="1226917" cy="1143641"/>
            </a:xfrm>
            <a:custGeom>
              <a:avLst/>
              <a:gdLst/>
              <a:ahLst/>
              <a:cxnLst/>
              <a:rect l="l" t="t" r="r" b="b"/>
              <a:pathLst>
                <a:path w="33104" h="30855" extrusionOk="0">
                  <a:moveTo>
                    <a:pt x="33001" y="1"/>
                  </a:moveTo>
                  <a:cubicBezTo>
                    <a:pt x="32978" y="1"/>
                    <a:pt x="32955" y="11"/>
                    <a:pt x="32939" y="36"/>
                  </a:cubicBezTo>
                  <a:lnTo>
                    <a:pt x="32940" y="36"/>
                  </a:lnTo>
                  <a:cubicBezTo>
                    <a:pt x="30902" y="3366"/>
                    <a:pt x="28788" y="6724"/>
                    <a:pt x="25575" y="9045"/>
                  </a:cubicBezTo>
                  <a:cubicBezTo>
                    <a:pt x="22467" y="11287"/>
                    <a:pt x="19012" y="13023"/>
                    <a:pt x="15885" y="15257"/>
                  </a:cubicBezTo>
                  <a:cubicBezTo>
                    <a:pt x="12884" y="17401"/>
                    <a:pt x="10018" y="19732"/>
                    <a:pt x="7320" y="22245"/>
                  </a:cubicBezTo>
                  <a:cubicBezTo>
                    <a:pt x="4636" y="24748"/>
                    <a:pt x="1799" y="27401"/>
                    <a:pt x="53" y="30669"/>
                  </a:cubicBezTo>
                  <a:cubicBezTo>
                    <a:pt x="1" y="30767"/>
                    <a:pt x="83" y="30855"/>
                    <a:pt x="166" y="30855"/>
                  </a:cubicBezTo>
                  <a:cubicBezTo>
                    <a:pt x="203" y="30855"/>
                    <a:pt x="241" y="30837"/>
                    <a:pt x="267" y="30795"/>
                  </a:cubicBezTo>
                  <a:cubicBezTo>
                    <a:pt x="2359" y="27434"/>
                    <a:pt x="5314" y="24603"/>
                    <a:pt x="8206" y="21934"/>
                  </a:cubicBezTo>
                  <a:cubicBezTo>
                    <a:pt x="11104" y="19260"/>
                    <a:pt x="14188" y="16798"/>
                    <a:pt x="17436" y="14565"/>
                  </a:cubicBezTo>
                  <a:cubicBezTo>
                    <a:pt x="20480" y="12475"/>
                    <a:pt x="23939" y="10861"/>
                    <a:pt x="26766" y="8478"/>
                  </a:cubicBezTo>
                  <a:cubicBezTo>
                    <a:pt x="29474" y="6198"/>
                    <a:pt x="31295" y="3125"/>
                    <a:pt x="33069" y="112"/>
                  </a:cubicBezTo>
                  <a:cubicBezTo>
                    <a:pt x="33103" y="54"/>
                    <a:pt x="33052" y="1"/>
                    <a:pt x="33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089429" y="4752428"/>
              <a:ext cx="532218" cy="66902"/>
            </a:xfrm>
            <a:custGeom>
              <a:avLst/>
              <a:gdLst/>
              <a:ahLst/>
              <a:cxnLst/>
              <a:rect l="l" t="t" r="r" b="b"/>
              <a:pathLst>
                <a:path w="14360" h="1805" extrusionOk="0">
                  <a:moveTo>
                    <a:pt x="9770" y="1"/>
                  </a:moveTo>
                  <a:cubicBezTo>
                    <a:pt x="6435" y="1"/>
                    <a:pt x="3014" y="249"/>
                    <a:pt x="96" y="1615"/>
                  </a:cubicBezTo>
                  <a:cubicBezTo>
                    <a:pt x="1" y="1659"/>
                    <a:pt x="54" y="1804"/>
                    <a:pt x="146" y="1804"/>
                  </a:cubicBezTo>
                  <a:cubicBezTo>
                    <a:pt x="155" y="1804"/>
                    <a:pt x="164" y="1803"/>
                    <a:pt x="174" y="1800"/>
                  </a:cubicBezTo>
                  <a:cubicBezTo>
                    <a:pt x="4788" y="372"/>
                    <a:pt x="9462" y="322"/>
                    <a:pt x="14250" y="243"/>
                  </a:cubicBezTo>
                  <a:cubicBezTo>
                    <a:pt x="14359" y="241"/>
                    <a:pt x="14359" y="75"/>
                    <a:pt x="14250" y="73"/>
                  </a:cubicBezTo>
                  <a:cubicBezTo>
                    <a:pt x="12813" y="53"/>
                    <a:pt x="11300" y="1"/>
                    <a:pt x="9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944478" y="4943610"/>
              <a:ext cx="531217" cy="91847"/>
            </a:xfrm>
            <a:custGeom>
              <a:avLst/>
              <a:gdLst/>
              <a:ahLst/>
              <a:cxnLst/>
              <a:rect l="l" t="t" r="r" b="b"/>
              <a:pathLst>
                <a:path w="14333" h="2478" extrusionOk="0">
                  <a:moveTo>
                    <a:pt x="1265" y="0"/>
                  </a:moveTo>
                  <a:cubicBezTo>
                    <a:pt x="896" y="0"/>
                    <a:pt x="527" y="10"/>
                    <a:pt x="161" y="30"/>
                  </a:cubicBezTo>
                  <a:cubicBezTo>
                    <a:pt x="1" y="38"/>
                    <a:pt x="2" y="267"/>
                    <a:pt x="161" y="278"/>
                  </a:cubicBezTo>
                  <a:cubicBezTo>
                    <a:pt x="2616" y="450"/>
                    <a:pt x="5033" y="513"/>
                    <a:pt x="7471" y="907"/>
                  </a:cubicBezTo>
                  <a:cubicBezTo>
                    <a:pt x="9768" y="1277"/>
                    <a:pt x="11963" y="1942"/>
                    <a:pt x="14220" y="2475"/>
                  </a:cubicBezTo>
                  <a:cubicBezTo>
                    <a:pt x="14227" y="2477"/>
                    <a:pt x="14234" y="2478"/>
                    <a:pt x="14240" y="2478"/>
                  </a:cubicBezTo>
                  <a:cubicBezTo>
                    <a:pt x="14314" y="2478"/>
                    <a:pt x="14332" y="2371"/>
                    <a:pt x="14258" y="2340"/>
                  </a:cubicBezTo>
                  <a:cubicBezTo>
                    <a:pt x="12009" y="1423"/>
                    <a:pt x="9497" y="936"/>
                    <a:pt x="7105" y="558"/>
                  </a:cubicBezTo>
                  <a:cubicBezTo>
                    <a:pt x="5199" y="257"/>
                    <a:pt x="3214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928689" y="4592938"/>
              <a:ext cx="81871" cy="315312"/>
            </a:xfrm>
            <a:custGeom>
              <a:avLst/>
              <a:gdLst/>
              <a:ahLst/>
              <a:cxnLst/>
              <a:rect l="l" t="t" r="r" b="b"/>
              <a:pathLst>
                <a:path w="2209" h="8507" extrusionOk="0">
                  <a:moveTo>
                    <a:pt x="2136" y="1"/>
                  </a:moveTo>
                  <a:cubicBezTo>
                    <a:pt x="2112" y="1"/>
                    <a:pt x="2089" y="13"/>
                    <a:pt x="2079" y="42"/>
                  </a:cubicBezTo>
                  <a:cubicBezTo>
                    <a:pt x="1148" y="2694"/>
                    <a:pt x="166" y="5617"/>
                    <a:pt x="3" y="8440"/>
                  </a:cubicBezTo>
                  <a:cubicBezTo>
                    <a:pt x="1" y="8483"/>
                    <a:pt x="35" y="8506"/>
                    <a:pt x="70" y="8506"/>
                  </a:cubicBezTo>
                  <a:cubicBezTo>
                    <a:pt x="98" y="8506"/>
                    <a:pt x="127" y="8491"/>
                    <a:pt x="137" y="8458"/>
                  </a:cubicBezTo>
                  <a:cubicBezTo>
                    <a:pt x="916" y="5689"/>
                    <a:pt x="1348" y="2838"/>
                    <a:pt x="2195" y="74"/>
                  </a:cubicBezTo>
                  <a:cubicBezTo>
                    <a:pt x="2208" y="29"/>
                    <a:pt x="2172" y="1"/>
                    <a:pt x="2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631522" y="5169669"/>
              <a:ext cx="285752" cy="34100"/>
            </a:xfrm>
            <a:custGeom>
              <a:avLst/>
              <a:gdLst/>
              <a:ahLst/>
              <a:cxnLst/>
              <a:rect l="l" t="t" r="r" b="b"/>
              <a:pathLst>
                <a:path w="7710" h="920" extrusionOk="0">
                  <a:moveTo>
                    <a:pt x="4527" y="1"/>
                  </a:moveTo>
                  <a:cubicBezTo>
                    <a:pt x="3000" y="1"/>
                    <a:pt x="1466" y="209"/>
                    <a:pt x="91" y="762"/>
                  </a:cubicBezTo>
                  <a:cubicBezTo>
                    <a:pt x="1" y="797"/>
                    <a:pt x="26" y="919"/>
                    <a:pt x="116" y="919"/>
                  </a:cubicBezTo>
                  <a:cubicBezTo>
                    <a:pt x="122" y="919"/>
                    <a:pt x="127" y="919"/>
                    <a:pt x="133" y="918"/>
                  </a:cubicBezTo>
                  <a:cubicBezTo>
                    <a:pt x="1955" y="606"/>
                    <a:pt x="3651" y="320"/>
                    <a:pt x="5419" y="320"/>
                  </a:cubicBezTo>
                  <a:cubicBezTo>
                    <a:pt x="6102" y="320"/>
                    <a:pt x="6796" y="363"/>
                    <a:pt x="7512" y="463"/>
                  </a:cubicBezTo>
                  <a:cubicBezTo>
                    <a:pt x="7518" y="464"/>
                    <a:pt x="7524" y="464"/>
                    <a:pt x="7530" y="464"/>
                  </a:cubicBezTo>
                  <a:cubicBezTo>
                    <a:pt x="7657" y="464"/>
                    <a:pt x="7709" y="267"/>
                    <a:pt x="7571" y="245"/>
                  </a:cubicBezTo>
                  <a:cubicBezTo>
                    <a:pt x="6594" y="96"/>
                    <a:pt x="5562" y="1"/>
                    <a:pt x="45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597498" y="4726260"/>
              <a:ext cx="275893" cy="172463"/>
            </a:xfrm>
            <a:custGeom>
              <a:avLst/>
              <a:gdLst/>
              <a:ahLst/>
              <a:cxnLst/>
              <a:rect l="l" t="t" r="r" b="b"/>
              <a:pathLst>
                <a:path w="7444" h="4653" extrusionOk="0">
                  <a:moveTo>
                    <a:pt x="7359" y="1"/>
                  </a:moveTo>
                  <a:cubicBezTo>
                    <a:pt x="7353" y="1"/>
                    <a:pt x="7346" y="2"/>
                    <a:pt x="7340" y="4"/>
                  </a:cubicBezTo>
                  <a:cubicBezTo>
                    <a:pt x="4713" y="1054"/>
                    <a:pt x="1774" y="2111"/>
                    <a:pt x="55" y="4501"/>
                  </a:cubicBezTo>
                  <a:cubicBezTo>
                    <a:pt x="1" y="4575"/>
                    <a:pt x="74" y="4653"/>
                    <a:pt x="148" y="4653"/>
                  </a:cubicBezTo>
                  <a:cubicBezTo>
                    <a:pt x="172" y="4653"/>
                    <a:pt x="196" y="4645"/>
                    <a:pt x="216" y="4626"/>
                  </a:cubicBezTo>
                  <a:cubicBezTo>
                    <a:pt x="1272" y="3640"/>
                    <a:pt x="2251" y="2681"/>
                    <a:pt x="3519" y="1959"/>
                  </a:cubicBezTo>
                  <a:cubicBezTo>
                    <a:pt x="4760" y="1253"/>
                    <a:pt x="6090" y="710"/>
                    <a:pt x="7386" y="118"/>
                  </a:cubicBezTo>
                  <a:cubicBezTo>
                    <a:pt x="7443" y="92"/>
                    <a:pt x="7412" y="1"/>
                    <a:pt x="73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753680" y="4761324"/>
              <a:ext cx="222041" cy="403119"/>
            </a:xfrm>
            <a:custGeom>
              <a:avLst/>
              <a:gdLst/>
              <a:ahLst/>
              <a:cxnLst/>
              <a:rect l="l" t="t" r="r" b="b"/>
              <a:pathLst>
                <a:path w="5991" h="10876" extrusionOk="0">
                  <a:moveTo>
                    <a:pt x="2726" y="1"/>
                  </a:moveTo>
                  <a:cubicBezTo>
                    <a:pt x="1990" y="1"/>
                    <a:pt x="1277" y="384"/>
                    <a:pt x="710" y="1118"/>
                  </a:cubicBezTo>
                  <a:cubicBezTo>
                    <a:pt x="1" y="2036"/>
                    <a:pt x="320" y="2900"/>
                    <a:pt x="829" y="3298"/>
                  </a:cubicBezTo>
                  <a:cubicBezTo>
                    <a:pt x="1097" y="3507"/>
                    <a:pt x="1382" y="3622"/>
                    <a:pt x="1664" y="3622"/>
                  </a:cubicBezTo>
                  <a:cubicBezTo>
                    <a:pt x="1911" y="3622"/>
                    <a:pt x="2156" y="3534"/>
                    <a:pt x="2385" y="3345"/>
                  </a:cubicBezTo>
                  <a:cubicBezTo>
                    <a:pt x="2519" y="3233"/>
                    <a:pt x="2898" y="2812"/>
                    <a:pt x="2696" y="2432"/>
                  </a:cubicBezTo>
                  <a:lnTo>
                    <a:pt x="2696" y="2432"/>
                  </a:lnTo>
                  <a:cubicBezTo>
                    <a:pt x="3509" y="3808"/>
                    <a:pt x="3701" y="5535"/>
                    <a:pt x="3209" y="7057"/>
                  </a:cubicBezTo>
                  <a:cubicBezTo>
                    <a:pt x="2736" y="8519"/>
                    <a:pt x="1698" y="9720"/>
                    <a:pt x="685" y="10876"/>
                  </a:cubicBezTo>
                  <a:cubicBezTo>
                    <a:pt x="2414" y="9821"/>
                    <a:pt x="4138" y="8275"/>
                    <a:pt x="5173" y="6263"/>
                  </a:cubicBezTo>
                  <a:cubicBezTo>
                    <a:pt x="5970" y="4712"/>
                    <a:pt x="5990" y="2362"/>
                    <a:pt x="4684" y="966"/>
                  </a:cubicBezTo>
                  <a:cubicBezTo>
                    <a:pt x="4074" y="314"/>
                    <a:pt x="3391" y="1"/>
                    <a:pt x="2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2"/>
          <p:cNvSpPr/>
          <p:nvPr/>
        </p:nvSpPr>
        <p:spPr>
          <a:xfrm>
            <a:off x="6609137" y="2282040"/>
            <a:ext cx="409541" cy="27947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1845880" y="668785"/>
            <a:ext cx="537221" cy="439554"/>
          </a:xfrm>
          <a:custGeom>
            <a:avLst/>
            <a:gdLst/>
            <a:ahLst/>
            <a:cxnLst/>
            <a:rect l="l" t="t" r="r" b="b"/>
            <a:pathLst>
              <a:path w="14495" h="11859" extrusionOk="0">
                <a:moveTo>
                  <a:pt x="3815" y="1"/>
                </a:moveTo>
                <a:cubicBezTo>
                  <a:pt x="3110" y="1"/>
                  <a:pt x="2413" y="145"/>
                  <a:pt x="1783" y="466"/>
                </a:cubicBezTo>
                <a:cubicBezTo>
                  <a:pt x="1169" y="777"/>
                  <a:pt x="627" y="1260"/>
                  <a:pt x="329" y="1880"/>
                </a:cubicBezTo>
                <a:cubicBezTo>
                  <a:pt x="30" y="2499"/>
                  <a:pt x="0" y="3263"/>
                  <a:pt x="330" y="3867"/>
                </a:cubicBezTo>
                <a:cubicBezTo>
                  <a:pt x="914" y="4937"/>
                  <a:pt x="2310" y="5177"/>
                  <a:pt x="3510" y="5380"/>
                </a:cubicBezTo>
                <a:cubicBezTo>
                  <a:pt x="5694" y="5749"/>
                  <a:pt x="7842" y="6390"/>
                  <a:pt x="9832" y="7370"/>
                </a:cubicBezTo>
                <a:cubicBezTo>
                  <a:pt x="11644" y="8263"/>
                  <a:pt x="14190" y="9609"/>
                  <a:pt x="14493" y="11844"/>
                </a:cubicBezTo>
                <a:lnTo>
                  <a:pt x="14493" y="11844"/>
                </a:lnTo>
                <a:cubicBezTo>
                  <a:pt x="14343" y="9337"/>
                  <a:pt x="13043" y="6908"/>
                  <a:pt x="11596" y="4994"/>
                </a:cubicBezTo>
                <a:cubicBezTo>
                  <a:pt x="10210" y="3162"/>
                  <a:pt x="8586" y="1711"/>
                  <a:pt x="6473" y="653"/>
                </a:cubicBezTo>
                <a:cubicBezTo>
                  <a:pt x="5655" y="242"/>
                  <a:pt x="4727" y="1"/>
                  <a:pt x="3815" y="1"/>
                </a:cubicBezTo>
                <a:close/>
                <a:moveTo>
                  <a:pt x="14493" y="11844"/>
                </a:moveTo>
                <a:cubicBezTo>
                  <a:pt x="14493" y="11849"/>
                  <a:pt x="14494" y="11854"/>
                  <a:pt x="14494" y="11859"/>
                </a:cubicBezTo>
                <a:lnTo>
                  <a:pt x="14495" y="11859"/>
                </a:lnTo>
                <a:cubicBezTo>
                  <a:pt x="14494" y="11854"/>
                  <a:pt x="14494" y="11849"/>
                  <a:pt x="14493" y="118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ctrTitle"/>
          </p:nvPr>
        </p:nvSpPr>
        <p:spPr>
          <a:xfrm>
            <a:off x="2907300" y="1102875"/>
            <a:ext cx="33294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0" name="Google Shape;150;p2"/>
          <p:cNvSpPr txBox="1">
            <a:spLocks noGrp="1"/>
          </p:cNvSpPr>
          <p:nvPr>
            <p:ph type="subTitle" idx="1"/>
          </p:nvPr>
        </p:nvSpPr>
        <p:spPr>
          <a:xfrm>
            <a:off x="3447300" y="2490050"/>
            <a:ext cx="224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ctrTitle" idx="2"/>
          </p:nvPr>
        </p:nvSpPr>
        <p:spPr>
          <a:xfrm>
            <a:off x="3025350" y="1550322"/>
            <a:ext cx="30933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0">
    <p:bg>
      <p:bgPr>
        <a:solidFill>
          <a:schemeClr val="dk1"/>
        </a:solid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7"/>
          <p:cNvSpPr/>
          <p:nvPr/>
        </p:nvSpPr>
        <p:spPr>
          <a:xfrm rot="9375595">
            <a:off x="1894248" y="863712"/>
            <a:ext cx="1572661" cy="2841393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607" name="Google Shape;607;p17"/>
          <p:cNvGrpSpPr/>
          <p:nvPr/>
        </p:nvGrpSpPr>
        <p:grpSpPr>
          <a:xfrm rot="315653">
            <a:off x="2085881" y="904198"/>
            <a:ext cx="1570425" cy="2521793"/>
            <a:chOff x="1760455" y="-1283644"/>
            <a:chExt cx="1093344" cy="1755695"/>
          </a:xfrm>
        </p:grpSpPr>
        <p:sp>
          <p:nvSpPr>
            <p:cNvPr id="608" name="Google Shape;608;p17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17"/>
          <p:cNvGrpSpPr/>
          <p:nvPr/>
        </p:nvGrpSpPr>
        <p:grpSpPr>
          <a:xfrm rot="4270449">
            <a:off x="6482724" y="2411508"/>
            <a:ext cx="651206" cy="1383216"/>
            <a:chOff x="1327775" y="1426950"/>
            <a:chExt cx="399125" cy="847775"/>
          </a:xfrm>
        </p:grpSpPr>
        <p:sp>
          <p:nvSpPr>
            <p:cNvPr id="617" name="Google Shape;617;p17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8" name="Google Shape;628;p17"/>
          <p:cNvGrpSpPr/>
          <p:nvPr/>
        </p:nvGrpSpPr>
        <p:grpSpPr>
          <a:xfrm rot="5816813">
            <a:off x="6111156" y="2769322"/>
            <a:ext cx="829605" cy="1762151"/>
            <a:chOff x="1327775" y="1426950"/>
            <a:chExt cx="399125" cy="847775"/>
          </a:xfrm>
        </p:grpSpPr>
        <p:sp>
          <p:nvSpPr>
            <p:cNvPr id="629" name="Google Shape;629;p17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0" name="Google Shape;640;p17"/>
          <p:cNvSpPr/>
          <p:nvPr/>
        </p:nvSpPr>
        <p:spPr>
          <a:xfrm>
            <a:off x="2699085" y="730408"/>
            <a:ext cx="3930325" cy="3192950"/>
          </a:xfrm>
          <a:custGeom>
            <a:avLst/>
            <a:gdLst/>
            <a:ahLst/>
            <a:cxnLst/>
            <a:rect l="l" t="t" r="r" b="b"/>
            <a:pathLst>
              <a:path w="157213" h="127718" extrusionOk="0">
                <a:moveTo>
                  <a:pt x="100076" y="12162"/>
                </a:moveTo>
                <a:cubicBezTo>
                  <a:pt x="92126" y="9672"/>
                  <a:pt x="85325" y="859"/>
                  <a:pt x="77088" y="93"/>
                </a:cubicBezTo>
                <a:cubicBezTo>
                  <a:pt x="68851" y="-673"/>
                  <a:pt x="58410" y="3445"/>
                  <a:pt x="50652" y="7564"/>
                </a:cubicBezTo>
                <a:cubicBezTo>
                  <a:pt x="42894" y="11683"/>
                  <a:pt x="37434" y="19729"/>
                  <a:pt x="30538" y="24805"/>
                </a:cubicBezTo>
                <a:cubicBezTo>
                  <a:pt x="23642" y="29882"/>
                  <a:pt x="14063" y="32659"/>
                  <a:pt x="9274" y="38023"/>
                </a:cubicBezTo>
                <a:cubicBezTo>
                  <a:pt x="4485" y="43387"/>
                  <a:pt x="2761" y="49421"/>
                  <a:pt x="1803" y="56988"/>
                </a:cubicBezTo>
                <a:cubicBezTo>
                  <a:pt x="845" y="64555"/>
                  <a:pt x="3814" y="74899"/>
                  <a:pt x="3527" y="83424"/>
                </a:cubicBezTo>
                <a:cubicBezTo>
                  <a:pt x="3240" y="91949"/>
                  <a:pt x="-591" y="101815"/>
                  <a:pt x="79" y="108136"/>
                </a:cubicBezTo>
                <a:cubicBezTo>
                  <a:pt x="750" y="114458"/>
                  <a:pt x="3048" y="118097"/>
                  <a:pt x="7550" y="121353"/>
                </a:cubicBezTo>
                <a:cubicBezTo>
                  <a:pt x="12052" y="124610"/>
                  <a:pt x="17703" y="128154"/>
                  <a:pt x="27090" y="127675"/>
                </a:cubicBezTo>
                <a:cubicBezTo>
                  <a:pt x="36477" y="127196"/>
                  <a:pt x="51610" y="119246"/>
                  <a:pt x="63870" y="118480"/>
                </a:cubicBezTo>
                <a:cubicBezTo>
                  <a:pt x="76130" y="117714"/>
                  <a:pt x="89539" y="123365"/>
                  <a:pt x="100650" y="123078"/>
                </a:cubicBezTo>
                <a:cubicBezTo>
                  <a:pt x="111761" y="122791"/>
                  <a:pt x="122201" y="120204"/>
                  <a:pt x="130534" y="116756"/>
                </a:cubicBezTo>
                <a:cubicBezTo>
                  <a:pt x="138867" y="113308"/>
                  <a:pt x="146243" y="109190"/>
                  <a:pt x="150649" y="102389"/>
                </a:cubicBezTo>
                <a:cubicBezTo>
                  <a:pt x="155055" y="95589"/>
                  <a:pt x="158120" y="83137"/>
                  <a:pt x="156970" y="75953"/>
                </a:cubicBezTo>
                <a:cubicBezTo>
                  <a:pt x="155821" y="68769"/>
                  <a:pt x="146051" y="66375"/>
                  <a:pt x="143752" y="59287"/>
                </a:cubicBezTo>
                <a:cubicBezTo>
                  <a:pt x="141453" y="52199"/>
                  <a:pt x="146339" y="40801"/>
                  <a:pt x="143178" y="33426"/>
                </a:cubicBezTo>
                <a:cubicBezTo>
                  <a:pt x="140017" y="26051"/>
                  <a:pt x="131972" y="18579"/>
                  <a:pt x="124788" y="15035"/>
                </a:cubicBezTo>
                <a:cubicBezTo>
                  <a:pt x="117604" y="11491"/>
                  <a:pt x="108026" y="14652"/>
                  <a:pt x="100076" y="1216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41" name="Google Shape;641;p17"/>
          <p:cNvSpPr/>
          <p:nvPr/>
        </p:nvSpPr>
        <p:spPr>
          <a:xfrm>
            <a:off x="2636329" y="1145025"/>
            <a:ext cx="1132275" cy="2040150"/>
          </a:xfrm>
          <a:custGeom>
            <a:avLst/>
            <a:gdLst/>
            <a:ahLst/>
            <a:cxnLst/>
            <a:rect l="l" t="t" r="r" b="b"/>
            <a:pathLst>
              <a:path w="45291" h="81606" extrusionOk="0">
                <a:moveTo>
                  <a:pt x="10809" y="81606"/>
                </a:moveTo>
                <a:cubicBezTo>
                  <a:pt x="10809" y="73884"/>
                  <a:pt x="4484" y="67512"/>
                  <a:pt x="1614" y="60343"/>
                </a:cubicBezTo>
                <a:cubicBezTo>
                  <a:pt x="-2896" y="49077"/>
                  <a:pt x="2841" y="35118"/>
                  <a:pt x="9085" y="24712"/>
                </a:cubicBezTo>
                <a:cubicBezTo>
                  <a:pt x="16603" y="12183"/>
                  <a:pt x="38752" y="13067"/>
                  <a:pt x="45291" y="0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2" name="Google Shape;642;p17"/>
          <p:cNvSpPr/>
          <p:nvPr/>
        </p:nvSpPr>
        <p:spPr>
          <a:xfrm>
            <a:off x="5972450" y="1436725"/>
            <a:ext cx="582550" cy="1695350"/>
          </a:xfrm>
          <a:custGeom>
            <a:avLst/>
            <a:gdLst/>
            <a:ahLst/>
            <a:cxnLst/>
            <a:rect l="l" t="t" r="r" b="b"/>
            <a:pathLst>
              <a:path w="23302" h="67814" extrusionOk="0">
                <a:moveTo>
                  <a:pt x="1149" y="0"/>
                </a:moveTo>
                <a:cubicBezTo>
                  <a:pt x="6570" y="1808"/>
                  <a:pt x="12116" y="5666"/>
                  <a:pt x="14367" y="10919"/>
                </a:cubicBezTo>
                <a:cubicBezTo>
                  <a:pt x="17484" y="18192"/>
                  <a:pt x="15321" y="26806"/>
                  <a:pt x="17240" y="34482"/>
                </a:cubicBezTo>
                <a:cubicBezTo>
                  <a:pt x="18797" y="40713"/>
                  <a:pt x="24245" y="46574"/>
                  <a:pt x="22987" y="52872"/>
                </a:cubicBezTo>
                <a:cubicBezTo>
                  <a:pt x="21197" y="61834"/>
                  <a:pt x="8866" y="65598"/>
                  <a:pt x="0" y="67814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3" name="Google Shape;643;p17"/>
          <p:cNvSpPr/>
          <p:nvPr/>
        </p:nvSpPr>
        <p:spPr>
          <a:xfrm>
            <a:off x="1608375" y="3537125"/>
            <a:ext cx="470060" cy="560185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7"/>
          <p:cNvSpPr txBox="1">
            <a:spLocks noGrp="1"/>
          </p:cNvSpPr>
          <p:nvPr>
            <p:ph type="title"/>
          </p:nvPr>
        </p:nvSpPr>
        <p:spPr>
          <a:xfrm>
            <a:off x="3438600" y="2222075"/>
            <a:ext cx="22668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7"/>
          <p:cNvSpPr txBox="1">
            <a:spLocks noGrp="1"/>
          </p:cNvSpPr>
          <p:nvPr>
            <p:ph type="subTitle" idx="1"/>
          </p:nvPr>
        </p:nvSpPr>
        <p:spPr>
          <a:xfrm>
            <a:off x="3220050" y="2724425"/>
            <a:ext cx="27039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None/>
              <a:defRPr sz="1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46" name="Google Shape;646;p17"/>
          <p:cNvSpPr txBox="1">
            <a:spLocks noGrp="1"/>
          </p:cNvSpPr>
          <p:nvPr>
            <p:ph type="title" idx="2" hasCustomPrompt="1"/>
          </p:nvPr>
        </p:nvSpPr>
        <p:spPr>
          <a:xfrm>
            <a:off x="3881100" y="1324905"/>
            <a:ext cx="13818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419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7" name="Google Shape;647;p17"/>
          <p:cNvSpPr/>
          <p:nvPr/>
        </p:nvSpPr>
        <p:spPr>
          <a:xfrm>
            <a:off x="6814025" y="645249"/>
            <a:ext cx="281437" cy="335397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4">
    <p:bg>
      <p:bgPr>
        <a:solidFill>
          <a:schemeClr val="dk1"/>
        </a:soli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8"/>
          <p:cNvSpPr txBox="1">
            <a:spLocks noGrp="1"/>
          </p:cNvSpPr>
          <p:nvPr>
            <p:ph type="body" idx="1"/>
          </p:nvPr>
        </p:nvSpPr>
        <p:spPr>
          <a:xfrm>
            <a:off x="871350" y="1666025"/>
            <a:ext cx="3577800" cy="19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4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50" name="Google Shape;650;p18"/>
          <p:cNvSpPr/>
          <p:nvPr/>
        </p:nvSpPr>
        <p:spPr>
          <a:xfrm rot="154901" flipH="1">
            <a:off x="6235538" y="2885988"/>
            <a:ext cx="3315955" cy="2401714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18"/>
          <p:cNvSpPr/>
          <p:nvPr/>
        </p:nvSpPr>
        <p:spPr>
          <a:xfrm rot="9448237">
            <a:off x="5426988" y="2619329"/>
            <a:ext cx="1572631" cy="2841339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52" name="Google Shape;652;p18"/>
          <p:cNvSpPr/>
          <p:nvPr/>
        </p:nvSpPr>
        <p:spPr>
          <a:xfrm>
            <a:off x="7487625" y="1823500"/>
            <a:ext cx="409508" cy="488023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8"/>
          <p:cNvSpPr/>
          <p:nvPr/>
        </p:nvSpPr>
        <p:spPr>
          <a:xfrm rot="1600978">
            <a:off x="8032099" y="2467551"/>
            <a:ext cx="255008" cy="303901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_1">
    <p:bg>
      <p:bgPr>
        <a:solidFill>
          <a:schemeClr val="dk1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19"/>
          <p:cNvSpPr txBox="1">
            <a:spLocks noGrp="1"/>
          </p:cNvSpPr>
          <p:nvPr>
            <p:ph type="body" idx="1"/>
          </p:nvPr>
        </p:nvSpPr>
        <p:spPr>
          <a:xfrm>
            <a:off x="4478500" y="1731725"/>
            <a:ext cx="3886500" cy="1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4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2921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657" name="Google Shape;657;p19"/>
          <p:cNvSpPr/>
          <p:nvPr/>
        </p:nvSpPr>
        <p:spPr>
          <a:xfrm rot="5400000" flipH="1">
            <a:off x="-718363" y="2514303"/>
            <a:ext cx="3399437" cy="2462102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9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9"/>
          <p:cNvSpPr/>
          <p:nvPr/>
        </p:nvSpPr>
        <p:spPr>
          <a:xfrm>
            <a:off x="1524650" y="1270175"/>
            <a:ext cx="470060" cy="560185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556475" y="3939424"/>
            <a:ext cx="281437" cy="335397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CUSTOM_21">
    <p:bg>
      <p:bgPr>
        <a:solidFill>
          <a:schemeClr val="accent3"/>
        </a:solidFill>
        <a:effectLst/>
      </p:bgPr>
    </p:bg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20"/>
          <p:cNvGrpSpPr/>
          <p:nvPr/>
        </p:nvGrpSpPr>
        <p:grpSpPr>
          <a:xfrm rot="-3061322" flipH="1">
            <a:off x="116587" y="970782"/>
            <a:ext cx="1940315" cy="3115763"/>
            <a:chOff x="1760455" y="-1283644"/>
            <a:chExt cx="1093344" cy="1755695"/>
          </a:xfrm>
        </p:grpSpPr>
        <p:sp>
          <p:nvSpPr>
            <p:cNvPr id="663" name="Google Shape;663;p20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0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0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0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0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0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0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20"/>
          <p:cNvGrpSpPr/>
          <p:nvPr/>
        </p:nvGrpSpPr>
        <p:grpSpPr>
          <a:xfrm rot="315653">
            <a:off x="534256" y="223998"/>
            <a:ext cx="1570425" cy="2521793"/>
            <a:chOff x="1760455" y="-1283644"/>
            <a:chExt cx="1093344" cy="1755695"/>
          </a:xfrm>
        </p:grpSpPr>
        <p:sp>
          <p:nvSpPr>
            <p:cNvPr id="672" name="Google Shape;672;p20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0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0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0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0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0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0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0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20"/>
          <p:cNvSpPr/>
          <p:nvPr/>
        </p:nvSpPr>
        <p:spPr>
          <a:xfrm>
            <a:off x="1295294" y="803217"/>
            <a:ext cx="6641125" cy="3582675"/>
          </a:xfrm>
          <a:custGeom>
            <a:avLst/>
            <a:gdLst/>
            <a:ahLst/>
            <a:cxnLst/>
            <a:rect l="l" t="t" r="r" b="b"/>
            <a:pathLst>
              <a:path w="265645" h="143307" extrusionOk="0">
                <a:moveTo>
                  <a:pt x="140135" y="14421"/>
                </a:moveTo>
                <a:cubicBezTo>
                  <a:pt x="130063" y="18290"/>
                  <a:pt x="122416" y="24095"/>
                  <a:pt x="114274" y="25340"/>
                </a:cubicBezTo>
                <a:cubicBezTo>
                  <a:pt x="106133" y="26585"/>
                  <a:pt x="98625" y="25557"/>
                  <a:pt x="91286" y="21892"/>
                </a:cubicBezTo>
                <a:cubicBezTo>
                  <a:pt x="83947" y="18227"/>
                  <a:pt x="79553" y="6711"/>
                  <a:pt x="70242" y="3348"/>
                </a:cubicBezTo>
                <a:cubicBezTo>
                  <a:pt x="60931" y="-14"/>
                  <a:pt x="44126" y="-1343"/>
                  <a:pt x="35421" y="1717"/>
                </a:cubicBezTo>
                <a:cubicBezTo>
                  <a:pt x="26716" y="4777"/>
                  <a:pt x="21821" y="13172"/>
                  <a:pt x="18010" y="21707"/>
                </a:cubicBezTo>
                <a:cubicBezTo>
                  <a:pt x="14199" y="30242"/>
                  <a:pt x="15475" y="42647"/>
                  <a:pt x="12554" y="52926"/>
                </a:cubicBezTo>
                <a:cubicBezTo>
                  <a:pt x="9633" y="63206"/>
                  <a:pt x="1561" y="72949"/>
                  <a:pt x="485" y="83384"/>
                </a:cubicBezTo>
                <a:cubicBezTo>
                  <a:pt x="-591" y="93819"/>
                  <a:pt x="-337" y="106032"/>
                  <a:pt x="6097" y="115538"/>
                </a:cubicBezTo>
                <a:cubicBezTo>
                  <a:pt x="12531" y="125045"/>
                  <a:pt x="26029" y="137091"/>
                  <a:pt x="39087" y="140423"/>
                </a:cubicBezTo>
                <a:cubicBezTo>
                  <a:pt x="52145" y="143755"/>
                  <a:pt x="68181" y="138180"/>
                  <a:pt x="84446" y="135528"/>
                </a:cubicBezTo>
                <a:cubicBezTo>
                  <a:pt x="100711" y="132876"/>
                  <a:pt x="119345" y="123357"/>
                  <a:pt x="136679" y="124513"/>
                </a:cubicBezTo>
                <a:cubicBezTo>
                  <a:pt x="154014" y="125669"/>
                  <a:pt x="171271" y="140423"/>
                  <a:pt x="188453" y="142463"/>
                </a:cubicBezTo>
                <a:cubicBezTo>
                  <a:pt x="205635" y="144503"/>
                  <a:pt x="227245" y="142938"/>
                  <a:pt x="239769" y="136751"/>
                </a:cubicBezTo>
                <a:cubicBezTo>
                  <a:pt x="252293" y="130564"/>
                  <a:pt x="260159" y="117034"/>
                  <a:pt x="263595" y="105339"/>
                </a:cubicBezTo>
                <a:cubicBezTo>
                  <a:pt x="267031" y="93644"/>
                  <a:pt x="266267" y="78278"/>
                  <a:pt x="260387" y="66583"/>
                </a:cubicBezTo>
                <a:cubicBezTo>
                  <a:pt x="254507" y="54888"/>
                  <a:pt x="236863" y="44916"/>
                  <a:pt x="228315" y="35169"/>
                </a:cubicBezTo>
                <a:cubicBezTo>
                  <a:pt x="219767" y="25422"/>
                  <a:pt x="218034" y="13606"/>
                  <a:pt x="209099" y="8099"/>
                </a:cubicBezTo>
                <a:cubicBezTo>
                  <a:pt x="200165" y="2592"/>
                  <a:pt x="186202" y="1071"/>
                  <a:pt x="174708" y="2125"/>
                </a:cubicBezTo>
                <a:cubicBezTo>
                  <a:pt x="163214" y="3179"/>
                  <a:pt x="150207" y="10552"/>
                  <a:pt x="140135" y="14421"/>
                </a:cubicBezTo>
                <a:close/>
              </a:path>
            </a:pathLst>
          </a:cu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81" name="Google Shape;681;p20"/>
          <p:cNvGrpSpPr/>
          <p:nvPr/>
        </p:nvGrpSpPr>
        <p:grpSpPr>
          <a:xfrm rot="1268280">
            <a:off x="7371957" y="2375790"/>
            <a:ext cx="981587" cy="2084974"/>
            <a:chOff x="290475" y="1572800"/>
            <a:chExt cx="1141857" cy="2425399"/>
          </a:xfrm>
        </p:grpSpPr>
        <p:sp>
          <p:nvSpPr>
            <p:cNvPr id="682" name="Google Shape;682;p20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3" name="Google Shape;683;p20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684" name="Google Shape;684;p20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4" name="Google Shape;694;p20"/>
          <p:cNvSpPr txBox="1">
            <a:spLocks noGrp="1"/>
          </p:cNvSpPr>
          <p:nvPr>
            <p:ph type="title"/>
          </p:nvPr>
        </p:nvSpPr>
        <p:spPr>
          <a:xfrm>
            <a:off x="1510650" y="1968150"/>
            <a:ext cx="6122700" cy="12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bg>
      <p:bgPr>
        <a:solidFill>
          <a:schemeClr val="dk1"/>
        </a:solidFill>
        <a:effectLst/>
      </p:bgPr>
    </p:bg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2"/>
          <p:cNvSpPr/>
          <p:nvPr/>
        </p:nvSpPr>
        <p:spPr>
          <a:xfrm rot="10095211">
            <a:off x="1757214" y="189981"/>
            <a:ext cx="206718" cy="503782"/>
          </a:xfrm>
          <a:custGeom>
            <a:avLst/>
            <a:gdLst/>
            <a:ahLst/>
            <a:cxnLst/>
            <a:rect l="l" t="t" r="r" b="b"/>
            <a:pathLst>
              <a:path w="4676" h="11395" extrusionOk="0">
                <a:moveTo>
                  <a:pt x="4440" y="0"/>
                </a:moveTo>
                <a:cubicBezTo>
                  <a:pt x="4400" y="0"/>
                  <a:pt x="4360" y="17"/>
                  <a:pt x="4327" y="59"/>
                </a:cubicBezTo>
                <a:cubicBezTo>
                  <a:pt x="1880" y="3204"/>
                  <a:pt x="595" y="6972"/>
                  <a:pt x="45" y="10895"/>
                </a:cubicBezTo>
                <a:cubicBezTo>
                  <a:pt x="0" y="11215"/>
                  <a:pt x="225" y="11395"/>
                  <a:pt x="449" y="11395"/>
                </a:cubicBezTo>
                <a:cubicBezTo>
                  <a:pt x="634" y="11395"/>
                  <a:pt x="817" y="11272"/>
                  <a:pt x="847" y="11005"/>
                </a:cubicBezTo>
                <a:cubicBezTo>
                  <a:pt x="1266" y="7169"/>
                  <a:pt x="2731" y="3620"/>
                  <a:pt x="4606" y="274"/>
                </a:cubicBezTo>
                <a:cubicBezTo>
                  <a:pt x="4675" y="150"/>
                  <a:pt x="4557" y="0"/>
                  <a:pt x="44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2"/>
          <p:cNvSpPr txBox="1">
            <a:spLocks noGrp="1"/>
          </p:cNvSpPr>
          <p:nvPr>
            <p:ph type="title"/>
          </p:nvPr>
        </p:nvSpPr>
        <p:spPr>
          <a:xfrm>
            <a:off x="869000" y="2951076"/>
            <a:ext cx="16005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3" name="Google Shape;723;p22"/>
          <p:cNvSpPr txBox="1">
            <a:spLocks noGrp="1"/>
          </p:cNvSpPr>
          <p:nvPr>
            <p:ph type="subTitle" idx="1"/>
          </p:nvPr>
        </p:nvSpPr>
        <p:spPr>
          <a:xfrm>
            <a:off x="788150" y="3306302"/>
            <a:ext cx="1762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4" name="Google Shape;724;p22"/>
          <p:cNvSpPr txBox="1">
            <a:spLocks noGrp="1"/>
          </p:cNvSpPr>
          <p:nvPr>
            <p:ph type="title" idx="2"/>
          </p:nvPr>
        </p:nvSpPr>
        <p:spPr>
          <a:xfrm>
            <a:off x="2804175" y="2951076"/>
            <a:ext cx="16005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5" name="Google Shape;725;p22"/>
          <p:cNvSpPr txBox="1">
            <a:spLocks noGrp="1"/>
          </p:cNvSpPr>
          <p:nvPr>
            <p:ph type="subTitle" idx="3"/>
          </p:nvPr>
        </p:nvSpPr>
        <p:spPr>
          <a:xfrm>
            <a:off x="2723325" y="3306302"/>
            <a:ext cx="1762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22"/>
          <p:cNvSpPr txBox="1">
            <a:spLocks noGrp="1"/>
          </p:cNvSpPr>
          <p:nvPr>
            <p:ph type="title" idx="4"/>
          </p:nvPr>
        </p:nvSpPr>
        <p:spPr>
          <a:xfrm>
            <a:off x="4739350" y="2951076"/>
            <a:ext cx="16005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22"/>
          <p:cNvSpPr txBox="1">
            <a:spLocks noGrp="1"/>
          </p:cNvSpPr>
          <p:nvPr>
            <p:ph type="subTitle" idx="5"/>
          </p:nvPr>
        </p:nvSpPr>
        <p:spPr>
          <a:xfrm>
            <a:off x="4658500" y="3306302"/>
            <a:ext cx="1762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22"/>
          <p:cNvSpPr txBox="1">
            <a:spLocks noGrp="1"/>
          </p:cNvSpPr>
          <p:nvPr>
            <p:ph type="title" idx="6"/>
          </p:nvPr>
        </p:nvSpPr>
        <p:spPr>
          <a:xfrm>
            <a:off x="6674525" y="2951076"/>
            <a:ext cx="1600500" cy="3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29" name="Google Shape;729;p22"/>
          <p:cNvSpPr txBox="1">
            <a:spLocks noGrp="1"/>
          </p:cNvSpPr>
          <p:nvPr>
            <p:ph type="subTitle" idx="7"/>
          </p:nvPr>
        </p:nvSpPr>
        <p:spPr>
          <a:xfrm>
            <a:off x="6593675" y="3306302"/>
            <a:ext cx="17622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30" name="Google Shape;730;p22"/>
          <p:cNvSpPr/>
          <p:nvPr/>
        </p:nvSpPr>
        <p:spPr>
          <a:xfrm rot="10800000">
            <a:off x="-527924" y="-1200882"/>
            <a:ext cx="2188897" cy="3819868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2"/>
          <p:cNvSpPr/>
          <p:nvPr/>
        </p:nvSpPr>
        <p:spPr>
          <a:xfrm rot="10264647" flipH="1">
            <a:off x="8319356" y="-493461"/>
            <a:ext cx="1171398" cy="3819841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2"/>
          <p:cNvSpPr/>
          <p:nvPr/>
        </p:nvSpPr>
        <p:spPr>
          <a:xfrm>
            <a:off x="976050" y="-131600"/>
            <a:ext cx="554575" cy="1148975"/>
          </a:xfrm>
          <a:custGeom>
            <a:avLst/>
            <a:gdLst/>
            <a:ahLst/>
            <a:cxnLst/>
            <a:rect l="l" t="t" r="r" b="b"/>
            <a:pathLst>
              <a:path w="22183" h="45959" extrusionOk="0">
                <a:moveTo>
                  <a:pt x="16231" y="0"/>
                </a:moveTo>
                <a:cubicBezTo>
                  <a:pt x="16231" y="12263"/>
                  <a:pt x="24470" y="24513"/>
                  <a:pt x="21496" y="36410"/>
                </a:cubicBezTo>
                <a:cubicBezTo>
                  <a:pt x="19632" y="43866"/>
                  <a:pt x="6875" y="48180"/>
                  <a:pt x="0" y="44745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3" name="Google Shape;733;p22"/>
          <p:cNvSpPr/>
          <p:nvPr/>
        </p:nvSpPr>
        <p:spPr>
          <a:xfrm>
            <a:off x="8717967" y="493525"/>
            <a:ext cx="735525" cy="3926150"/>
          </a:xfrm>
          <a:custGeom>
            <a:avLst/>
            <a:gdLst/>
            <a:ahLst/>
            <a:cxnLst/>
            <a:rect l="l" t="t" r="r" b="b"/>
            <a:pathLst>
              <a:path w="29421" h="157046" extrusionOk="0">
                <a:moveTo>
                  <a:pt x="1346" y="0"/>
                </a:moveTo>
                <a:cubicBezTo>
                  <a:pt x="1346" y="23835"/>
                  <a:pt x="2668" y="47685"/>
                  <a:pt x="1785" y="71504"/>
                </a:cubicBezTo>
                <a:cubicBezTo>
                  <a:pt x="1541" y="78094"/>
                  <a:pt x="-961" y="84807"/>
                  <a:pt x="469" y="91245"/>
                </a:cubicBezTo>
                <a:cubicBezTo>
                  <a:pt x="4585" y="109775"/>
                  <a:pt x="16971" y="125795"/>
                  <a:pt x="21087" y="144325"/>
                </a:cubicBezTo>
                <a:cubicBezTo>
                  <a:pt x="22186" y="149274"/>
                  <a:pt x="27539" y="152339"/>
                  <a:pt x="29421" y="157046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4" name="Google Shape;734;p22"/>
          <p:cNvSpPr txBox="1">
            <a:spLocks noGrp="1"/>
          </p:cNvSpPr>
          <p:nvPr>
            <p:ph type="title" idx="8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6">
    <p:bg>
      <p:bgPr>
        <a:solidFill>
          <a:schemeClr val="dk1"/>
        </a:solidFill>
        <a:effectLst/>
      </p:bgPr>
    </p:bg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"/>
          <p:cNvSpPr/>
          <p:nvPr/>
        </p:nvSpPr>
        <p:spPr>
          <a:xfrm rot="10467729">
            <a:off x="4998762" y="1777103"/>
            <a:ext cx="2988477" cy="2375497"/>
          </a:xfrm>
          <a:custGeom>
            <a:avLst/>
            <a:gdLst/>
            <a:ahLst/>
            <a:cxnLst/>
            <a:rect l="l" t="t" r="r" b="b"/>
            <a:pathLst>
              <a:path w="119543" h="95023" extrusionOk="0">
                <a:moveTo>
                  <a:pt x="6327" y="35763"/>
                </a:moveTo>
                <a:cubicBezTo>
                  <a:pt x="8434" y="28963"/>
                  <a:pt x="8147" y="20151"/>
                  <a:pt x="12649" y="15074"/>
                </a:cubicBezTo>
                <a:cubicBezTo>
                  <a:pt x="17151" y="9998"/>
                  <a:pt x="25676" y="7794"/>
                  <a:pt x="33338" y="5304"/>
                </a:cubicBezTo>
                <a:cubicBezTo>
                  <a:pt x="41001" y="2814"/>
                  <a:pt x="50387" y="-730"/>
                  <a:pt x="58624" y="132"/>
                </a:cubicBezTo>
                <a:cubicBezTo>
                  <a:pt x="66861" y="994"/>
                  <a:pt x="74141" y="6742"/>
                  <a:pt x="82761" y="10477"/>
                </a:cubicBezTo>
                <a:cubicBezTo>
                  <a:pt x="91382" y="14213"/>
                  <a:pt x="104217" y="17086"/>
                  <a:pt x="110347" y="22545"/>
                </a:cubicBezTo>
                <a:cubicBezTo>
                  <a:pt x="116477" y="28005"/>
                  <a:pt x="119446" y="35763"/>
                  <a:pt x="119542" y="43234"/>
                </a:cubicBezTo>
                <a:cubicBezTo>
                  <a:pt x="119638" y="50705"/>
                  <a:pt x="114848" y="60379"/>
                  <a:pt x="110921" y="67371"/>
                </a:cubicBezTo>
                <a:cubicBezTo>
                  <a:pt x="106994" y="74363"/>
                  <a:pt x="104312" y="80590"/>
                  <a:pt x="95979" y="85187"/>
                </a:cubicBezTo>
                <a:cubicBezTo>
                  <a:pt x="87646" y="89785"/>
                  <a:pt x="71938" y="95722"/>
                  <a:pt x="60923" y="94956"/>
                </a:cubicBezTo>
                <a:cubicBezTo>
                  <a:pt x="49908" y="94190"/>
                  <a:pt x="38798" y="84420"/>
                  <a:pt x="29890" y="80589"/>
                </a:cubicBezTo>
                <a:cubicBezTo>
                  <a:pt x="20982" y="76758"/>
                  <a:pt x="12458" y="76088"/>
                  <a:pt x="7477" y="71969"/>
                </a:cubicBezTo>
                <a:cubicBezTo>
                  <a:pt x="2496" y="67850"/>
                  <a:pt x="198" y="61911"/>
                  <a:pt x="6" y="55877"/>
                </a:cubicBezTo>
                <a:cubicBezTo>
                  <a:pt x="-186" y="49843"/>
                  <a:pt x="4220" y="42564"/>
                  <a:pt x="6327" y="357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37" name="Google Shape;737;p23"/>
          <p:cNvSpPr/>
          <p:nvPr/>
        </p:nvSpPr>
        <p:spPr>
          <a:xfrm>
            <a:off x="1156758" y="1720200"/>
            <a:ext cx="2988600" cy="2432350"/>
          </a:xfrm>
          <a:custGeom>
            <a:avLst/>
            <a:gdLst/>
            <a:ahLst/>
            <a:cxnLst/>
            <a:rect l="l" t="t" r="r" b="b"/>
            <a:pathLst>
              <a:path w="119544" h="97294" extrusionOk="0">
                <a:moveTo>
                  <a:pt x="6328" y="38034"/>
                </a:moveTo>
                <a:cubicBezTo>
                  <a:pt x="8864" y="31338"/>
                  <a:pt x="10770" y="24093"/>
                  <a:pt x="15222" y="17971"/>
                </a:cubicBezTo>
                <a:cubicBezTo>
                  <a:pt x="19674" y="11850"/>
                  <a:pt x="25854" y="3891"/>
                  <a:pt x="33038" y="1305"/>
                </a:cubicBezTo>
                <a:cubicBezTo>
                  <a:pt x="40222" y="-1281"/>
                  <a:pt x="49991" y="443"/>
                  <a:pt x="58324" y="2454"/>
                </a:cubicBezTo>
                <a:cubicBezTo>
                  <a:pt x="66657" y="4465"/>
                  <a:pt x="74365" y="9646"/>
                  <a:pt x="83036" y="13373"/>
                </a:cubicBezTo>
                <a:cubicBezTo>
                  <a:pt x="91707" y="17100"/>
                  <a:pt x="104264" y="19461"/>
                  <a:pt x="110348" y="24816"/>
                </a:cubicBezTo>
                <a:cubicBezTo>
                  <a:pt x="116433" y="30171"/>
                  <a:pt x="119447" y="38034"/>
                  <a:pt x="119543" y="45505"/>
                </a:cubicBezTo>
                <a:cubicBezTo>
                  <a:pt x="119639" y="52976"/>
                  <a:pt x="114849" y="62650"/>
                  <a:pt x="110922" y="69642"/>
                </a:cubicBezTo>
                <a:cubicBezTo>
                  <a:pt x="106995" y="76634"/>
                  <a:pt x="104313" y="82861"/>
                  <a:pt x="95980" y="87458"/>
                </a:cubicBezTo>
                <a:cubicBezTo>
                  <a:pt x="87647" y="92056"/>
                  <a:pt x="71939" y="97993"/>
                  <a:pt x="60924" y="97227"/>
                </a:cubicBezTo>
                <a:cubicBezTo>
                  <a:pt x="49909" y="96461"/>
                  <a:pt x="38799" y="86691"/>
                  <a:pt x="29891" y="82860"/>
                </a:cubicBezTo>
                <a:cubicBezTo>
                  <a:pt x="20983" y="79029"/>
                  <a:pt x="12459" y="78359"/>
                  <a:pt x="7478" y="74240"/>
                </a:cubicBezTo>
                <a:cubicBezTo>
                  <a:pt x="2497" y="70121"/>
                  <a:pt x="199" y="64182"/>
                  <a:pt x="7" y="58148"/>
                </a:cubicBezTo>
                <a:cubicBezTo>
                  <a:pt x="-185" y="52114"/>
                  <a:pt x="3792" y="44730"/>
                  <a:pt x="6328" y="3803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38" name="Google Shape;738;p23"/>
          <p:cNvSpPr/>
          <p:nvPr/>
        </p:nvSpPr>
        <p:spPr>
          <a:xfrm rot="-4991186">
            <a:off x="626443" y="2936428"/>
            <a:ext cx="762114" cy="51552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3"/>
          <p:cNvSpPr/>
          <p:nvPr/>
        </p:nvSpPr>
        <p:spPr>
          <a:xfrm rot="4851886">
            <a:off x="7820321" y="2212810"/>
            <a:ext cx="762116" cy="51552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3"/>
          <p:cNvSpPr/>
          <p:nvPr/>
        </p:nvSpPr>
        <p:spPr>
          <a:xfrm rot="10650643" flipH="1">
            <a:off x="5008924" y="3762616"/>
            <a:ext cx="756893" cy="51201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3"/>
          <p:cNvSpPr/>
          <p:nvPr/>
        </p:nvSpPr>
        <p:spPr>
          <a:xfrm rot="10650643" flipH="1">
            <a:off x="3071699" y="1479703"/>
            <a:ext cx="756893" cy="51201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3"/>
          <p:cNvSpPr txBox="1">
            <a:spLocks noGrp="1"/>
          </p:cNvSpPr>
          <p:nvPr>
            <p:ph type="subTitle" idx="1"/>
          </p:nvPr>
        </p:nvSpPr>
        <p:spPr>
          <a:xfrm>
            <a:off x="1462725" y="2649300"/>
            <a:ext cx="23766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3" name="Google Shape;743;p23"/>
          <p:cNvSpPr txBox="1">
            <a:spLocks noGrp="1"/>
          </p:cNvSpPr>
          <p:nvPr>
            <p:ph type="subTitle" idx="2"/>
          </p:nvPr>
        </p:nvSpPr>
        <p:spPr>
          <a:xfrm>
            <a:off x="5304675" y="2649300"/>
            <a:ext cx="23766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23"/>
          <p:cNvSpPr txBox="1">
            <a:spLocks noGrp="1"/>
          </p:cNvSpPr>
          <p:nvPr>
            <p:ph type="title"/>
          </p:nvPr>
        </p:nvSpPr>
        <p:spPr>
          <a:xfrm>
            <a:off x="2015375" y="2297575"/>
            <a:ext cx="12714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23"/>
          <p:cNvSpPr txBox="1">
            <a:spLocks noGrp="1"/>
          </p:cNvSpPr>
          <p:nvPr>
            <p:ph type="title" idx="3"/>
          </p:nvPr>
        </p:nvSpPr>
        <p:spPr>
          <a:xfrm>
            <a:off x="5857348" y="2297575"/>
            <a:ext cx="1271400" cy="36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46" name="Google Shape;746;p23"/>
          <p:cNvSpPr txBox="1">
            <a:spLocks noGrp="1"/>
          </p:cNvSpPr>
          <p:nvPr>
            <p:ph type="title" idx="4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6_1">
    <p:bg>
      <p:bgPr>
        <a:solidFill>
          <a:schemeClr val="dk1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4"/>
          <p:cNvSpPr/>
          <p:nvPr/>
        </p:nvSpPr>
        <p:spPr>
          <a:xfrm rot="-8521657">
            <a:off x="7110982" y="2257864"/>
            <a:ext cx="1514809" cy="2737141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49" name="Google Shape;749;p24"/>
          <p:cNvSpPr/>
          <p:nvPr/>
        </p:nvSpPr>
        <p:spPr>
          <a:xfrm rot="-299252" flipH="1">
            <a:off x="-1060037" y="-1393033"/>
            <a:ext cx="3472611" cy="2475403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dk1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25"/>
          <p:cNvGrpSpPr/>
          <p:nvPr/>
        </p:nvGrpSpPr>
        <p:grpSpPr>
          <a:xfrm>
            <a:off x="-4296592" y="-309754"/>
            <a:ext cx="13440517" cy="5453379"/>
            <a:chOff x="-4296592" y="-309754"/>
            <a:chExt cx="13440517" cy="5453379"/>
          </a:xfrm>
        </p:grpSpPr>
        <p:sp>
          <p:nvSpPr>
            <p:cNvPr id="753" name="Google Shape;753;p25"/>
            <p:cNvSpPr/>
            <p:nvPr/>
          </p:nvSpPr>
          <p:spPr>
            <a:xfrm flipH="1">
              <a:off x="-4296592" y="-309754"/>
              <a:ext cx="7529344" cy="5453260"/>
            </a:xfrm>
            <a:custGeom>
              <a:avLst/>
              <a:gdLst/>
              <a:ahLst/>
              <a:cxnLst/>
              <a:rect l="l" t="t" r="r" b="b"/>
              <a:pathLst>
                <a:path w="20752" h="15030" extrusionOk="0">
                  <a:moveTo>
                    <a:pt x="2732" y="0"/>
                  </a:moveTo>
                  <a:cubicBezTo>
                    <a:pt x="2694" y="0"/>
                    <a:pt x="2656" y="1"/>
                    <a:pt x="2618" y="2"/>
                  </a:cubicBezTo>
                  <a:cubicBezTo>
                    <a:pt x="1672" y="31"/>
                    <a:pt x="759" y="396"/>
                    <a:pt x="0" y="937"/>
                  </a:cubicBezTo>
                  <a:lnTo>
                    <a:pt x="0" y="15030"/>
                  </a:lnTo>
                  <a:lnTo>
                    <a:pt x="19944" y="15030"/>
                  </a:lnTo>
                  <a:cubicBezTo>
                    <a:pt x="20752" y="13518"/>
                    <a:pt x="20357" y="11508"/>
                    <a:pt x="19031" y="10378"/>
                  </a:cubicBezTo>
                  <a:cubicBezTo>
                    <a:pt x="18168" y="9643"/>
                    <a:pt x="16946" y="9218"/>
                    <a:pt x="16455" y="8220"/>
                  </a:cubicBezTo>
                  <a:cubicBezTo>
                    <a:pt x="16115" y="7528"/>
                    <a:pt x="16217" y="6718"/>
                    <a:pt x="16037" y="5972"/>
                  </a:cubicBezTo>
                  <a:cubicBezTo>
                    <a:pt x="15704" y="4590"/>
                    <a:pt x="14281" y="3526"/>
                    <a:pt x="12797" y="3526"/>
                  </a:cubicBezTo>
                  <a:cubicBezTo>
                    <a:pt x="12746" y="3526"/>
                    <a:pt x="12695" y="3528"/>
                    <a:pt x="12643" y="3530"/>
                  </a:cubicBezTo>
                  <a:cubicBezTo>
                    <a:pt x="11766" y="3574"/>
                    <a:pt x="10948" y="3947"/>
                    <a:pt x="10112" y="4206"/>
                  </a:cubicBezTo>
                  <a:cubicBezTo>
                    <a:pt x="9649" y="4350"/>
                    <a:pt x="9150" y="4458"/>
                    <a:pt x="8665" y="4458"/>
                  </a:cubicBezTo>
                  <a:cubicBezTo>
                    <a:pt x="8274" y="4458"/>
                    <a:pt x="7893" y="4388"/>
                    <a:pt x="7547" y="4211"/>
                  </a:cubicBezTo>
                  <a:cubicBezTo>
                    <a:pt x="6313" y="3579"/>
                    <a:pt x="6122" y="1955"/>
                    <a:pt x="5177" y="970"/>
                  </a:cubicBezTo>
                  <a:cubicBezTo>
                    <a:pt x="4564" y="331"/>
                    <a:pt x="3642" y="0"/>
                    <a:pt x="2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5"/>
            <p:cNvSpPr/>
            <p:nvPr/>
          </p:nvSpPr>
          <p:spPr>
            <a:xfrm>
              <a:off x="3011325" y="-40075"/>
              <a:ext cx="6132600" cy="5183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25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">
    <p:bg>
      <p:bgPr>
        <a:solidFill>
          <a:schemeClr val="dk1"/>
        </a:solidFill>
        <a:effectLst/>
      </p:bgPr>
    </p:bg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" name="Google Shape;757;p26"/>
          <p:cNvGrpSpPr/>
          <p:nvPr/>
        </p:nvGrpSpPr>
        <p:grpSpPr>
          <a:xfrm>
            <a:off x="-478675" y="1280350"/>
            <a:ext cx="10966965" cy="4508315"/>
            <a:chOff x="-444150" y="1280350"/>
            <a:chExt cx="10966965" cy="4508315"/>
          </a:xfrm>
        </p:grpSpPr>
        <p:sp>
          <p:nvSpPr>
            <p:cNvPr id="758" name="Google Shape;758;p26"/>
            <p:cNvSpPr/>
            <p:nvPr/>
          </p:nvSpPr>
          <p:spPr>
            <a:xfrm>
              <a:off x="-444150" y="1280350"/>
              <a:ext cx="10966965" cy="4508315"/>
            </a:xfrm>
            <a:custGeom>
              <a:avLst/>
              <a:gdLst/>
              <a:ahLst/>
              <a:cxnLst/>
              <a:rect l="l" t="t" r="r" b="b"/>
              <a:pathLst>
                <a:path w="400510" h="101613" extrusionOk="0">
                  <a:moveTo>
                    <a:pt x="1614" y="25693"/>
                  </a:moveTo>
                  <a:cubicBezTo>
                    <a:pt x="4650" y="10789"/>
                    <a:pt x="10950" y="6246"/>
                    <a:pt x="21553" y="5230"/>
                  </a:cubicBezTo>
                  <a:cubicBezTo>
                    <a:pt x="32156" y="4214"/>
                    <a:pt x="46361" y="19884"/>
                    <a:pt x="65230" y="19597"/>
                  </a:cubicBezTo>
                  <a:cubicBezTo>
                    <a:pt x="84099" y="19310"/>
                    <a:pt x="109482" y="4081"/>
                    <a:pt x="134768" y="3506"/>
                  </a:cubicBezTo>
                  <a:cubicBezTo>
                    <a:pt x="160055" y="2931"/>
                    <a:pt x="194345" y="16724"/>
                    <a:pt x="216949" y="16149"/>
                  </a:cubicBezTo>
                  <a:cubicBezTo>
                    <a:pt x="239554" y="15574"/>
                    <a:pt x="251239" y="920"/>
                    <a:pt x="270395" y="58"/>
                  </a:cubicBezTo>
                  <a:cubicBezTo>
                    <a:pt x="289551" y="-804"/>
                    <a:pt x="314550" y="8199"/>
                    <a:pt x="331887" y="10977"/>
                  </a:cubicBezTo>
                  <a:cubicBezTo>
                    <a:pt x="349224" y="13755"/>
                    <a:pt x="364712" y="11015"/>
                    <a:pt x="374415" y="16724"/>
                  </a:cubicBezTo>
                  <a:cubicBezTo>
                    <a:pt x="384118" y="22433"/>
                    <a:pt x="385767" y="37895"/>
                    <a:pt x="390106" y="45233"/>
                  </a:cubicBezTo>
                  <a:cubicBezTo>
                    <a:pt x="394445" y="52571"/>
                    <a:pt x="401216" y="54141"/>
                    <a:pt x="400450" y="60750"/>
                  </a:cubicBezTo>
                  <a:cubicBezTo>
                    <a:pt x="399684" y="67359"/>
                    <a:pt x="394158" y="78528"/>
                    <a:pt x="385508" y="84887"/>
                  </a:cubicBezTo>
                  <a:cubicBezTo>
                    <a:pt x="376859" y="91246"/>
                    <a:pt x="364961" y="99634"/>
                    <a:pt x="348553" y="98905"/>
                  </a:cubicBezTo>
                  <a:cubicBezTo>
                    <a:pt x="332145" y="98176"/>
                    <a:pt x="308612" y="80324"/>
                    <a:pt x="287061" y="80515"/>
                  </a:cubicBezTo>
                  <a:cubicBezTo>
                    <a:pt x="265510" y="80707"/>
                    <a:pt x="240674" y="98080"/>
                    <a:pt x="219248" y="100054"/>
                  </a:cubicBezTo>
                  <a:cubicBezTo>
                    <a:pt x="197822" y="102028"/>
                    <a:pt x="176292" y="92108"/>
                    <a:pt x="158505" y="92358"/>
                  </a:cubicBezTo>
                  <a:cubicBezTo>
                    <a:pt x="140719" y="92608"/>
                    <a:pt x="129033" y="102473"/>
                    <a:pt x="112529" y="101553"/>
                  </a:cubicBezTo>
                  <a:cubicBezTo>
                    <a:pt x="96025" y="100633"/>
                    <a:pt x="74837" y="88331"/>
                    <a:pt x="59483" y="86836"/>
                  </a:cubicBezTo>
                  <a:cubicBezTo>
                    <a:pt x="44129" y="85341"/>
                    <a:pt x="29762" y="91280"/>
                    <a:pt x="20404" y="92583"/>
                  </a:cubicBezTo>
                  <a:cubicBezTo>
                    <a:pt x="11047" y="93887"/>
                    <a:pt x="6470" y="105805"/>
                    <a:pt x="3338" y="94657"/>
                  </a:cubicBezTo>
                  <a:cubicBezTo>
                    <a:pt x="206" y="83509"/>
                    <a:pt x="-1422" y="40598"/>
                    <a:pt x="1614" y="25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759" name="Google Shape;759;p26"/>
            <p:cNvSpPr/>
            <p:nvPr/>
          </p:nvSpPr>
          <p:spPr>
            <a:xfrm>
              <a:off x="306625" y="4400175"/>
              <a:ext cx="8306100" cy="8703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26"/>
          <p:cNvGrpSpPr/>
          <p:nvPr/>
        </p:nvGrpSpPr>
        <p:grpSpPr>
          <a:xfrm rot="4045731" flipH="1">
            <a:off x="144317" y="-222939"/>
            <a:ext cx="1156938" cy="2457434"/>
            <a:chOff x="290475" y="1572800"/>
            <a:chExt cx="1141857" cy="2425399"/>
          </a:xfrm>
        </p:grpSpPr>
        <p:sp>
          <p:nvSpPr>
            <p:cNvPr id="761" name="Google Shape;761;p26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26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763" name="Google Shape;763;p26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6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6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6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6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26"/>
          <p:cNvGrpSpPr/>
          <p:nvPr/>
        </p:nvGrpSpPr>
        <p:grpSpPr>
          <a:xfrm rot="2852626" flipH="1">
            <a:off x="-226118" y="169911"/>
            <a:ext cx="862903" cy="1832879"/>
            <a:chOff x="1327775" y="1426950"/>
            <a:chExt cx="399125" cy="847775"/>
          </a:xfrm>
        </p:grpSpPr>
        <p:sp>
          <p:nvSpPr>
            <p:cNvPr id="774" name="Google Shape;774;p26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26"/>
          <p:cNvSpPr/>
          <p:nvPr/>
        </p:nvSpPr>
        <p:spPr>
          <a:xfrm rot="-9582372">
            <a:off x="1327054" y="1509423"/>
            <a:ext cx="485301" cy="328277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26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4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4_1">
    <p:bg>
      <p:bgPr>
        <a:solidFill>
          <a:schemeClr val="dk1"/>
        </a:solidFill>
        <a:effectLst/>
      </p:bgPr>
    </p:bg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28"/>
          <p:cNvSpPr txBox="1">
            <a:spLocks noGrp="1"/>
          </p:cNvSpPr>
          <p:nvPr>
            <p:ph type="title"/>
          </p:nvPr>
        </p:nvSpPr>
        <p:spPr>
          <a:xfrm>
            <a:off x="1527300" y="3588574"/>
            <a:ext cx="18105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7" name="Google Shape;807;p28"/>
          <p:cNvSpPr txBox="1">
            <a:spLocks noGrp="1"/>
          </p:cNvSpPr>
          <p:nvPr>
            <p:ph type="subTitle" idx="1"/>
          </p:nvPr>
        </p:nvSpPr>
        <p:spPr>
          <a:xfrm>
            <a:off x="1632301" y="3945953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8" name="Google Shape;808;p28"/>
          <p:cNvSpPr txBox="1">
            <a:spLocks noGrp="1"/>
          </p:cNvSpPr>
          <p:nvPr>
            <p:ph type="title" idx="2"/>
          </p:nvPr>
        </p:nvSpPr>
        <p:spPr>
          <a:xfrm>
            <a:off x="5806150" y="3588574"/>
            <a:ext cx="18105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09" name="Google Shape;809;p28"/>
          <p:cNvSpPr txBox="1">
            <a:spLocks noGrp="1"/>
          </p:cNvSpPr>
          <p:nvPr>
            <p:ph type="subTitle" idx="3"/>
          </p:nvPr>
        </p:nvSpPr>
        <p:spPr>
          <a:xfrm>
            <a:off x="5911201" y="3945953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0" name="Google Shape;810;p28"/>
          <p:cNvSpPr txBox="1">
            <a:spLocks noGrp="1"/>
          </p:cNvSpPr>
          <p:nvPr>
            <p:ph type="title" idx="4"/>
          </p:nvPr>
        </p:nvSpPr>
        <p:spPr>
          <a:xfrm>
            <a:off x="1527300" y="1897549"/>
            <a:ext cx="18105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28"/>
          <p:cNvSpPr txBox="1">
            <a:spLocks noGrp="1"/>
          </p:cNvSpPr>
          <p:nvPr>
            <p:ph type="subTitle" idx="5"/>
          </p:nvPr>
        </p:nvSpPr>
        <p:spPr>
          <a:xfrm>
            <a:off x="1632301" y="2254928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2" name="Google Shape;812;p28"/>
          <p:cNvSpPr txBox="1">
            <a:spLocks noGrp="1"/>
          </p:cNvSpPr>
          <p:nvPr>
            <p:ph type="title" idx="6"/>
          </p:nvPr>
        </p:nvSpPr>
        <p:spPr>
          <a:xfrm>
            <a:off x="3666750" y="2583349"/>
            <a:ext cx="18105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3" name="Google Shape;813;p28"/>
          <p:cNvSpPr txBox="1">
            <a:spLocks noGrp="1"/>
          </p:cNvSpPr>
          <p:nvPr>
            <p:ph type="subTitle" idx="7"/>
          </p:nvPr>
        </p:nvSpPr>
        <p:spPr>
          <a:xfrm>
            <a:off x="3771751" y="2947754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4" name="Google Shape;814;p28"/>
          <p:cNvSpPr txBox="1">
            <a:spLocks noGrp="1"/>
          </p:cNvSpPr>
          <p:nvPr>
            <p:ph type="title" idx="8"/>
          </p:nvPr>
        </p:nvSpPr>
        <p:spPr>
          <a:xfrm>
            <a:off x="5806200" y="1897549"/>
            <a:ext cx="1810500" cy="38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5" name="Google Shape;815;p28"/>
          <p:cNvSpPr txBox="1">
            <a:spLocks noGrp="1"/>
          </p:cNvSpPr>
          <p:nvPr>
            <p:ph type="subTitle" idx="9"/>
          </p:nvPr>
        </p:nvSpPr>
        <p:spPr>
          <a:xfrm>
            <a:off x="5911201" y="2254928"/>
            <a:ext cx="16005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16" name="Google Shape;816;p28"/>
          <p:cNvSpPr/>
          <p:nvPr/>
        </p:nvSpPr>
        <p:spPr>
          <a:xfrm>
            <a:off x="-43572" y="0"/>
            <a:ext cx="1831183" cy="255789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28"/>
          <p:cNvSpPr/>
          <p:nvPr/>
        </p:nvSpPr>
        <p:spPr>
          <a:xfrm rot="10800000">
            <a:off x="8103742" y="2021570"/>
            <a:ext cx="1831183" cy="330250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28"/>
          <p:cNvSpPr/>
          <p:nvPr/>
        </p:nvSpPr>
        <p:spPr>
          <a:xfrm>
            <a:off x="-131600" y="1513450"/>
            <a:ext cx="1217325" cy="1161300"/>
          </a:xfrm>
          <a:custGeom>
            <a:avLst/>
            <a:gdLst/>
            <a:ahLst/>
            <a:cxnLst/>
            <a:rect l="l" t="t" r="r" b="b"/>
            <a:pathLst>
              <a:path w="48693" h="46452" extrusionOk="0">
                <a:moveTo>
                  <a:pt x="48693" y="0"/>
                </a:moveTo>
                <a:cubicBezTo>
                  <a:pt x="46963" y="6922"/>
                  <a:pt x="39349" y="10895"/>
                  <a:pt x="33778" y="15353"/>
                </a:cubicBezTo>
                <a:cubicBezTo>
                  <a:pt x="25860" y="21690"/>
                  <a:pt x="26473" y="34942"/>
                  <a:pt x="19302" y="42113"/>
                </a:cubicBezTo>
                <a:cubicBezTo>
                  <a:pt x="15964" y="45451"/>
                  <a:pt x="10282" y="47206"/>
                  <a:pt x="5703" y="46061"/>
                </a:cubicBezTo>
                <a:cubicBezTo>
                  <a:pt x="3672" y="45553"/>
                  <a:pt x="2094" y="43429"/>
                  <a:pt x="0" y="43429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" name="Google Shape;819;p28"/>
          <p:cNvSpPr/>
          <p:nvPr/>
        </p:nvSpPr>
        <p:spPr>
          <a:xfrm>
            <a:off x="8322651" y="1206375"/>
            <a:ext cx="944425" cy="2335950"/>
          </a:xfrm>
          <a:custGeom>
            <a:avLst/>
            <a:gdLst/>
            <a:ahLst/>
            <a:cxnLst/>
            <a:rect l="l" t="t" r="r" b="b"/>
            <a:pathLst>
              <a:path w="37777" h="93438" extrusionOk="0">
                <a:moveTo>
                  <a:pt x="4876" y="93438"/>
                </a:moveTo>
                <a:cubicBezTo>
                  <a:pt x="-2052" y="86510"/>
                  <a:pt x="-1001" y="72198"/>
                  <a:pt x="4437" y="64047"/>
                </a:cubicBezTo>
                <a:cubicBezTo>
                  <a:pt x="9551" y="56383"/>
                  <a:pt x="20910" y="54892"/>
                  <a:pt x="26810" y="47815"/>
                </a:cubicBezTo>
                <a:cubicBezTo>
                  <a:pt x="30489" y="43402"/>
                  <a:pt x="29381" y="36597"/>
                  <a:pt x="31197" y="31146"/>
                </a:cubicBezTo>
                <a:cubicBezTo>
                  <a:pt x="33256" y="24965"/>
                  <a:pt x="32554" y="18129"/>
                  <a:pt x="34268" y="11844"/>
                </a:cubicBezTo>
                <a:cubicBezTo>
                  <a:pt x="35351" y="7871"/>
                  <a:pt x="37777" y="4118"/>
                  <a:pt x="37777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0" name="Google Shape;820;p28"/>
          <p:cNvSpPr txBox="1">
            <a:spLocks noGrp="1"/>
          </p:cNvSpPr>
          <p:nvPr>
            <p:ph type="title" idx="13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1480950" y="1231625"/>
            <a:ext cx="6182100" cy="33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99" name="Google Shape;199;p4"/>
          <p:cNvSpPr/>
          <p:nvPr/>
        </p:nvSpPr>
        <p:spPr>
          <a:xfrm>
            <a:off x="-70500" y="-48462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4"/>
          <p:cNvSpPr/>
          <p:nvPr/>
        </p:nvSpPr>
        <p:spPr>
          <a:xfrm rot="10800000">
            <a:off x="7570600" y="290877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_1_1">
    <p:bg>
      <p:bgPr>
        <a:solidFill>
          <a:schemeClr val="dk1"/>
        </a:solidFill>
        <a:effectLst/>
      </p:bgPr>
    </p:bg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9"/>
          <p:cNvSpPr/>
          <p:nvPr/>
        </p:nvSpPr>
        <p:spPr>
          <a:xfrm>
            <a:off x="6383813" y="-2053801"/>
            <a:ext cx="4467419" cy="3880041"/>
          </a:xfrm>
          <a:custGeom>
            <a:avLst/>
            <a:gdLst/>
            <a:ahLst/>
            <a:cxnLst/>
            <a:rect l="l" t="t" r="r" b="b"/>
            <a:pathLst>
              <a:path w="30111" h="26152" extrusionOk="0">
                <a:moveTo>
                  <a:pt x="18278" y="0"/>
                </a:moveTo>
                <a:cubicBezTo>
                  <a:pt x="17485" y="0"/>
                  <a:pt x="16699" y="116"/>
                  <a:pt x="15964" y="358"/>
                </a:cubicBezTo>
                <a:cubicBezTo>
                  <a:pt x="13158" y="1285"/>
                  <a:pt x="12221" y="4756"/>
                  <a:pt x="9358" y="5639"/>
                </a:cubicBezTo>
                <a:cubicBezTo>
                  <a:pt x="5157" y="6933"/>
                  <a:pt x="2101" y="8230"/>
                  <a:pt x="1051" y="10981"/>
                </a:cubicBezTo>
                <a:cubicBezTo>
                  <a:pt x="0" y="13734"/>
                  <a:pt x="3628" y="14788"/>
                  <a:pt x="2865" y="17216"/>
                </a:cubicBezTo>
                <a:cubicBezTo>
                  <a:pt x="2101" y="19645"/>
                  <a:pt x="669" y="20049"/>
                  <a:pt x="1719" y="22398"/>
                </a:cubicBezTo>
                <a:cubicBezTo>
                  <a:pt x="2584" y="24330"/>
                  <a:pt x="6355" y="26151"/>
                  <a:pt x="12982" y="26151"/>
                </a:cubicBezTo>
                <a:cubicBezTo>
                  <a:pt x="14410" y="26151"/>
                  <a:pt x="15971" y="26066"/>
                  <a:pt x="17664" y="25880"/>
                </a:cubicBezTo>
                <a:cubicBezTo>
                  <a:pt x="19635" y="25662"/>
                  <a:pt x="21663" y="25284"/>
                  <a:pt x="23524" y="24588"/>
                </a:cubicBezTo>
                <a:cubicBezTo>
                  <a:pt x="25558" y="23828"/>
                  <a:pt x="28151" y="22315"/>
                  <a:pt x="28524" y="19955"/>
                </a:cubicBezTo>
                <a:cubicBezTo>
                  <a:pt x="28680" y="18963"/>
                  <a:pt x="28227" y="18011"/>
                  <a:pt x="28278" y="17021"/>
                </a:cubicBezTo>
                <a:cubicBezTo>
                  <a:pt x="28373" y="15188"/>
                  <a:pt x="30111" y="14106"/>
                  <a:pt x="29296" y="12156"/>
                </a:cubicBezTo>
                <a:cubicBezTo>
                  <a:pt x="28846" y="11080"/>
                  <a:pt x="27877" y="10141"/>
                  <a:pt x="27151" y="9256"/>
                </a:cubicBezTo>
                <a:cubicBezTo>
                  <a:pt x="25273" y="6965"/>
                  <a:pt x="25490" y="3185"/>
                  <a:pt x="22991" y="1444"/>
                </a:cubicBezTo>
                <a:cubicBezTo>
                  <a:pt x="21660" y="515"/>
                  <a:pt x="19952" y="0"/>
                  <a:pt x="18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9"/>
          <p:cNvSpPr/>
          <p:nvPr/>
        </p:nvSpPr>
        <p:spPr>
          <a:xfrm rot="9899977">
            <a:off x="-205054" y="3216273"/>
            <a:ext cx="1197310" cy="2163230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22">
    <p:bg>
      <p:bgPr>
        <a:solidFill>
          <a:schemeClr val="dk1"/>
        </a:solidFill>
        <a:effectLst/>
      </p:bgPr>
    </p:bg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0"/>
          <p:cNvSpPr/>
          <p:nvPr/>
        </p:nvSpPr>
        <p:spPr>
          <a:xfrm rot="-8375852">
            <a:off x="3555673" y="-2326808"/>
            <a:ext cx="6242263" cy="5421529"/>
          </a:xfrm>
          <a:custGeom>
            <a:avLst/>
            <a:gdLst/>
            <a:ahLst/>
            <a:cxnLst/>
            <a:rect l="l" t="t" r="r" b="b"/>
            <a:pathLst>
              <a:path w="30111" h="26152" extrusionOk="0">
                <a:moveTo>
                  <a:pt x="18278" y="0"/>
                </a:moveTo>
                <a:cubicBezTo>
                  <a:pt x="17485" y="0"/>
                  <a:pt x="16699" y="116"/>
                  <a:pt x="15964" y="358"/>
                </a:cubicBezTo>
                <a:cubicBezTo>
                  <a:pt x="13158" y="1285"/>
                  <a:pt x="12221" y="4756"/>
                  <a:pt x="9358" y="5639"/>
                </a:cubicBezTo>
                <a:cubicBezTo>
                  <a:pt x="5157" y="6933"/>
                  <a:pt x="2101" y="8230"/>
                  <a:pt x="1051" y="10981"/>
                </a:cubicBezTo>
                <a:cubicBezTo>
                  <a:pt x="0" y="13734"/>
                  <a:pt x="3628" y="14788"/>
                  <a:pt x="2865" y="17216"/>
                </a:cubicBezTo>
                <a:cubicBezTo>
                  <a:pt x="2101" y="19645"/>
                  <a:pt x="669" y="20049"/>
                  <a:pt x="1719" y="22398"/>
                </a:cubicBezTo>
                <a:cubicBezTo>
                  <a:pt x="2584" y="24330"/>
                  <a:pt x="6355" y="26151"/>
                  <a:pt x="12982" y="26151"/>
                </a:cubicBezTo>
                <a:cubicBezTo>
                  <a:pt x="14410" y="26151"/>
                  <a:pt x="15971" y="26066"/>
                  <a:pt x="17664" y="25880"/>
                </a:cubicBezTo>
                <a:cubicBezTo>
                  <a:pt x="19635" y="25662"/>
                  <a:pt x="21663" y="25284"/>
                  <a:pt x="23524" y="24588"/>
                </a:cubicBezTo>
                <a:cubicBezTo>
                  <a:pt x="25558" y="23828"/>
                  <a:pt x="28151" y="22315"/>
                  <a:pt x="28524" y="19955"/>
                </a:cubicBezTo>
                <a:cubicBezTo>
                  <a:pt x="28680" y="18963"/>
                  <a:pt x="28227" y="18011"/>
                  <a:pt x="28278" y="17021"/>
                </a:cubicBezTo>
                <a:cubicBezTo>
                  <a:pt x="28373" y="15188"/>
                  <a:pt x="30111" y="14106"/>
                  <a:pt x="29296" y="12156"/>
                </a:cubicBezTo>
                <a:cubicBezTo>
                  <a:pt x="28846" y="11080"/>
                  <a:pt x="27877" y="10141"/>
                  <a:pt x="27151" y="9256"/>
                </a:cubicBezTo>
                <a:cubicBezTo>
                  <a:pt x="25273" y="6965"/>
                  <a:pt x="25490" y="3185"/>
                  <a:pt x="22991" y="1444"/>
                </a:cubicBezTo>
                <a:cubicBezTo>
                  <a:pt x="21660" y="515"/>
                  <a:pt x="19952" y="0"/>
                  <a:pt x="182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30"/>
          <p:cNvGrpSpPr/>
          <p:nvPr/>
        </p:nvGrpSpPr>
        <p:grpSpPr>
          <a:xfrm rot="2086050">
            <a:off x="305156" y="3678076"/>
            <a:ext cx="1005498" cy="2135762"/>
            <a:chOff x="1327775" y="1426950"/>
            <a:chExt cx="399125" cy="847775"/>
          </a:xfrm>
        </p:grpSpPr>
        <p:sp>
          <p:nvSpPr>
            <p:cNvPr id="828" name="Google Shape;828;p30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0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30"/>
          <p:cNvGrpSpPr/>
          <p:nvPr/>
        </p:nvGrpSpPr>
        <p:grpSpPr>
          <a:xfrm rot="725323">
            <a:off x="-214020" y="3553540"/>
            <a:ext cx="1005502" cy="2135854"/>
            <a:chOff x="1327775" y="1426950"/>
            <a:chExt cx="399125" cy="847775"/>
          </a:xfrm>
        </p:grpSpPr>
        <p:sp>
          <p:nvSpPr>
            <p:cNvPr id="840" name="Google Shape;840;p30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0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0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0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0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0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0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0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0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4328175" y="277950"/>
            <a:ext cx="4179300" cy="17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Passion One"/>
              <a:buNone/>
              <a:defRPr sz="4300">
                <a:solidFill>
                  <a:schemeClr val="accent3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5">
    <p:bg>
      <p:bgPr>
        <a:solidFill>
          <a:schemeClr val="dk1"/>
        </a:solid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1"/>
          <p:cNvSpPr/>
          <p:nvPr/>
        </p:nvSpPr>
        <p:spPr>
          <a:xfrm rot="-1310359">
            <a:off x="4725355" y="3409337"/>
            <a:ext cx="600346" cy="2484567"/>
          </a:xfrm>
          <a:custGeom>
            <a:avLst/>
            <a:gdLst/>
            <a:ahLst/>
            <a:cxnLst/>
            <a:rect l="l" t="t" r="r" b="b"/>
            <a:pathLst>
              <a:path w="17458" h="72251" extrusionOk="0">
                <a:moveTo>
                  <a:pt x="0" y="0"/>
                </a:moveTo>
                <a:cubicBezTo>
                  <a:pt x="7390" y="23649"/>
                  <a:pt x="-3161" y="58513"/>
                  <a:pt x="17458" y="72251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54" name="Google Shape;854;p31"/>
          <p:cNvGrpSpPr/>
          <p:nvPr/>
        </p:nvGrpSpPr>
        <p:grpSpPr>
          <a:xfrm>
            <a:off x="3260191" y="-127722"/>
            <a:ext cx="6619775" cy="5926003"/>
            <a:chOff x="3653282" y="475103"/>
            <a:chExt cx="5871718" cy="5256345"/>
          </a:xfrm>
        </p:grpSpPr>
        <p:sp>
          <p:nvSpPr>
            <p:cNvPr id="855" name="Google Shape;855;p31"/>
            <p:cNvSpPr/>
            <p:nvPr/>
          </p:nvSpPr>
          <p:spPr>
            <a:xfrm rot="10389579">
              <a:off x="3911203" y="777502"/>
              <a:ext cx="5355877" cy="4651548"/>
            </a:xfrm>
            <a:custGeom>
              <a:avLst/>
              <a:gdLst/>
              <a:ahLst/>
              <a:cxnLst/>
              <a:rect l="l" t="t" r="r" b="b"/>
              <a:pathLst>
                <a:path w="30111" h="26152" extrusionOk="0">
                  <a:moveTo>
                    <a:pt x="18278" y="0"/>
                  </a:moveTo>
                  <a:cubicBezTo>
                    <a:pt x="17485" y="0"/>
                    <a:pt x="16699" y="116"/>
                    <a:pt x="15964" y="358"/>
                  </a:cubicBezTo>
                  <a:cubicBezTo>
                    <a:pt x="13158" y="1285"/>
                    <a:pt x="12221" y="4756"/>
                    <a:pt x="9358" y="5639"/>
                  </a:cubicBezTo>
                  <a:cubicBezTo>
                    <a:pt x="5157" y="6933"/>
                    <a:pt x="2101" y="8230"/>
                    <a:pt x="1051" y="10981"/>
                  </a:cubicBezTo>
                  <a:cubicBezTo>
                    <a:pt x="0" y="13734"/>
                    <a:pt x="3628" y="14788"/>
                    <a:pt x="2865" y="17216"/>
                  </a:cubicBezTo>
                  <a:cubicBezTo>
                    <a:pt x="2101" y="19645"/>
                    <a:pt x="669" y="20049"/>
                    <a:pt x="1719" y="22398"/>
                  </a:cubicBezTo>
                  <a:cubicBezTo>
                    <a:pt x="2584" y="24330"/>
                    <a:pt x="6355" y="26151"/>
                    <a:pt x="12982" y="26151"/>
                  </a:cubicBezTo>
                  <a:cubicBezTo>
                    <a:pt x="14410" y="26151"/>
                    <a:pt x="15971" y="26066"/>
                    <a:pt x="17664" y="25880"/>
                  </a:cubicBezTo>
                  <a:cubicBezTo>
                    <a:pt x="19635" y="25662"/>
                    <a:pt x="21663" y="25284"/>
                    <a:pt x="23524" y="24588"/>
                  </a:cubicBezTo>
                  <a:cubicBezTo>
                    <a:pt x="25558" y="23828"/>
                    <a:pt x="28151" y="22315"/>
                    <a:pt x="28524" y="19955"/>
                  </a:cubicBezTo>
                  <a:cubicBezTo>
                    <a:pt x="28680" y="18963"/>
                    <a:pt x="28227" y="18011"/>
                    <a:pt x="28278" y="17021"/>
                  </a:cubicBezTo>
                  <a:cubicBezTo>
                    <a:pt x="28373" y="15188"/>
                    <a:pt x="30111" y="14106"/>
                    <a:pt x="29296" y="12156"/>
                  </a:cubicBezTo>
                  <a:cubicBezTo>
                    <a:pt x="28846" y="11080"/>
                    <a:pt x="27877" y="10141"/>
                    <a:pt x="27151" y="9256"/>
                  </a:cubicBezTo>
                  <a:cubicBezTo>
                    <a:pt x="25273" y="6965"/>
                    <a:pt x="25490" y="3185"/>
                    <a:pt x="22991" y="1444"/>
                  </a:cubicBezTo>
                  <a:cubicBezTo>
                    <a:pt x="21660" y="515"/>
                    <a:pt x="19952" y="0"/>
                    <a:pt x="18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5464837" y="2729250"/>
              <a:ext cx="3910271" cy="2575200"/>
            </a:xfrm>
            <a:custGeom>
              <a:avLst/>
              <a:gdLst/>
              <a:ahLst/>
              <a:cxnLst/>
              <a:rect l="l" t="t" r="r" b="b"/>
              <a:pathLst>
                <a:path w="156740" h="103008" extrusionOk="0">
                  <a:moveTo>
                    <a:pt x="138604" y="1008"/>
                  </a:moveTo>
                  <a:cubicBezTo>
                    <a:pt x="143572" y="-3657"/>
                    <a:pt x="147752" y="10035"/>
                    <a:pt x="150599" y="14094"/>
                  </a:cubicBezTo>
                  <a:cubicBezTo>
                    <a:pt x="153446" y="18153"/>
                    <a:pt x="155446" y="17668"/>
                    <a:pt x="155688" y="25362"/>
                  </a:cubicBezTo>
                  <a:cubicBezTo>
                    <a:pt x="155930" y="33056"/>
                    <a:pt x="159444" y="51171"/>
                    <a:pt x="152053" y="60258"/>
                  </a:cubicBezTo>
                  <a:cubicBezTo>
                    <a:pt x="144662" y="69346"/>
                    <a:pt x="124306" y="73041"/>
                    <a:pt x="111341" y="79887"/>
                  </a:cubicBezTo>
                  <a:cubicBezTo>
                    <a:pt x="98376" y="86733"/>
                    <a:pt x="92318" y="98546"/>
                    <a:pt x="74264" y="101333"/>
                  </a:cubicBezTo>
                  <a:cubicBezTo>
                    <a:pt x="56210" y="104120"/>
                    <a:pt x="11379" y="103696"/>
                    <a:pt x="3019" y="96608"/>
                  </a:cubicBezTo>
                  <a:cubicBezTo>
                    <a:pt x="-5341" y="89520"/>
                    <a:pt x="4473" y="67892"/>
                    <a:pt x="24102" y="58804"/>
                  </a:cubicBezTo>
                  <a:cubicBezTo>
                    <a:pt x="43731" y="49717"/>
                    <a:pt x="101708" y="51716"/>
                    <a:pt x="120792" y="42083"/>
                  </a:cubicBezTo>
                  <a:cubicBezTo>
                    <a:pt x="139876" y="32450"/>
                    <a:pt x="133636" y="5673"/>
                    <a:pt x="138604" y="1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857" name="Google Shape;857;p31"/>
          <p:cNvSpPr/>
          <p:nvPr/>
        </p:nvSpPr>
        <p:spPr>
          <a:xfrm>
            <a:off x="3801189" y="388125"/>
            <a:ext cx="254994" cy="303913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31"/>
          <p:cNvGrpSpPr/>
          <p:nvPr/>
        </p:nvGrpSpPr>
        <p:grpSpPr>
          <a:xfrm rot="1771837">
            <a:off x="570139" y="3391356"/>
            <a:ext cx="1162340" cy="2335801"/>
            <a:chOff x="1327775" y="1426950"/>
            <a:chExt cx="399125" cy="847775"/>
          </a:xfrm>
        </p:grpSpPr>
        <p:sp>
          <p:nvSpPr>
            <p:cNvPr id="859" name="Google Shape;859;p31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1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31"/>
          <p:cNvGrpSpPr/>
          <p:nvPr/>
        </p:nvGrpSpPr>
        <p:grpSpPr>
          <a:xfrm rot="541979">
            <a:off x="-76305" y="3322997"/>
            <a:ext cx="1201419" cy="2244811"/>
            <a:chOff x="1327775" y="1426950"/>
            <a:chExt cx="399125" cy="847775"/>
          </a:xfrm>
        </p:grpSpPr>
        <p:sp>
          <p:nvSpPr>
            <p:cNvPr id="871" name="Google Shape;871;p31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2" name="Google Shape;882;p31"/>
          <p:cNvSpPr txBox="1">
            <a:spLocks noGrp="1"/>
          </p:cNvSpPr>
          <p:nvPr>
            <p:ph type="title"/>
          </p:nvPr>
        </p:nvSpPr>
        <p:spPr>
          <a:xfrm>
            <a:off x="4921258" y="2935420"/>
            <a:ext cx="1513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2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3" name="Google Shape;883;p31"/>
          <p:cNvSpPr txBox="1">
            <a:spLocks noGrp="1"/>
          </p:cNvSpPr>
          <p:nvPr>
            <p:ph type="subTitle" idx="1"/>
          </p:nvPr>
        </p:nvSpPr>
        <p:spPr>
          <a:xfrm>
            <a:off x="4921275" y="3235950"/>
            <a:ext cx="29091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4" name="Google Shape;884;p31"/>
          <p:cNvSpPr txBox="1">
            <a:spLocks noGrp="1"/>
          </p:cNvSpPr>
          <p:nvPr>
            <p:ph type="title" idx="2"/>
          </p:nvPr>
        </p:nvSpPr>
        <p:spPr>
          <a:xfrm>
            <a:off x="4921250" y="1576620"/>
            <a:ext cx="15138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2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5" name="Google Shape;885;p31"/>
          <p:cNvSpPr txBox="1">
            <a:spLocks noGrp="1"/>
          </p:cNvSpPr>
          <p:nvPr>
            <p:ph type="subTitle" idx="3"/>
          </p:nvPr>
        </p:nvSpPr>
        <p:spPr>
          <a:xfrm>
            <a:off x="4921275" y="1877150"/>
            <a:ext cx="29091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86" name="Google Shape;886;p31"/>
          <p:cNvSpPr txBox="1">
            <a:spLocks noGrp="1"/>
          </p:cNvSpPr>
          <p:nvPr>
            <p:ph type="title" idx="4"/>
          </p:nvPr>
        </p:nvSpPr>
        <p:spPr>
          <a:xfrm>
            <a:off x="919575" y="2072400"/>
            <a:ext cx="1727100" cy="9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_1">
    <p:bg>
      <p:bgPr>
        <a:solidFill>
          <a:schemeClr val="dk1"/>
        </a:solidFill>
        <a:effectLst/>
      </p:bgPr>
    </p:bg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3"/>
          <p:cNvSpPr txBox="1">
            <a:spLocks noGrp="1"/>
          </p:cNvSpPr>
          <p:nvPr>
            <p:ph type="title"/>
          </p:nvPr>
        </p:nvSpPr>
        <p:spPr>
          <a:xfrm>
            <a:off x="3531525" y="3190801"/>
            <a:ext cx="18555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3" name="Google Shape;913;p33"/>
          <p:cNvSpPr txBox="1">
            <a:spLocks noGrp="1"/>
          </p:cNvSpPr>
          <p:nvPr>
            <p:ph type="subTitle" idx="1"/>
          </p:nvPr>
        </p:nvSpPr>
        <p:spPr>
          <a:xfrm>
            <a:off x="3371450" y="3555075"/>
            <a:ext cx="21756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4" name="Google Shape;914;p33"/>
          <p:cNvSpPr txBox="1">
            <a:spLocks noGrp="1"/>
          </p:cNvSpPr>
          <p:nvPr>
            <p:ph type="title" idx="2"/>
          </p:nvPr>
        </p:nvSpPr>
        <p:spPr>
          <a:xfrm>
            <a:off x="1893225" y="1810701"/>
            <a:ext cx="18555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5" name="Google Shape;915;p33"/>
          <p:cNvSpPr txBox="1">
            <a:spLocks noGrp="1"/>
          </p:cNvSpPr>
          <p:nvPr>
            <p:ph type="subTitle" idx="3"/>
          </p:nvPr>
        </p:nvSpPr>
        <p:spPr>
          <a:xfrm>
            <a:off x="1733175" y="2172361"/>
            <a:ext cx="21756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6" name="Google Shape;916;p33"/>
          <p:cNvSpPr txBox="1">
            <a:spLocks noGrp="1"/>
          </p:cNvSpPr>
          <p:nvPr>
            <p:ph type="title" idx="4"/>
          </p:nvPr>
        </p:nvSpPr>
        <p:spPr>
          <a:xfrm>
            <a:off x="5395276" y="1810701"/>
            <a:ext cx="1855500" cy="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7" name="Google Shape;917;p33"/>
          <p:cNvSpPr txBox="1">
            <a:spLocks noGrp="1"/>
          </p:cNvSpPr>
          <p:nvPr>
            <p:ph type="subTitle" idx="5"/>
          </p:nvPr>
        </p:nvSpPr>
        <p:spPr>
          <a:xfrm>
            <a:off x="5235231" y="2172361"/>
            <a:ext cx="21756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18" name="Google Shape;918;p33"/>
          <p:cNvSpPr/>
          <p:nvPr/>
        </p:nvSpPr>
        <p:spPr>
          <a:xfrm rot="10800000" flipH="1">
            <a:off x="-20228" y="3605672"/>
            <a:ext cx="1632378" cy="2108028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3"/>
          <p:cNvSpPr/>
          <p:nvPr/>
        </p:nvSpPr>
        <p:spPr>
          <a:xfrm rot="10800000" flipH="1">
            <a:off x="-98700" y="3509394"/>
            <a:ext cx="1085124" cy="957027"/>
          </a:xfrm>
          <a:custGeom>
            <a:avLst/>
            <a:gdLst/>
            <a:ahLst/>
            <a:cxnLst/>
            <a:rect l="l" t="t" r="r" b="b"/>
            <a:pathLst>
              <a:path w="48693" h="46452" extrusionOk="0">
                <a:moveTo>
                  <a:pt x="48693" y="0"/>
                </a:moveTo>
                <a:cubicBezTo>
                  <a:pt x="46963" y="6922"/>
                  <a:pt x="39349" y="10895"/>
                  <a:pt x="33778" y="15353"/>
                </a:cubicBezTo>
                <a:cubicBezTo>
                  <a:pt x="25860" y="21690"/>
                  <a:pt x="26473" y="34942"/>
                  <a:pt x="19302" y="42113"/>
                </a:cubicBezTo>
                <a:cubicBezTo>
                  <a:pt x="15964" y="45451"/>
                  <a:pt x="10282" y="47206"/>
                  <a:pt x="5703" y="46061"/>
                </a:cubicBezTo>
                <a:cubicBezTo>
                  <a:pt x="3672" y="45553"/>
                  <a:pt x="2094" y="43429"/>
                  <a:pt x="0" y="43429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0" name="Google Shape;920;p33"/>
          <p:cNvSpPr/>
          <p:nvPr/>
        </p:nvSpPr>
        <p:spPr>
          <a:xfrm rot="10800000">
            <a:off x="7184966" y="2597528"/>
            <a:ext cx="2056426" cy="2655635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33"/>
          <p:cNvSpPr/>
          <p:nvPr/>
        </p:nvSpPr>
        <p:spPr>
          <a:xfrm>
            <a:off x="7201754" y="2489500"/>
            <a:ext cx="2022850" cy="2654000"/>
          </a:xfrm>
          <a:custGeom>
            <a:avLst/>
            <a:gdLst/>
            <a:ahLst/>
            <a:cxnLst/>
            <a:rect l="l" t="t" r="r" b="b"/>
            <a:pathLst>
              <a:path w="80914" h="106160" extrusionOk="0">
                <a:moveTo>
                  <a:pt x="29150" y="106160"/>
                </a:moveTo>
                <a:cubicBezTo>
                  <a:pt x="13744" y="102306"/>
                  <a:pt x="-3209" y="83403"/>
                  <a:pt x="636" y="67995"/>
                </a:cubicBezTo>
                <a:cubicBezTo>
                  <a:pt x="2089" y="62173"/>
                  <a:pt x="8363" y="58740"/>
                  <a:pt x="12919" y="54834"/>
                </a:cubicBezTo>
                <a:cubicBezTo>
                  <a:pt x="21263" y="47680"/>
                  <a:pt x="31235" y="42675"/>
                  <a:pt x="40555" y="36849"/>
                </a:cubicBezTo>
                <a:cubicBezTo>
                  <a:pt x="49526" y="31242"/>
                  <a:pt x="52371" y="18590"/>
                  <a:pt x="61173" y="12721"/>
                </a:cubicBezTo>
                <a:cubicBezTo>
                  <a:pt x="67686" y="8378"/>
                  <a:pt x="75375" y="5532"/>
                  <a:pt x="8091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" name="Google Shape;922;p33"/>
          <p:cNvSpPr txBox="1">
            <a:spLocks noGrp="1"/>
          </p:cNvSpPr>
          <p:nvPr>
            <p:ph type="title" idx="6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23" name="Google Shape;923;p33"/>
          <p:cNvSpPr/>
          <p:nvPr/>
        </p:nvSpPr>
        <p:spPr>
          <a:xfrm rot="1561527">
            <a:off x="491924" y="4381424"/>
            <a:ext cx="1407826" cy="1146790"/>
          </a:xfrm>
          <a:custGeom>
            <a:avLst/>
            <a:gdLst/>
            <a:ahLst/>
            <a:cxnLst/>
            <a:rect l="l" t="t" r="r" b="b"/>
            <a:pathLst>
              <a:path w="23207" h="18904" extrusionOk="0">
                <a:moveTo>
                  <a:pt x="19129" y="0"/>
                </a:moveTo>
                <a:cubicBezTo>
                  <a:pt x="17530" y="0"/>
                  <a:pt x="16039" y="1466"/>
                  <a:pt x="16207" y="4686"/>
                </a:cubicBezTo>
                <a:cubicBezTo>
                  <a:pt x="16207" y="4686"/>
                  <a:pt x="15391" y="1665"/>
                  <a:pt x="13196" y="1665"/>
                </a:cubicBezTo>
                <a:cubicBezTo>
                  <a:pt x="13057" y="1665"/>
                  <a:pt x="12913" y="1677"/>
                  <a:pt x="12763" y="1703"/>
                </a:cubicBezTo>
                <a:cubicBezTo>
                  <a:pt x="9670" y="2231"/>
                  <a:pt x="9911" y="7235"/>
                  <a:pt x="9911" y="7235"/>
                </a:cubicBezTo>
                <a:cubicBezTo>
                  <a:pt x="9911" y="7235"/>
                  <a:pt x="7455" y="2188"/>
                  <a:pt x="4557" y="1731"/>
                </a:cubicBezTo>
                <a:cubicBezTo>
                  <a:pt x="4388" y="1704"/>
                  <a:pt x="4223" y="1691"/>
                  <a:pt x="4063" y="1691"/>
                </a:cubicBezTo>
                <a:cubicBezTo>
                  <a:pt x="1463" y="1691"/>
                  <a:pt x="1" y="5118"/>
                  <a:pt x="2544" y="9449"/>
                </a:cubicBezTo>
                <a:cubicBezTo>
                  <a:pt x="5194" y="13965"/>
                  <a:pt x="11862" y="18903"/>
                  <a:pt x="14901" y="18903"/>
                </a:cubicBezTo>
                <a:cubicBezTo>
                  <a:pt x="14959" y="18903"/>
                  <a:pt x="15014" y="18902"/>
                  <a:pt x="15069" y="18898"/>
                </a:cubicBezTo>
                <a:cubicBezTo>
                  <a:pt x="19465" y="18616"/>
                  <a:pt x="23207" y="9453"/>
                  <a:pt x="22701" y="4139"/>
                </a:cubicBezTo>
                <a:cubicBezTo>
                  <a:pt x="22447" y="1477"/>
                  <a:pt x="20734" y="0"/>
                  <a:pt x="1912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4" name="Google Shape;924;p33"/>
          <p:cNvGrpSpPr/>
          <p:nvPr/>
        </p:nvGrpSpPr>
        <p:grpSpPr>
          <a:xfrm rot="-1010324">
            <a:off x="7777011" y="3099338"/>
            <a:ext cx="2103950" cy="3250206"/>
            <a:chOff x="5976314" y="-1407515"/>
            <a:chExt cx="1407226" cy="2173899"/>
          </a:xfrm>
        </p:grpSpPr>
        <p:sp>
          <p:nvSpPr>
            <p:cNvPr id="925" name="Google Shape;925;p33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bg>
      <p:bgPr>
        <a:solidFill>
          <a:schemeClr val="dk1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35"/>
          <p:cNvSpPr txBox="1">
            <a:spLocks noGrp="1"/>
          </p:cNvSpPr>
          <p:nvPr>
            <p:ph type="subTitle" idx="1"/>
          </p:nvPr>
        </p:nvSpPr>
        <p:spPr>
          <a:xfrm>
            <a:off x="2529150" y="2712261"/>
            <a:ext cx="4085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48" name="Google Shape;948;p35"/>
          <p:cNvSpPr txBox="1">
            <a:spLocks noGrp="1"/>
          </p:cNvSpPr>
          <p:nvPr>
            <p:ph type="title" hasCustomPrompt="1"/>
          </p:nvPr>
        </p:nvSpPr>
        <p:spPr>
          <a:xfrm>
            <a:off x="2061350" y="1738301"/>
            <a:ext cx="50214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9" name="Google Shape;949;p35"/>
          <p:cNvSpPr txBox="1">
            <a:spLocks noGrp="1"/>
          </p:cNvSpPr>
          <p:nvPr>
            <p:ph type="subTitle" idx="2"/>
          </p:nvPr>
        </p:nvSpPr>
        <p:spPr>
          <a:xfrm>
            <a:off x="2529150" y="4085368"/>
            <a:ext cx="4085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50" name="Google Shape;950;p35"/>
          <p:cNvSpPr txBox="1">
            <a:spLocks noGrp="1"/>
          </p:cNvSpPr>
          <p:nvPr>
            <p:ph type="title" idx="3" hasCustomPrompt="1"/>
          </p:nvPr>
        </p:nvSpPr>
        <p:spPr>
          <a:xfrm>
            <a:off x="2061350" y="3116723"/>
            <a:ext cx="50214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1" name="Google Shape;951;p35"/>
          <p:cNvSpPr txBox="1">
            <a:spLocks noGrp="1"/>
          </p:cNvSpPr>
          <p:nvPr>
            <p:ph type="subTitle" idx="4"/>
          </p:nvPr>
        </p:nvSpPr>
        <p:spPr>
          <a:xfrm>
            <a:off x="2529150" y="1306694"/>
            <a:ext cx="40857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52" name="Google Shape;952;p35"/>
          <p:cNvSpPr txBox="1">
            <a:spLocks noGrp="1"/>
          </p:cNvSpPr>
          <p:nvPr>
            <p:ph type="title" idx="5" hasCustomPrompt="1"/>
          </p:nvPr>
        </p:nvSpPr>
        <p:spPr>
          <a:xfrm>
            <a:off x="2061350" y="331023"/>
            <a:ext cx="5021400" cy="10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800"/>
              <a:buNone/>
              <a:defRPr sz="6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53" name="Google Shape;953;p35"/>
          <p:cNvSpPr/>
          <p:nvPr/>
        </p:nvSpPr>
        <p:spPr>
          <a:xfrm rot="10800000" flipH="1">
            <a:off x="-43572" y="2766180"/>
            <a:ext cx="1831183" cy="255789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5"/>
          <p:cNvSpPr/>
          <p:nvPr/>
        </p:nvSpPr>
        <p:spPr>
          <a:xfrm flipH="1">
            <a:off x="8103742" y="0"/>
            <a:ext cx="1831183" cy="3302506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5"/>
          <p:cNvSpPr/>
          <p:nvPr/>
        </p:nvSpPr>
        <p:spPr>
          <a:xfrm rot="10800000" flipH="1">
            <a:off x="-131600" y="2649326"/>
            <a:ext cx="1217325" cy="1161300"/>
          </a:xfrm>
          <a:custGeom>
            <a:avLst/>
            <a:gdLst/>
            <a:ahLst/>
            <a:cxnLst/>
            <a:rect l="l" t="t" r="r" b="b"/>
            <a:pathLst>
              <a:path w="48693" h="46452" extrusionOk="0">
                <a:moveTo>
                  <a:pt x="48693" y="0"/>
                </a:moveTo>
                <a:cubicBezTo>
                  <a:pt x="46963" y="6922"/>
                  <a:pt x="39349" y="10895"/>
                  <a:pt x="33778" y="15353"/>
                </a:cubicBezTo>
                <a:cubicBezTo>
                  <a:pt x="25860" y="21690"/>
                  <a:pt x="26473" y="34942"/>
                  <a:pt x="19302" y="42113"/>
                </a:cubicBezTo>
                <a:cubicBezTo>
                  <a:pt x="15964" y="45451"/>
                  <a:pt x="10282" y="47206"/>
                  <a:pt x="5703" y="46061"/>
                </a:cubicBezTo>
                <a:cubicBezTo>
                  <a:pt x="3672" y="45553"/>
                  <a:pt x="2094" y="43429"/>
                  <a:pt x="0" y="43429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6" name="Google Shape;956;p35"/>
          <p:cNvSpPr/>
          <p:nvPr/>
        </p:nvSpPr>
        <p:spPr>
          <a:xfrm rot="10800000" flipH="1">
            <a:off x="8322651" y="1781751"/>
            <a:ext cx="944425" cy="2335950"/>
          </a:xfrm>
          <a:custGeom>
            <a:avLst/>
            <a:gdLst/>
            <a:ahLst/>
            <a:cxnLst/>
            <a:rect l="l" t="t" r="r" b="b"/>
            <a:pathLst>
              <a:path w="37777" h="93438" extrusionOk="0">
                <a:moveTo>
                  <a:pt x="4876" y="93438"/>
                </a:moveTo>
                <a:cubicBezTo>
                  <a:pt x="-2052" y="86510"/>
                  <a:pt x="-1001" y="72198"/>
                  <a:pt x="4437" y="64047"/>
                </a:cubicBezTo>
                <a:cubicBezTo>
                  <a:pt x="9551" y="56383"/>
                  <a:pt x="20910" y="54892"/>
                  <a:pt x="26810" y="47815"/>
                </a:cubicBezTo>
                <a:cubicBezTo>
                  <a:pt x="30489" y="43402"/>
                  <a:pt x="29381" y="36597"/>
                  <a:pt x="31197" y="31146"/>
                </a:cubicBezTo>
                <a:cubicBezTo>
                  <a:pt x="33256" y="24965"/>
                  <a:pt x="32554" y="18129"/>
                  <a:pt x="34268" y="11844"/>
                </a:cubicBezTo>
                <a:cubicBezTo>
                  <a:pt x="35351" y="7871"/>
                  <a:pt x="37777" y="4118"/>
                  <a:pt x="37777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7" name="Google Shape;957;p35"/>
          <p:cNvSpPr/>
          <p:nvPr/>
        </p:nvSpPr>
        <p:spPr>
          <a:xfrm rot="607627" flipH="1">
            <a:off x="806011" y="3734562"/>
            <a:ext cx="524118" cy="364599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5"/>
          <p:cNvSpPr/>
          <p:nvPr/>
        </p:nvSpPr>
        <p:spPr>
          <a:xfrm rot="-9315592" flipH="1">
            <a:off x="1789285" y="4533482"/>
            <a:ext cx="524112" cy="364599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35"/>
          <p:cNvGrpSpPr/>
          <p:nvPr/>
        </p:nvGrpSpPr>
        <p:grpSpPr>
          <a:xfrm rot="647553">
            <a:off x="-233722" y="-40545"/>
            <a:ext cx="1187875" cy="2523384"/>
            <a:chOff x="290475" y="1572800"/>
            <a:chExt cx="1141857" cy="2425399"/>
          </a:xfrm>
        </p:grpSpPr>
        <p:sp>
          <p:nvSpPr>
            <p:cNvPr id="960" name="Google Shape;960;p35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1" name="Google Shape;961;p35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962" name="Google Shape;962;p35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5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5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5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5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5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5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5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5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5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23">
    <p:bg>
      <p:bgPr>
        <a:solidFill>
          <a:schemeClr val="dk1"/>
        </a:solidFill>
        <a:effectLst/>
      </p:bgPr>
    </p:bg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6"/>
          <p:cNvSpPr txBox="1">
            <a:spLocks noGrp="1"/>
          </p:cNvSpPr>
          <p:nvPr>
            <p:ph type="title" hasCustomPrompt="1"/>
          </p:nvPr>
        </p:nvSpPr>
        <p:spPr>
          <a:xfrm>
            <a:off x="905700" y="1410925"/>
            <a:ext cx="5027400" cy="16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4" name="Google Shape;974;p36"/>
          <p:cNvSpPr txBox="1">
            <a:spLocks noGrp="1"/>
          </p:cNvSpPr>
          <p:nvPr>
            <p:ph type="body" idx="1"/>
          </p:nvPr>
        </p:nvSpPr>
        <p:spPr>
          <a:xfrm>
            <a:off x="905700" y="3152225"/>
            <a:ext cx="50274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975" name="Google Shape;975;p36"/>
          <p:cNvSpPr/>
          <p:nvPr/>
        </p:nvSpPr>
        <p:spPr>
          <a:xfrm>
            <a:off x="6808250" y="1375314"/>
            <a:ext cx="4115270" cy="3768176"/>
          </a:xfrm>
          <a:custGeom>
            <a:avLst/>
            <a:gdLst/>
            <a:ahLst/>
            <a:cxnLst/>
            <a:rect l="l" t="t" r="r" b="b"/>
            <a:pathLst>
              <a:path w="30111" h="26152" extrusionOk="0">
                <a:moveTo>
                  <a:pt x="18278" y="0"/>
                </a:moveTo>
                <a:cubicBezTo>
                  <a:pt x="17485" y="0"/>
                  <a:pt x="16699" y="116"/>
                  <a:pt x="15964" y="358"/>
                </a:cubicBezTo>
                <a:cubicBezTo>
                  <a:pt x="13158" y="1285"/>
                  <a:pt x="12221" y="4756"/>
                  <a:pt x="9358" y="5639"/>
                </a:cubicBezTo>
                <a:cubicBezTo>
                  <a:pt x="5157" y="6933"/>
                  <a:pt x="2101" y="8230"/>
                  <a:pt x="1051" y="10981"/>
                </a:cubicBezTo>
                <a:cubicBezTo>
                  <a:pt x="0" y="13734"/>
                  <a:pt x="3628" y="14788"/>
                  <a:pt x="2865" y="17216"/>
                </a:cubicBezTo>
                <a:cubicBezTo>
                  <a:pt x="2101" y="19645"/>
                  <a:pt x="669" y="20049"/>
                  <a:pt x="1719" y="22398"/>
                </a:cubicBezTo>
                <a:cubicBezTo>
                  <a:pt x="2584" y="24330"/>
                  <a:pt x="6355" y="26151"/>
                  <a:pt x="12982" y="26151"/>
                </a:cubicBezTo>
                <a:cubicBezTo>
                  <a:pt x="14410" y="26151"/>
                  <a:pt x="15971" y="26066"/>
                  <a:pt x="17664" y="25880"/>
                </a:cubicBezTo>
                <a:cubicBezTo>
                  <a:pt x="19635" y="25662"/>
                  <a:pt x="21663" y="25284"/>
                  <a:pt x="23524" y="24588"/>
                </a:cubicBezTo>
                <a:cubicBezTo>
                  <a:pt x="25558" y="23828"/>
                  <a:pt x="28151" y="22315"/>
                  <a:pt x="28524" y="19955"/>
                </a:cubicBezTo>
                <a:cubicBezTo>
                  <a:pt x="28680" y="18963"/>
                  <a:pt x="28227" y="18011"/>
                  <a:pt x="28278" y="17021"/>
                </a:cubicBezTo>
                <a:cubicBezTo>
                  <a:pt x="28373" y="15188"/>
                  <a:pt x="30111" y="14106"/>
                  <a:pt x="29296" y="12156"/>
                </a:cubicBezTo>
                <a:cubicBezTo>
                  <a:pt x="28846" y="11080"/>
                  <a:pt x="27877" y="10141"/>
                  <a:pt x="27151" y="9256"/>
                </a:cubicBezTo>
                <a:cubicBezTo>
                  <a:pt x="25273" y="6965"/>
                  <a:pt x="25490" y="3185"/>
                  <a:pt x="22991" y="1444"/>
                </a:cubicBezTo>
                <a:cubicBezTo>
                  <a:pt x="21660" y="515"/>
                  <a:pt x="19952" y="0"/>
                  <a:pt x="18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6"/>
          <p:cNvSpPr/>
          <p:nvPr/>
        </p:nvSpPr>
        <p:spPr>
          <a:xfrm rot="391180" flipH="1">
            <a:off x="6220774" y="3326068"/>
            <a:ext cx="3105647" cy="2560303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7" name="Google Shape;977;p36"/>
          <p:cNvGrpSpPr/>
          <p:nvPr/>
        </p:nvGrpSpPr>
        <p:grpSpPr>
          <a:xfrm rot="4045749" flipH="1">
            <a:off x="7685962" y="2332913"/>
            <a:ext cx="1612118" cy="3424274"/>
            <a:chOff x="290475" y="1572800"/>
            <a:chExt cx="1141857" cy="2425399"/>
          </a:xfrm>
        </p:grpSpPr>
        <p:sp>
          <p:nvSpPr>
            <p:cNvPr id="978" name="Google Shape;978;p36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9" name="Google Shape;979;p36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980" name="Google Shape;980;p36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0" name="Google Shape;990;p36"/>
          <p:cNvGrpSpPr/>
          <p:nvPr/>
        </p:nvGrpSpPr>
        <p:grpSpPr>
          <a:xfrm rot="2852640" flipH="1">
            <a:off x="7170002" y="2880343"/>
            <a:ext cx="1202359" cy="2553910"/>
            <a:chOff x="1327775" y="1426950"/>
            <a:chExt cx="399125" cy="847775"/>
          </a:xfrm>
        </p:grpSpPr>
        <p:sp>
          <p:nvSpPr>
            <p:cNvPr id="991" name="Google Shape;991;p36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7_1">
    <p:bg>
      <p:bgPr>
        <a:solidFill>
          <a:schemeClr val="dk1"/>
        </a:solidFill>
        <a:effectLst/>
      </p:bgPr>
    </p:bg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38"/>
          <p:cNvGrpSpPr/>
          <p:nvPr/>
        </p:nvGrpSpPr>
        <p:grpSpPr>
          <a:xfrm rot="4045749" flipH="1">
            <a:off x="119737" y="-1110462"/>
            <a:ext cx="1612118" cy="3424274"/>
            <a:chOff x="290475" y="1572800"/>
            <a:chExt cx="1141857" cy="2425399"/>
          </a:xfrm>
        </p:grpSpPr>
        <p:sp>
          <p:nvSpPr>
            <p:cNvPr id="1007" name="Google Shape;1007;p38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8" name="Google Shape;1008;p38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009" name="Google Shape;1009;p38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8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8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8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8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8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8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8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8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8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19" name="Google Shape;1019;p38"/>
          <p:cNvGrpSpPr/>
          <p:nvPr/>
        </p:nvGrpSpPr>
        <p:grpSpPr>
          <a:xfrm rot="2852640" flipH="1">
            <a:off x="-396223" y="-410632"/>
            <a:ext cx="1202359" cy="2553910"/>
            <a:chOff x="1327775" y="1426950"/>
            <a:chExt cx="399125" cy="847775"/>
          </a:xfrm>
        </p:grpSpPr>
        <p:sp>
          <p:nvSpPr>
            <p:cNvPr id="1020" name="Google Shape;1020;p38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8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1" name="Google Shape;1031;p38"/>
          <p:cNvSpPr/>
          <p:nvPr/>
        </p:nvSpPr>
        <p:spPr>
          <a:xfrm>
            <a:off x="7793023" y="2874037"/>
            <a:ext cx="3621826" cy="3145628"/>
          </a:xfrm>
          <a:custGeom>
            <a:avLst/>
            <a:gdLst/>
            <a:ahLst/>
            <a:cxnLst/>
            <a:rect l="l" t="t" r="r" b="b"/>
            <a:pathLst>
              <a:path w="30111" h="26152" extrusionOk="0">
                <a:moveTo>
                  <a:pt x="18278" y="0"/>
                </a:moveTo>
                <a:cubicBezTo>
                  <a:pt x="17485" y="0"/>
                  <a:pt x="16699" y="116"/>
                  <a:pt x="15964" y="358"/>
                </a:cubicBezTo>
                <a:cubicBezTo>
                  <a:pt x="13158" y="1285"/>
                  <a:pt x="12221" y="4756"/>
                  <a:pt x="9358" y="5639"/>
                </a:cubicBezTo>
                <a:cubicBezTo>
                  <a:pt x="5157" y="6933"/>
                  <a:pt x="2101" y="8230"/>
                  <a:pt x="1051" y="10981"/>
                </a:cubicBezTo>
                <a:cubicBezTo>
                  <a:pt x="0" y="13734"/>
                  <a:pt x="3628" y="14788"/>
                  <a:pt x="2865" y="17216"/>
                </a:cubicBezTo>
                <a:cubicBezTo>
                  <a:pt x="2101" y="19645"/>
                  <a:pt x="669" y="20049"/>
                  <a:pt x="1719" y="22398"/>
                </a:cubicBezTo>
                <a:cubicBezTo>
                  <a:pt x="2584" y="24330"/>
                  <a:pt x="6355" y="26151"/>
                  <a:pt x="12982" y="26151"/>
                </a:cubicBezTo>
                <a:cubicBezTo>
                  <a:pt x="14410" y="26151"/>
                  <a:pt x="15971" y="26066"/>
                  <a:pt x="17664" y="25880"/>
                </a:cubicBezTo>
                <a:cubicBezTo>
                  <a:pt x="19635" y="25662"/>
                  <a:pt x="21663" y="25284"/>
                  <a:pt x="23524" y="24588"/>
                </a:cubicBezTo>
                <a:cubicBezTo>
                  <a:pt x="25558" y="23828"/>
                  <a:pt x="28151" y="22315"/>
                  <a:pt x="28524" y="19955"/>
                </a:cubicBezTo>
                <a:cubicBezTo>
                  <a:pt x="28680" y="18963"/>
                  <a:pt x="28227" y="18011"/>
                  <a:pt x="28278" y="17021"/>
                </a:cubicBezTo>
                <a:cubicBezTo>
                  <a:pt x="28373" y="15188"/>
                  <a:pt x="30111" y="14106"/>
                  <a:pt x="29296" y="12156"/>
                </a:cubicBezTo>
                <a:cubicBezTo>
                  <a:pt x="28846" y="11080"/>
                  <a:pt x="27877" y="10141"/>
                  <a:pt x="27151" y="9256"/>
                </a:cubicBezTo>
                <a:cubicBezTo>
                  <a:pt x="25273" y="6965"/>
                  <a:pt x="25490" y="3185"/>
                  <a:pt x="22991" y="1444"/>
                </a:cubicBezTo>
                <a:cubicBezTo>
                  <a:pt x="21660" y="515"/>
                  <a:pt x="19952" y="0"/>
                  <a:pt x="18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8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4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7_1_1">
    <p:bg>
      <p:bgPr>
        <a:solidFill>
          <a:schemeClr val="dk1"/>
        </a:solidFill>
        <a:effectLst/>
      </p:bgPr>
    </p:bg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39"/>
          <p:cNvSpPr/>
          <p:nvPr/>
        </p:nvSpPr>
        <p:spPr>
          <a:xfrm rot="2324943" flipH="1">
            <a:off x="7672484" y="-298037"/>
            <a:ext cx="2599084" cy="1852740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9"/>
          <p:cNvSpPr/>
          <p:nvPr/>
        </p:nvSpPr>
        <p:spPr>
          <a:xfrm rot="-299205" flipH="1">
            <a:off x="-2441976" y="3036331"/>
            <a:ext cx="4514837" cy="3218382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" name="Google Shape;1036;p39"/>
          <p:cNvGrpSpPr/>
          <p:nvPr/>
        </p:nvGrpSpPr>
        <p:grpSpPr>
          <a:xfrm rot="-3461775">
            <a:off x="258757" y="2360135"/>
            <a:ext cx="1471316" cy="3125070"/>
            <a:chOff x="290475" y="1572800"/>
            <a:chExt cx="1141857" cy="2425399"/>
          </a:xfrm>
        </p:grpSpPr>
        <p:sp>
          <p:nvSpPr>
            <p:cNvPr id="1037" name="Google Shape;1037;p39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8" name="Google Shape;1038;p39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039" name="Google Shape;1039;p39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49" name="Google Shape;1049;p39"/>
          <p:cNvGrpSpPr/>
          <p:nvPr/>
        </p:nvGrpSpPr>
        <p:grpSpPr>
          <a:xfrm rot="-2268814">
            <a:off x="1119987" y="3205082"/>
            <a:ext cx="1097327" cy="2330816"/>
            <a:chOff x="1327775" y="1426950"/>
            <a:chExt cx="399125" cy="847775"/>
          </a:xfrm>
        </p:grpSpPr>
        <p:sp>
          <p:nvSpPr>
            <p:cNvPr id="1050" name="Google Shape;1050;p39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39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4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62" name="Google Shape;1062;p39"/>
          <p:cNvSpPr txBox="1">
            <a:spLocks noGrp="1"/>
          </p:cNvSpPr>
          <p:nvPr>
            <p:ph type="title" idx="2"/>
          </p:nvPr>
        </p:nvSpPr>
        <p:spPr>
          <a:xfrm>
            <a:off x="2587937" y="3004800"/>
            <a:ext cx="12588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2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63" name="Google Shape;1063;p39"/>
          <p:cNvSpPr txBox="1">
            <a:spLocks noGrp="1"/>
          </p:cNvSpPr>
          <p:nvPr>
            <p:ph type="subTitle" idx="1"/>
          </p:nvPr>
        </p:nvSpPr>
        <p:spPr>
          <a:xfrm>
            <a:off x="2251187" y="3366575"/>
            <a:ext cx="19323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64" name="Google Shape;1064;p39"/>
          <p:cNvSpPr txBox="1">
            <a:spLocks noGrp="1"/>
          </p:cNvSpPr>
          <p:nvPr>
            <p:ph type="title" idx="3"/>
          </p:nvPr>
        </p:nvSpPr>
        <p:spPr>
          <a:xfrm>
            <a:off x="5297263" y="3001400"/>
            <a:ext cx="12588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65" name="Google Shape;1065;p39"/>
          <p:cNvSpPr txBox="1">
            <a:spLocks noGrp="1"/>
          </p:cNvSpPr>
          <p:nvPr>
            <p:ph type="subTitle" idx="4"/>
          </p:nvPr>
        </p:nvSpPr>
        <p:spPr>
          <a:xfrm>
            <a:off x="4960513" y="3363150"/>
            <a:ext cx="1932300" cy="7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CUSTOM_9_1">
    <p:bg>
      <p:bgPr>
        <a:solidFill>
          <a:schemeClr val="accent3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42"/>
          <p:cNvSpPr txBox="1">
            <a:spLocks noGrp="1"/>
          </p:cNvSpPr>
          <p:nvPr>
            <p:ph type="title"/>
          </p:nvPr>
        </p:nvSpPr>
        <p:spPr>
          <a:xfrm>
            <a:off x="2337213" y="2170700"/>
            <a:ext cx="18834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8" name="Google Shape;1088;p42"/>
          <p:cNvSpPr txBox="1">
            <a:spLocks noGrp="1"/>
          </p:cNvSpPr>
          <p:nvPr>
            <p:ph type="subTitle" idx="1"/>
          </p:nvPr>
        </p:nvSpPr>
        <p:spPr>
          <a:xfrm>
            <a:off x="2100975" y="2465011"/>
            <a:ext cx="20511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89" name="Google Shape;1089;p42"/>
          <p:cNvSpPr txBox="1">
            <a:spLocks noGrp="1"/>
          </p:cNvSpPr>
          <p:nvPr>
            <p:ph type="title" idx="2"/>
          </p:nvPr>
        </p:nvSpPr>
        <p:spPr>
          <a:xfrm>
            <a:off x="5159625" y="2170700"/>
            <a:ext cx="18834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2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90" name="Google Shape;1090;p42"/>
          <p:cNvSpPr txBox="1">
            <a:spLocks noGrp="1"/>
          </p:cNvSpPr>
          <p:nvPr>
            <p:ph type="subTitle" idx="3"/>
          </p:nvPr>
        </p:nvSpPr>
        <p:spPr>
          <a:xfrm>
            <a:off x="4923377" y="2465011"/>
            <a:ext cx="2051100" cy="14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1" name="Google Shape;1091;p42"/>
          <p:cNvSpPr/>
          <p:nvPr/>
        </p:nvSpPr>
        <p:spPr>
          <a:xfrm rot="10800000">
            <a:off x="7411560" y="2600742"/>
            <a:ext cx="1860641" cy="2599031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42"/>
          <p:cNvSpPr txBox="1">
            <a:spLocks noGrp="1"/>
          </p:cNvSpPr>
          <p:nvPr>
            <p:ph type="title" idx="4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93" name="Google Shape;1093;p42"/>
          <p:cNvSpPr/>
          <p:nvPr/>
        </p:nvSpPr>
        <p:spPr>
          <a:xfrm rot="170">
            <a:off x="8209652" y="-777343"/>
            <a:ext cx="1285591" cy="2322845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1094" name="Google Shape;1094;p42"/>
          <p:cNvGrpSpPr/>
          <p:nvPr/>
        </p:nvGrpSpPr>
        <p:grpSpPr>
          <a:xfrm rot="647340">
            <a:off x="-242348" y="-76000"/>
            <a:ext cx="1169960" cy="2485093"/>
            <a:chOff x="290475" y="1572800"/>
            <a:chExt cx="1141857" cy="2425399"/>
          </a:xfrm>
        </p:grpSpPr>
        <p:sp>
          <p:nvSpPr>
            <p:cNvPr id="1095" name="Google Shape;1095;p42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6" name="Google Shape;1096;p42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1097" name="Google Shape;1097;p42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42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42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42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2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2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2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2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2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2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10_2">
    <p:bg>
      <p:bgPr>
        <a:solidFill>
          <a:schemeClr val="dk1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5" name="Google Shape;1145;p44"/>
          <p:cNvGrpSpPr/>
          <p:nvPr/>
        </p:nvGrpSpPr>
        <p:grpSpPr>
          <a:xfrm>
            <a:off x="-4296592" y="-309754"/>
            <a:ext cx="13440517" cy="5453379"/>
            <a:chOff x="-4296592" y="-309754"/>
            <a:chExt cx="13440517" cy="5453379"/>
          </a:xfrm>
        </p:grpSpPr>
        <p:sp>
          <p:nvSpPr>
            <p:cNvPr id="1146" name="Google Shape;1146;p44"/>
            <p:cNvSpPr/>
            <p:nvPr/>
          </p:nvSpPr>
          <p:spPr>
            <a:xfrm flipH="1">
              <a:off x="-4296592" y="-309754"/>
              <a:ext cx="7529344" cy="5453260"/>
            </a:xfrm>
            <a:custGeom>
              <a:avLst/>
              <a:gdLst/>
              <a:ahLst/>
              <a:cxnLst/>
              <a:rect l="l" t="t" r="r" b="b"/>
              <a:pathLst>
                <a:path w="20752" h="15030" extrusionOk="0">
                  <a:moveTo>
                    <a:pt x="2732" y="0"/>
                  </a:moveTo>
                  <a:cubicBezTo>
                    <a:pt x="2694" y="0"/>
                    <a:pt x="2656" y="1"/>
                    <a:pt x="2618" y="2"/>
                  </a:cubicBezTo>
                  <a:cubicBezTo>
                    <a:pt x="1672" y="31"/>
                    <a:pt x="759" y="396"/>
                    <a:pt x="0" y="937"/>
                  </a:cubicBezTo>
                  <a:lnTo>
                    <a:pt x="0" y="15030"/>
                  </a:lnTo>
                  <a:lnTo>
                    <a:pt x="19944" y="15030"/>
                  </a:lnTo>
                  <a:cubicBezTo>
                    <a:pt x="20752" y="13518"/>
                    <a:pt x="20357" y="11508"/>
                    <a:pt x="19031" y="10378"/>
                  </a:cubicBezTo>
                  <a:cubicBezTo>
                    <a:pt x="18168" y="9643"/>
                    <a:pt x="16946" y="9218"/>
                    <a:pt x="16455" y="8220"/>
                  </a:cubicBezTo>
                  <a:cubicBezTo>
                    <a:pt x="16115" y="7528"/>
                    <a:pt x="16217" y="6718"/>
                    <a:pt x="16037" y="5972"/>
                  </a:cubicBezTo>
                  <a:cubicBezTo>
                    <a:pt x="15704" y="4590"/>
                    <a:pt x="14281" y="3526"/>
                    <a:pt x="12797" y="3526"/>
                  </a:cubicBezTo>
                  <a:cubicBezTo>
                    <a:pt x="12746" y="3526"/>
                    <a:pt x="12695" y="3528"/>
                    <a:pt x="12643" y="3530"/>
                  </a:cubicBezTo>
                  <a:cubicBezTo>
                    <a:pt x="11766" y="3574"/>
                    <a:pt x="10948" y="3947"/>
                    <a:pt x="10112" y="4206"/>
                  </a:cubicBezTo>
                  <a:cubicBezTo>
                    <a:pt x="9649" y="4350"/>
                    <a:pt x="9150" y="4458"/>
                    <a:pt x="8665" y="4458"/>
                  </a:cubicBezTo>
                  <a:cubicBezTo>
                    <a:pt x="8274" y="4458"/>
                    <a:pt x="7893" y="4388"/>
                    <a:pt x="7547" y="4211"/>
                  </a:cubicBezTo>
                  <a:cubicBezTo>
                    <a:pt x="6313" y="3579"/>
                    <a:pt x="6122" y="1955"/>
                    <a:pt x="5177" y="970"/>
                  </a:cubicBezTo>
                  <a:cubicBezTo>
                    <a:pt x="4564" y="331"/>
                    <a:pt x="3642" y="0"/>
                    <a:pt x="2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4"/>
            <p:cNvSpPr/>
            <p:nvPr/>
          </p:nvSpPr>
          <p:spPr>
            <a:xfrm>
              <a:off x="3011325" y="-40075"/>
              <a:ext cx="6132600" cy="5183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8" name="Google Shape;1148;p44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grpSp>
        <p:nvGrpSpPr>
          <p:cNvPr id="1149" name="Google Shape;1149;p44"/>
          <p:cNvGrpSpPr/>
          <p:nvPr/>
        </p:nvGrpSpPr>
        <p:grpSpPr>
          <a:xfrm rot="-3654464" flipH="1">
            <a:off x="975960" y="2062673"/>
            <a:ext cx="1244191" cy="1997925"/>
            <a:chOff x="1760455" y="-1283644"/>
            <a:chExt cx="1093344" cy="1755695"/>
          </a:xfrm>
        </p:grpSpPr>
        <p:sp>
          <p:nvSpPr>
            <p:cNvPr id="1150" name="Google Shape;1150;p44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4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4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4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4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4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4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4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44"/>
          <p:cNvGrpSpPr/>
          <p:nvPr/>
        </p:nvGrpSpPr>
        <p:grpSpPr>
          <a:xfrm rot="-277233">
            <a:off x="1126653" y="1568160"/>
            <a:ext cx="1007072" cy="1617159"/>
            <a:chOff x="1760455" y="-1283644"/>
            <a:chExt cx="1093344" cy="1755695"/>
          </a:xfrm>
        </p:grpSpPr>
        <p:sp>
          <p:nvSpPr>
            <p:cNvPr id="1159" name="Google Shape;1159;p44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4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4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4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4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4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4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4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7" name="Google Shape;1167;p44"/>
          <p:cNvSpPr txBox="1">
            <a:spLocks noGrp="1"/>
          </p:cNvSpPr>
          <p:nvPr>
            <p:ph type="title" idx="2"/>
          </p:nvPr>
        </p:nvSpPr>
        <p:spPr>
          <a:xfrm>
            <a:off x="5300468" y="1071617"/>
            <a:ext cx="12588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68" name="Google Shape;1168;p44"/>
          <p:cNvSpPr txBox="1">
            <a:spLocks noGrp="1"/>
          </p:cNvSpPr>
          <p:nvPr>
            <p:ph type="subTitle" idx="1"/>
          </p:nvPr>
        </p:nvSpPr>
        <p:spPr>
          <a:xfrm>
            <a:off x="5300468" y="1433367"/>
            <a:ext cx="21717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69" name="Google Shape;1169;p44"/>
          <p:cNvSpPr txBox="1">
            <a:spLocks noGrp="1"/>
          </p:cNvSpPr>
          <p:nvPr>
            <p:ph type="title" idx="3"/>
          </p:nvPr>
        </p:nvSpPr>
        <p:spPr>
          <a:xfrm>
            <a:off x="5300468" y="2116336"/>
            <a:ext cx="12588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70" name="Google Shape;1170;p44"/>
          <p:cNvSpPr txBox="1">
            <a:spLocks noGrp="1"/>
          </p:cNvSpPr>
          <p:nvPr>
            <p:ph type="subTitle" idx="4"/>
          </p:nvPr>
        </p:nvSpPr>
        <p:spPr>
          <a:xfrm>
            <a:off x="5300468" y="2478086"/>
            <a:ext cx="21717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71" name="Google Shape;1171;p44"/>
          <p:cNvSpPr txBox="1">
            <a:spLocks noGrp="1"/>
          </p:cNvSpPr>
          <p:nvPr>
            <p:ph type="title" idx="5"/>
          </p:nvPr>
        </p:nvSpPr>
        <p:spPr>
          <a:xfrm>
            <a:off x="5300468" y="3217935"/>
            <a:ext cx="12588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172" name="Google Shape;1172;p44"/>
          <p:cNvSpPr txBox="1">
            <a:spLocks noGrp="1"/>
          </p:cNvSpPr>
          <p:nvPr>
            <p:ph type="subTitle" idx="6"/>
          </p:nvPr>
        </p:nvSpPr>
        <p:spPr>
          <a:xfrm>
            <a:off x="5300468" y="3579685"/>
            <a:ext cx="2171700" cy="5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oogle Shape;305;p7"/>
          <p:cNvGrpSpPr/>
          <p:nvPr/>
        </p:nvGrpSpPr>
        <p:grpSpPr>
          <a:xfrm rot="3174537">
            <a:off x="746737" y="889596"/>
            <a:ext cx="1093374" cy="1755743"/>
            <a:chOff x="1760455" y="-1283644"/>
            <a:chExt cx="1093344" cy="1755695"/>
          </a:xfrm>
        </p:grpSpPr>
        <p:sp>
          <p:nvSpPr>
            <p:cNvPr id="306" name="Google Shape;306;p7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7"/>
          <p:cNvGrpSpPr/>
          <p:nvPr/>
        </p:nvGrpSpPr>
        <p:grpSpPr>
          <a:xfrm rot="1297352">
            <a:off x="-259846" y="3314263"/>
            <a:ext cx="2020373" cy="1682669"/>
            <a:chOff x="2505152" y="3558416"/>
            <a:chExt cx="2326524" cy="1937647"/>
          </a:xfrm>
        </p:grpSpPr>
        <p:sp>
          <p:nvSpPr>
            <p:cNvPr id="315" name="Google Shape;315;p7"/>
            <p:cNvSpPr/>
            <p:nvPr/>
          </p:nvSpPr>
          <p:spPr>
            <a:xfrm flipH="1">
              <a:off x="3826319" y="4592938"/>
              <a:ext cx="85133" cy="349931"/>
            </a:xfrm>
            <a:custGeom>
              <a:avLst/>
              <a:gdLst/>
              <a:ahLst/>
              <a:cxnLst/>
              <a:rect l="l" t="t" r="r" b="b"/>
              <a:pathLst>
                <a:path w="2297" h="9441" extrusionOk="0">
                  <a:moveTo>
                    <a:pt x="72" y="0"/>
                  </a:moveTo>
                  <a:cubicBezTo>
                    <a:pt x="36" y="0"/>
                    <a:pt x="1" y="29"/>
                    <a:pt x="15" y="74"/>
                  </a:cubicBezTo>
                  <a:cubicBezTo>
                    <a:pt x="952" y="3134"/>
                    <a:pt x="1291" y="6330"/>
                    <a:pt x="2162" y="9392"/>
                  </a:cubicBezTo>
                  <a:cubicBezTo>
                    <a:pt x="2171" y="9425"/>
                    <a:pt x="2200" y="9440"/>
                    <a:pt x="2228" y="9440"/>
                  </a:cubicBezTo>
                  <a:cubicBezTo>
                    <a:pt x="2263" y="9440"/>
                    <a:pt x="2297" y="9417"/>
                    <a:pt x="2294" y="9375"/>
                  </a:cubicBezTo>
                  <a:cubicBezTo>
                    <a:pt x="2135" y="6275"/>
                    <a:pt x="1142" y="2962"/>
                    <a:pt x="131" y="42"/>
                  </a:cubicBezTo>
                  <a:cubicBezTo>
                    <a:pt x="120" y="13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flipH="1">
              <a:off x="3768093" y="4687861"/>
              <a:ext cx="58336" cy="305304"/>
            </a:xfrm>
            <a:custGeom>
              <a:avLst/>
              <a:gdLst/>
              <a:ahLst/>
              <a:cxnLst/>
              <a:rect l="l" t="t" r="r" b="b"/>
              <a:pathLst>
                <a:path w="1574" h="8237" extrusionOk="0">
                  <a:moveTo>
                    <a:pt x="201" y="0"/>
                  </a:moveTo>
                  <a:cubicBezTo>
                    <a:pt x="106" y="0"/>
                    <a:pt x="0" y="81"/>
                    <a:pt x="20" y="205"/>
                  </a:cubicBezTo>
                  <a:cubicBezTo>
                    <a:pt x="446" y="2851"/>
                    <a:pt x="744" y="5560"/>
                    <a:pt x="1373" y="8166"/>
                  </a:cubicBezTo>
                  <a:cubicBezTo>
                    <a:pt x="1384" y="8214"/>
                    <a:pt x="1426" y="8236"/>
                    <a:pt x="1469" y="8236"/>
                  </a:cubicBezTo>
                  <a:cubicBezTo>
                    <a:pt x="1521" y="8236"/>
                    <a:pt x="1574" y="8202"/>
                    <a:pt x="1569" y="8139"/>
                  </a:cubicBezTo>
                  <a:cubicBezTo>
                    <a:pt x="1343" y="5455"/>
                    <a:pt x="767" y="2777"/>
                    <a:pt x="336" y="118"/>
                  </a:cubicBezTo>
                  <a:cubicBezTo>
                    <a:pt x="322" y="36"/>
                    <a:pt x="264" y="0"/>
                    <a:pt x="201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7" name="Google Shape;317;p7"/>
            <p:cNvGrpSpPr/>
            <p:nvPr/>
          </p:nvGrpSpPr>
          <p:grpSpPr>
            <a:xfrm flipH="1">
              <a:off x="3235876" y="4086074"/>
              <a:ext cx="1595800" cy="1409990"/>
              <a:chOff x="2505152" y="4086074"/>
              <a:chExt cx="1595800" cy="1409990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2505152" y="4086074"/>
                <a:ext cx="1595800" cy="1409990"/>
              </a:xfrm>
              <a:custGeom>
                <a:avLst/>
                <a:gdLst/>
                <a:ahLst/>
                <a:cxnLst/>
                <a:rect l="l" t="t" r="r" b="b"/>
                <a:pathLst>
                  <a:path w="43057" h="38041" extrusionOk="0">
                    <a:moveTo>
                      <a:pt x="5680" y="1"/>
                    </a:moveTo>
                    <a:cubicBezTo>
                      <a:pt x="5663" y="1"/>
                      <a:pt x="5646" y="1"/>
                      <a:pt x="5629" y="1"/>
                    </a:cubicBezTo>
                    <a:cubicBezTo>
                      <a:pt x="2439" y="54"/>
                      <a:pt x="1" y="3920"/>
                      <a:pt x="594" y="6835"/>
                    </a:cubicBezTo>
                    <a:cubicBezTo>
                      <a:pt x="1297" y="10294"/>
                      <a:pt x="5310" y="11587"/>
                      <a:pt x="7544" y="13876"/>
                    </a:cubicBezTo>
                    <a:cubicBezTo>
                      <a:pt x="8098" y="14445"/>
                      <a:pt x="8593" y="15113"/>
                      <a:pt x="8749" y="15891"/>
                    </a:cubicBezTo>
                    <a:cubicBezTo>
                      <a:pt x="9355" y="18921"/>
                      <a:pt x="6753" y="21498"/>
                      <a:pt x="9991" y="23956"/>
                    </a:cubicBezTo>
                    <a:cubicBezTo>
                      <a:pt x="14318" y="27241"/>
                      <a:pt x="20142" y="27335"/>
                      <a:pt x="25179" y="29095"/>
                    </a:cubicBezTo>
                    <a:cubicBezTo>
                      <a:pt x="30620" y="30995"/>
                      <a:pt x="34000" y="36113"/>
                      <a:pt x="39376" y="38041"/>
                    </a:cubicBezTo>
                    <a:lnTo>
                      <a:pt x="43056" y="35816"/>
                    </a:lnTo>
                    <a:cubicBezTo>
                      <a:pt x="36723" y="29935"/>
                      <a:pt x="38657" y="16198"/>
                      <a:pt x="28752" y="14009"/>
                    </a:cubicBezTo>
                    <a:cubicBezTo>
                      <a:pt x="25284" y="13243"/>
                      <a:pt x="21593" y="13213"/>
                      <a:pt x="18284" y="11821"/>
                    </a:cubicBezTo>
                    <a:cubicBezTo>
                      <a:pt x="15431" y="10621"/>
                      <a:pt x="13261" y="8442"/>
                      <a:pt x="11466" y="5976"/>
                    </a:cubicBezTo>
                    <a:cubicBezTo>
                      <a:pt x="10048" y="4029"/>
                      <a:pt x="8568" y="1"/>
                      <a:pt x="56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9" name="Google Shape;319;p7"/>
              <p:cNvGrpSpPr/>
              <p:nvPr/>
            </p:nvGrpSpPr>
            <p:grpSpPr>
              <a:xfrm>
                <a:off x="2737311" y="4267025"/>
                <a:ext cx="1226880" cy="1143641"/>
                <a:chOff x="2737311" y="4267025"/>
                <a:chExt cx="1226880" cy="1143641"/>
              </a:xfrm>
            </p:grpSpPr>
            <p:sp>
              <p:nvSpPr>
                <p:cNvPr id="320" name="Google Shape;320;p7"/>
                <p:cNvSpPr/>
                <p:nvPr/>
              </p:nvSpPr>
              <p:spPr>
                <a:xfrm>
                  <a:off x="2737311" y="4267025"/>
                  <a:ext cx="1226880" cy="114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03" h="30855" extrusionOk="0">
                      <a:moveTo>
                        <a:pt x="103" y="1"/>
                      </a:moveTo>
                      <a:cubicBezTo>
                        <a:pt x="52" y="1"/>
                        <a:pt x="0" y="54"/>
                        <a:pt x="34" y="112"/>
                      </a:cubicBezTo>
                      <a:cubicBezTo>
                        <a:pt x="1811" y="3126"/>
                        <a:pt x="3631" y="6193"/>
                        <a:pt x="6338" y="8478"/>
                      </a:cubicBezTo>
                      <a:cubicBezTo>
                        <a:pt x="9161" y="10863"/>
                        <a:pt x="12625" y="12475"/>
                        <a:pt x="15668" y="14565"/>
                      </a:cubicBezTo>
                      <a:cubicBezTo>
                        <a:pt x="18915" y="16798"/>
                        <a:pt x="22000" y="19261"/>
                        <a:pt x="24897" y="21934"/>
                      </a:cubicBezTo>
                      <a:cubicBezTo>
                        <a:pt x="27790" y="24601"/>
                        <a:pt x="30746" y="27434"/>
                        <a:pt x="32836" y="30795"/>
                      </a:cubicBezTo>
                      <a:cubicBezTo>
                        <a:pt x="32862" y="30837"/>
                        <a:pt x="32900" y="30854"/>
                        <a:pt x="32937" y="30854"/>
                      </a:cubicBezTo>
                      <a:cubicBezTo>
                        <a:pt x="33021" y="30854"/>
                        <a:pt x="33102" y="30767"/>
                        <a:pt x="33050" y="30669"/>
                      </a:cubicBezTo>
                      <a:cubicBezTo>
                        <a:pt x="31304" y="27400"/>
                        <a:pt x="28469" y="24749"/>
                        <a:pt x="25783" y="22245"/>
                      </a:cubicBezTo>
                      <a:cubicBezTo>
                        <a:pt x="23085" y="19730"/>
                        <a:pt x="20220" y="17401"/>
                        <a:pt x="17220" y="15257"/>
                      </a:cubicBezTo>
                      <a:cubicBezTo>
                        <a:pt x="14092" y="13022"/>
                        <a:pt x="10642" y="11282"/>
                        <a:pt x="7529" y="9043"/>
                      </a:cubicBezTo>
                      <a:cubicBezTo>
                        <a:pt x="4312" y="6730"/>
                        <a:pt x="2199" y="3363"/>
                        <a:pt x="164" y="36"/>
                      </a:cubicBezTo>
                      <a:cubicBezTo>
                        <a:pt x="149" y="11"/>
                        <a:pt x="126" y="1"/>
                        <a:pt x="1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7"/>
                <p:cNvSpPr/>
                <p:nvPr/>
              </p:nvSpPr>
              <p:spPr>
                <a:xfrm>
                  <a:off x="2814327" y="4753985"/>
                  <a:ext cx="535145" cy="67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9" h="1827" extrusionOk="0">
                      <a:moveTo>
                        <a:pt x="3206" y="1"/>
                      </a:moveTo>
                      <a:cubicBezTo>
                        <a:pt x="2165" y="1"/>
                        <a:pt x="1130" y="18"/>
                        <a:pt x="109" y="32"/>
                      </a:cubicBezTo>
                      <a:cubicBezTo>
                        <a:pt x="0" y="33"/>
                        <a:pt x="0" y="199"/>
                        <a:pt x="109" y="202"/>
                      </a:cubicBezTo>
                      <a:lnTo>
                        <a:pt x="109" y="201"/>
                      </a:lnTo>
                      <a:cubicBezTo>
                        <a:pt x="2376" y="237"/>
                        <a:pt x="4650" y="236"/>
                        <a:pt x="6911" y="422"/>
                      </a:cubicBezTo>
                      <a:cubicBezTo>
                        <a:pt x="9437" y="631"/>
                        <a:pt x="11834" y="1175"/>
                        <a:pt x="14276" y="1822"/>
                      </a:cubicBezTo>
                      <a:cubicBezTo>
                        <a:pt x="14286" y="1825"/>
                        <a:pt x="14297" y="1827"/>
                        <a:pt x="14306" y="1827"/>
                      </a:cubicBezTo>
                      <a:cubicBezTo>
                        <a:pt x="14411" y="1827"/>
                        <a:pt x="14439" y="1670"/>
                        <a:pt x="14330" y="1627"/>
                      </a:cubicBezTo>
                      <a:cubicBezTo>
                        <a:pt x="10825" y="227"/>
                        <a:pt x="6981" y="1"/>
                        <a:pt x="32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7"/>
                <p:cNvSpPr/>
                <p:nvPr/>
              </p:nvSpPr>
              <p:spPr>
                <a:xfrm>
                  <a:off x="2960242" y="4934788"/>
                  <a:ext cx="553677" cy="100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39" h="2716" extrusionOk="0">
                      <a:moveTo>
                        <a:pt x="13738" y="0"/>
                      </a:moveTo>
                      <a:cubicBezTo>
                        <a:pt x="11665" y="0"/>
                        <a:pt x="9544" y="325"/>
                        <a:pt x="7524" y="674"/>
                      </a:cubicBezTo>
                      <a:cubicBezTo>
                        <a:pt x="5040" y="1104"/>
                        <a:pt x="2412" y="1614"/>
                        <a:pt x="75" y="2579"/>
                      </a:cubicBezTo>
                      <a:cubicBezTo>
                        <a:pt x="0" y="2610"/>
                        <a:pt x="18" y="2716"/>
                        <a:pt x="92" y="2716"/>
                      </a:cubicBezTo>
                      <a:cubicBezTo>
                        <a:pt x="98" y="2716"/>
                        <a:pt x="105" y="2715"/>
                        <a:pt x="112" y="2713"/>
                      </a:cubicBezTo>
                      <a:cubicBezTo>
                        <a:pt x="2475" y="2164"/>
                        <a:pt x="4773" y="1445"/>
                        <a:pt x="7171" y="1027"/>
                      </a:cubicBezTo>
                      <a:cubicBezTo>
                        <a:pt x="9707" y="583"/>
                        <a:pt x="12219" y="467"/>
                        <a:pt x="14776" y="276"/>
                      </a:cubicBezTo>
                      <a:cubicBezTo>
                        <a:pt x="14936" y="265"/>
                        <a:pt x="14938" y="38"/>
                        <a:pt x="14776" y="29"/>
                      </a:cubicBezTo>
                      <a:cubicBezTo>
                        <a:pt x="14432" y="9"/>
                        <a:pt x="14086" y="0"/>
                        <a:pt x="13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7"/>
                <p:cNvSpPr/>
                <p:nvPr/>
              </p:nvSpPr>
              <p:spPr>
                <a:xfrm>
                  <a:off x="3518663" y="5169632"/>
                  <a:ext cx="285752" cy="34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0" h="921" extrusionOk="0">
                      <a:moveTo>
                        <a:pt x="3185" y="1"/>
                      </a:moveTo>
                      <a:cubicBezTo>
                        <a:pt x="2149" y="1"/>
                        <a:pt x="1117" y="97"/>
                        <a:pt x="139" y="246"/>
                      </a:cubicBezTo>
                      <a:cubicBezTo>
                        <a:pt x="1" y="268"/>
                        <a:pt x="52" y="466"/>
                        <a:pt x="181" y="466"/>
                      </a:cubicBezTo>
                      <a:cubicBezTo>
                        <a:pt x="187" y="466"/>
                        <a:pt x="193" y="466"/>
                        <a:pt x="199" y="465"/>
                      </a:cubicBezTo>
                      <a:lnTo>
                        <a:pt x="199" y="464"/>
                      </a:lnTo>
                      <a:cubicBezTo>
                        <a:pt x="915" y="364"/>
                        <a:pt x="1609" y="321"/>
                        <a:pt x="2292" y="321"/>
                      </a:cubicBezTo>
                      <a:cubicBezTo>
                        <a:pt x="4059" y="321"/>
                        <a:pt x="5754" y="607"/>
                        <a:pt x="7576" y="919"/>
                      </a:cubicBezTo>
                      <a:cubicBezTo>
                        <a:pt x="7582" y="920"/>
                        <a:pt x="7589" y="920"/>
                        <a:pt x="7594" y="920"/>
                      </a:cubicBezTo>
                      <a:cubicBezTo>
                        <a:pt x="7684" y="920"/>
                        <a:pt x="7709" y="799"/>
                        <a:pt x="7618" y="763"/>
                      </a:cubicBezTo>
                      <a:cubicBezTo>
                        <a:pt x="6243" y="209"/>
                        <a:pt x="4711" y="1"/>
                        <a:pt x="31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24" name="Google Shape;324;p7"/>
            <p:cNvSpPr/>
            <p:nvPr/>
          </p:nvSpPr>
          <p:spPr>
            <a:xfrm flipH="1">
              <a:off x="3468369" y="4799501"/>
              <a:ext cx="102330" cy="419984"/>
            </a:xfrm>
            <a:custGeom>
              <a:avLst/>
              <a:gdLst/>
              <a:ahLst/>
              <a:cxnLst/>
              <a:rect l="l" t="t" r="r" b="b"/>
              <a:pathLst>
                <a:path w="2761" h="11331" extrusionOk="0">
                  <a:moveTo>
                    <a:pt x="131" y="1"/>
                  </a:moveTo>
                  <a:cubicBezTo>
                    <a:pt x="69" y="1"/>
                    <a:pt x="1" y="55"/>
                    <a:pt x="13" y="135"/>
                  </a:cubicBezTo>
                  <a:cubicBezTo>
                    <a:pt x="546" y="3702"/>
                    <a:pt x="2208" y="7563"/>
                    <a:pt x="1295" y="11188"/>
                  </a:cubicBezTo>
                  <a:cubicBezTo>
                    <a:pt x="1272" y="11275"/>
                    <a:pt x="1339" y="11330"/>
                    <a:pt x="1407" y="11330"/>
                  </a:cubicBezTo>
                  <a:cubicBezTo>
                    <a:pt x="1453" y="11330"/>
                    <a:pt x="1499" y="11306"/>
                    <a:pt x="1519" y="11249"/>
                  </a:cubicBezTo>
                  <a:cubicBezTo>
                    <a:pt x="2761" y="7720"/>
                    <a:pt x="840" y="3562"/>
                    <a:pt x="219" y="78"/>
                  </a:cubicBezTo>
                  <a:cubicBezTo>
                    <a:pt x="209" y="24"/>
                    <a:pt x="172" y="1"/>
                    <a:pt x="131" y="1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flipH="1">
              <a:off x="2882856" y="4191264"/>
              <a:ext cx="1567818" cy="1125849"/>
            </a:xfrm>
            <a:custGeom>
              <a:avLst/>
              <a:gdLst/>
              <a:ahLst/>
              <a:cxnLst/>
              <a:rect l="l" t="t" r="r" b="b"/>
              <a:pathLst>
                <a:path w="42302" h="30375" extrusionOk="0">
                  <a:moveTo>
                    <a:pt x="1" y="0"/>
                  </a:moveTo>
                  <a:cubicBezTo>
                    <a:pt x="1" y="0"/>
                    <a:pt x="9483" y="18809"/>
                    <a:pt x="22094" y="24546"/>
                  </a:cubicBezTo>
                  <a:cubicBezTo>
                    <a:pt x="28009" y="27236"/>
                    <a:pt x="34349" y="28783"/>
                    <a:pt x="40732" y="29994"/>
                  </a:cubicBezTo>
                  <a:lnTo>
                    <a:pt x="42302" y="30375"/>
                  </a:lnTo>
                  <a:cubicBezTo>
                    <a:pt x="36321" y="20812"/>
                    <a:pt x="28547" y="12622"/>
                    <a:pt x="19532" y="6594"/>
                  </a:cubicBezTo>
                  <a:cubicBezTo>
                    <a:pt x="10967" y="86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flipH="1">
              <a:off x="3500725" y="4494308"/>
              <a:ext cx="129793" cy="370687"/>
            </a:xfrm>
            <a:custGeom>
              <a:avLst/>
              <a:gdLst/>
              <a:ahLst/>
              <a:cxnLst/>
              <a:rect l="l" t="t" r="r" b="b"/>
              <a:pathLst>
                <a:path w="3502" h="10001" extrusionOk="0">
                  <a:moveTo>
                    <a:pt x="107" y="0"/>
                  </a:moveTo>
                  <a:cubicBezTo>
                    <a:pt x="54" y="0"/>
                    <a:pt x="0" y="60"/>
                    <a:pt x="14" y="118"/>
                  </a:cubicBezTo>
                  <a:cubicBezTo>
                    <a:pt x="411" y="1780"/>
                    <a:pt x="1267" y="3350"/>
                    <a:pt x="1816" y="4972"/>
                  </a:cubicBezTo>
                  <a:cubicBezTo>
                    <a:pt x="2373" y="6614"/>
                    <a:pt x="2789" y="8299"/>
                    <a:pt x="3335" y="9943"/>
                  </a:cubicBezTo>
                  <a:cubicBezTo>
                    <a:pt x="3347" y="9982"/>
                    <a:pt x="3384" y="10001"/>
                    <a:pt x="3420" y="10001"/>
                  </a:cubicBezTo>
                  <a:cubicBezTo>
                    <a:pt x="3462" y="10001"/>
                    <a:pt x="3502" y="9974"/>
                    <a:pt x="3497" y="9921"/>
                  </a:cubicBezTo>
                  <a:cubicBezTo>
                    <a:pt x="3357" y="8091"/>
                    <a:pt x="2876" y="6355"/>
                    <a:pt x="2280" y="4619"/>
                  </a:cubicBezTo>
                  <a:cubicBezTo>
                    <a:pt x="1749" y="3074"/>
                    <a:pt x="1188" y="1324"/>
                    <a:pt x="164" y="30"/>
                  </a:cubicBezTo>
                  <a:cubicBezTo>
                    <a:pt x="148" y="9"/>
                    <a:pt x="128" y="0"/>
                    <a:pt x="107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flipH="1">
              <a:off x="3279276" y="4676334"/>
              <a:ext cx="131535" cy="363126"/>
            </a:xfrm>
            <a:custGeom>
              <a:avLst/>
              <a:gdLst/>
              <a:ahLst/>
              <a:cxnLst/>
              <a:rect l="l" t="t" r="r" b="b"/>
              <a:pathLst>
                <a:path w="3549" h="9797" extrusionOk="0">
                  <a:moveTo>
                    <a:pt x="196" y="1"/>
                  </a:moveTo>
                  <a:cubicBezTo>
                    <a:pt x="97" y="1"/>
                    <a:pt x="0" y="77"/>
                    <a:pt x="43" y="197"/>
                  </a:cubicBezTo>
                  <a:lnTo>
                    <a:pt x="43" y="195"/>
                  </a:lnTo>
                  <a:cubicBezTo>
                    <a:pt x="609" y="1779"/>
                    <a:pt x="1286" y="3321"/>
                    <a:pt x="1849" y="4907"/>
                  </a:cubicBezTo>
                  <a:cubicBezTo>
                    <a:pt x="2416" y="6504"/>
                    <a:pt x="2854" y="8139"/>
                    <a:pt x="3396" y="9743"/>
                  </a:cubicBezTo>
                  <a:cubicBezTo>
                    <a:pt x="3408" y="9780"/>
                    <a:pt x="3436" y="9796"/>
                    <a:pt x="3463" y="9796"/>
                  </a:cubicBezTo>
                  <a:cubicBezTo>
                    <a:pt x="3506" y="9796"/>
                    <a:pt x="3548" y="9759"/>
                    <a:pt x="3541" y="9703"/>
                  </a:cubicBezTo>
                  <a:cubicBezTo>
                    <a:pt x="3307" y="7967"/>
                    <a:pt x="2819" y="6247"/>
                    <a:pt x="2300" y="4579"/>
                  </a:cubicBezTo>
                  <a:cubicBezTo>
                    <a:pt x="1819" y="3023"/>
                    <a:pt x="1267" y="1422"/>
                    <a:pt x="338" y="72"/>
                  </a:cubicBezTo>
                  <a:cubicBezTo>
                    <a:pt x="304" y="23"/>
                    <a:pt x="250" y="1"/>
                    <a:pt x="196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8" name="Google Shape;328;p7"/>
            <p:cNvGrpSpPr/>
            <p:nvPr/>
          </p:nvGrpSpPr>
          <p:grpSpPr>
            <a:xfrm flipH="1">
              <a:off x="2880854" y="4192191"/>
              <a:ext cx="1555142" cy="1126331"/>
              <a:chOff x="2900831" y="4192191"/>
              <a:chExt cx="1555143" cy="1126331"/>
            </a:xfrm>
          </p:grpSpPr>
          <p:sp>
            <p:nvSpPr>
              <p:cNvPr id="329" name="Google Shape;329;p7"/>
              <p:cNvSpPr/>
              <p:nvPr/>
            </p:nvSpPr>
            <p:spPr>
              <a:xfrm>
                <a:off x="2900831" y="4192191"/>
                <a:ext cx="1555143" cy="1126331"/>
              </a:xfrm>
              <a:custGeom>
                <a:avLst/>
                <a:gdLst/>
                <a:ahLst/>
                <a:cxnLst/>
                <a:rect l="l" t="t" r="r" b="b"/>
                <a:pathLst>
                  <a:path w="41960" h="30388" extrusionOk="0">
                    <a:moveTo>
                      <a:pt x="151" y="1"/>
                    </a:moveTo>
                    <a:cubicBezTo>
                      <a:pt x="62" y="1"/>
                      <a:pt x="1" y="114"/>
                      <a:pt x="71" y="193"/>
                    </a:cubicBezTo>
                    <a:lnTo>
                      <a:pt x="72" y="193"/>
                    </a:lnTo>
                    <a:cubicBezTo>
                      <a:pt x="1499" y="1783"/>
                      <a:pt x="3457" y="3062"/>
                      <a:pt x="5157" y="4353"/>
                    </a:cubicBezTo>
                    <a:cubicBezTo>
                      <a:pt x="6846" y="5635"/>
                      <a:pt x="8547" y="6900"/>
                      <a:pt x="10261" y="8149"/>
                    </a:cubicBezTo>
                    <a:cubicBezTo>
                      <a:pt x="13675" y="10640"/>
                      <a:pt x="17130" y="13071"/>
                      <a:pt x="20601" y="15479"/>
                    </a:cubicBezTo>
                    <a:cubicBezTo>
                      <a:pt x="27716" y="20415"/>
                      <a:pt x="34901" y="25264"/>
                      <a:pt x="41887" y="30382"/>
                    </a:cubicBezTo>
                    <a:cubicBezTo>
                      <a:pt x="41892" y="30386"/>
                      <a:pt x="41898" y="30388"/>
                      <a:pt x="41904" y="30388"/>
                    </a:cubicBezTo>
                    <a:cubicBezTo>
                      <a:pt x="41933" y="30388"/>
                      <a:pt x="41960" y="30344"/>
                      <a:pt x="41931" y="30323"/>
                    </a:cubicBezTo>
                    <a:cubicBezTo>
                      <a:pt x="35179" y="25093"/>
                      <a:pt x="28226" y="20171"/>
                      <a:pt x="21236" y="15265"/>
                    </a:cubicBezTo>
                    <a:cubicBezTo>
                      <a:pt x="17779" y="12839"/>
                      <a:pt x="14325" y="10409"/>
                      <a:pt x="10908" y="7927"/>
                    </a:cubicBezTo>
                    <a:cubicBezTo>
                      <a:pt x="9196" y="6683"/>
                      <a:pt x="7495" y="5424"/>
                      <a:pt x="5805" y="4149"/>
                    </a:cubicBezTo>
                    <a:cubicBezTo>
                      <a:pt x="3994" y="2782"/>
                      <a:pt x="2193" y="1111"/>
                      <a:pt x="208" y="17"/>
                    </a:cubicBezTo>
                    <a:cubicBezTo>
                      <a:pt x="188" y="6"/>
                      <a:pt x="169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3122984" y="4569883"/>
                <a:ext cx="277005" cy="22758"/>
              </a:xfrm>
              <a:custGeom>
                <a:avLst/>
                <a:gdLst/>
                <a:ahLst/>
                <a:cxnLst/>
                <a:rect l="l" t="t" r="r" b="b"/>
                <a:pathLst>
                  <a:path w="7474" h="614" extrusionOk="0">
                    <a:moveTo>
                      <a:pt x="7268" y="1"/>
                    </a:moveTo>
                    <a:cubicBezTo>
                      <a:pt x="7267" y="1"/>
                      <a:pt x="7267" y="1"/>
                      <a:pt x="7266" y="1"/>
                    </a:cubicBezTo>
                    <a:cubicBezTo>
                      <a:pt x="5394" y="4"/>
                      <a:pt x="3478" y="313"/>
                      <a:pt x="1592" y="313"/>
                    </a:cubicBezTo>
                    <a:cubicBezTo>
                      <a:pt x="1091" y="313"/>
                      <a:pt x="591" y="291"/>
                      <a:pt x="95" y="236"/>
                    </a:cubicBezTo>
                    <a:cubicBezTo>
                      <a:pt x="92" y="236"/>
                      <a:pt x="89" y="235"/>
                      <a:pt x="86" y="235"/>
                    </a:cubicBezTo>
                    <a:cubicBezTo>
                      <a:pt x="8" y="235"/>
                      <a:pt x="0" y="359"/>
                      <a:pt x="75" y="383"/>
                    </a:cubicBezTo>
                    <a:cubicBezTo>
                      <a:pt x="662" y="562"/>
                      <a:pt x="1250" y="613"/>
                      <a:pt x="1843" y="613"/>
                    </a:cubicBezTo>
                    <a:cubicBezTo>
                      <a:pt x="2365" y="613"/>
                      <a:pt x="2892" y="574"/>
                      <a:pt x="3425" y="547"/>
                    </a:cubicBezTo>
                    <a:cubicBezTo>
                      <a:pt x="4704" y="483"/>
                      <a:pt x="5992" y="449"/>
                      <a:pt x="7266" y="315"/>
                    </a:cubicBezTo>
                    <a:cubicBezTo>
                      <a:pt x="7463" y="295"/>
                      <a:pt x="7474" y="1"/>
                      <a:pt x="7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3348027" y="4761991"/>
                <a:ext cx="346386" cy="93663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2527" extrusionOk="0">
                    <a:moveTo>
                      <a:pt x="9013" y="0"/>
                    </a:moveTo>
                    <a:cubicBezTo>
                      <a:pt x="8987" y="0"/>
                      <a:pt x="8960" y="4"/>
                      <a:pt x="8931" y="14"/>
                    </a:cubicBezTo>
                    <a:cubicBezTo>
                      <a:pt x="7409" y="501"/>
                      <a:pt x="5860" y="912"/>
                      <a:pt x="4306" y="1283"/>
                    </a:cubicBezTo>
                    <a:cubicBezTo>
                      <a:pt x="2923" y="1612"/>
                      <a:pt x="1360" y="1722"/>
                      <a:pt x="67" y="2318"/>
                    </a:cubicBezTo>
                    <a:cubicBezTo>
                      <a:pt x="0" y="2348"/>
                      <a:pt x="13" y="2472"/>
                      <a:pt x="89" y="2482"/>
                    </a:cubicBezTo>
                    <a:cubicBezTo>
                      <a:pt x="313" y="2513"/>
                      <a:pt x="542" y="2527"/>
                      <a:pt x="773" y="2527"/>
                    </a:cubicBezTo>
                    <a:cubicBezTo>
                      <a:pt x="1935" y="2527"/>
                      <a:pt x="3158" y="2174"/>
                      <a:pt x="4251" y="1920"/>
                    </a:cubicBezTo>
                    <a:cubicBezTo>
                      <a:pt x="5885" y="1537"/>
                      <a:pt x="7478" y="1047"/>
                      <a:pt x="9067" y="506"/>
                    </a:cubicBezTo>
                    <a:cubicBezTo>
                      <a:pt x="9346" y="410"/>
                      <a:pt x="9265" y="0"/>
                      <a:pt x="9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3253888" y="4275958"/>
                <a:ext cx="124233" cy="277543"/>
              </a:xfrm>
              <a:custGeom>
                <a:avLst/>
                <a:gdLst/>
                <a:ahLst/>
                <a:cxnLst/>
                <a:rect l="l" t="t" r="r" b="b"/>
                <a:pathLst>
                  <a:path w="3352" h="7488" extrusionOk="0">
                    <a:moveTo>
                      <a:pt x="127" y="0"/>
                    </a:moveTo>
                    <a:cubicBezTo>
                      <a:pt x="61" y="0"/>
                      <a:pt x="0" y="64"/>
                      <a:pt x="42" y="142"/>
                    </a:cubicBezTo>
                    <a:cubicBezTo>
                      <a:pt x="1289" y="2446"/>
                      <a:pt x="1673" y="5075"/>
                      <a:pt x="2889" y="7378"/>
                    </a:cubicBezTo>
                    <a:cubicBezTo>
                      <a:pt x="2930" y="7456"/>
                      <a:pt x="2994" y="7488"/>
                      <a:pt x="3060" y="7488"/>
                    </a:cubicBezTo>
                    <a:cubicBezTo>
                      <a:pt x="3203" y="7488"/>
                      <a:pt x="3352" y="7330"/>
                      <a:pt x="3265" y="7158"/>
                    </a:cubicBezTo>
                    <a:cubicBezTo>
                      <a:pt x="2109" y="4863"/>
                      <a:pt x="1771" y="2121"/>
                      <a:pt x="211" y="43"/>
                    </a:cubicBezTo>
                    <a:cubicBezTo>
                      <a:pt x="188" y="13"/>
                      <a:pt x="157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3366707" y="4309872"/>
                <a:ext cx="102737" cy="309085"/>
              </a:xfrm>
              <a:custGeom>
                <a:avLst/>
                <a:gdLst/>
                <a:ahLst/>
                <a:cxnLst/>
                <a:rect l="l" t="t" r="r" b="b"/>
                <a:pathLst>
                  <a:path w="2772" h="8339" extrusionOk="0">
                    <a:moveTo>
                      <a:pt x="150" y="0"/>
                    </a:moveTo>
                    <a:cubicBezTo>
                      <a:pt x="75" y="0"/>
                      <a:pt x="0" y="70"/>
                      <a:pt x="19" y="161"/>
                    </a:cubicBezTo>
                    <a:lnTo>
                      <a:pt x="19" y="162"/>
                    </a:lnTo>
                    <a:cubicBezTo>
                      <a:pt x="333" y="1674"/>
                      <a:pt x="975" y="3110"/>
                      <a:pt x="1299" y="4629"/>
                    </a:cubicBezTo>
                    <a:cubicBezTo>
                      <a:pt x="1569" y="5893"/>
                      <a:pt x="1787" y="7117"/>
                      <a:pt x="2422" y="8256"/>
                    </a:cubicBezTo>
                    <a:cubicBezTo>
                      <a:pt x="2454" y="8315"/>
                      <a:pt x="2503" y="8339"/>
                      <a:pt x="2552" y="8339"/>
                    </a:cubicBezTo>
                    <a:cubicBezTo>
                      <a:pt x="2661" y="8339"/>
                      <a:pt x="2771" y="8220"/>
                      <a:pt x="2706" y="8089"/>
                    </a:cubicBezTo>
                    <a:cubicBezTo>
                      <a:pt x="1433" y="5559"/>
                      <a:pt x="1684" y="2560"/>
                      <a:pt x="252" y="63"/>
                    </a:cubicBezTo>
                    <a:cubicBezTo>
                      <a:pt x="227" y="19"/>
                      <a:pt x="188" y="0"/>
                      <a:pt x="1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3770762" y="5032899"/>
                <a:ext cx="288457" cy="96295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98" extrusionOk="0">
                    <a:moveTo>
                      <a:pt x="7659" y="0"/>
                    </a:moveTo>
                    <a:cubicBezTo>
                      <a:pt x="7658" y="0"/>
                      <a:pt x="7657" y="0"/>
                      <a:pt x="7656" y="0"/>
                    </a:cubicBezTo>
                    <a:cubicBezTo>
                      <a:pt x="6517" y="22"/>
                      <a:pt x="5046" y="493"/>
                      <a:pt x="3993" y="934"/>
                    </a:cubicBezTo>
                    <a:cubicBezTo>
                      <a:pt x="3400" y="1182"/>
                      <a:pt x="2896" y="1587"/>
                      <a:pt x="2299" y="1820"/>
                    </a:cubicBezTo>
                    <a:cubicBezTo>
                      <a:pt x="1627" y="2082"/>
                      <a:pt x="882" y="2171"/>
                      <a:pt x="175" y="2295"/>
                    </a:cubicBezTo>
                    <a:cubicBezTo>
                      <a:pt x="0" y="2326"/>
                      <a:pt x="48" y="2594"/>
                      <a:pt x="217" y="2597"/>
                    </a:cubicBezTo>
                    <a:cubicBezTo>
                      <a:pt x="259" y="2597"/>
                      <a:pt x="301" y="2598"/>
                      <a:pt x="342" y="2598"/>
                    </a:cubicBezTo>
                    <a:cubicBezTo>
                      <a:pt x="1559" y="2598"/>
                      <a:pt x="2493" y="2283"/>
                      <a:pt x="3552" y="1686"/>
                    </a:cubicBezTo>
                    <a:cubicBezTo>
                      <a:pt x="4815" y="975"/>
                      <a:pt x="6566" y="1037"/>
                      <a:pt x="7708" y="189"/>
                    </a:cubicBezTo>
                    <a:cubicBezTo>
                      <a:pt x="7783" y="134"/>
                      <a:pt x="7766" y="0"/>
                      <a:pt x="7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3678625" y="4991164"/>
                <a:ext cx="327781" cy="90327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2437" extrusionOk="0">
                    <a:moveTo>
                      <a:pt x="8569" y="1"/>
                    </a:moveTo>
                    <a:cubicBezTo>
                      <a:pt x="8551" y="1"/>
                      <a:pt x="8532" y="3"/>
                      <a:pt x="8513" y="8"/>
                    </a:cubicBezTo>
                    <a:cubicBezTo>
                      <a:pt x="5712" y="741"/>
                      <a:pt x="2819" y="1361"/>
                      <a:pt x="76" y="2281"/>
                    </a:cubicBezTo>
                    <a:cubicBezTo>
                      <a:pt x="0" y="2307"/>
                      <a:pt x="4" y="2437"/>
                      <a:pt x="87" y="2437"/>
                    </a:cubicBezTo>
                    <a:cubicBezTo>
                      <a:pt x="90" y="2437"/>
                      <a:pt x="94" y="2437"/>
                      <a:pt x="98" y="2436"/>
                    </a:cubicBezTo>
                    <a:cubicBezTo>
                      <a:pt x="2965" y="2107"/>
                      <a:pt x="5871" y="1256"/>
                      <a:pt x="8619" y="392"/>
                    </a:cubicBezTo>
                    <a:cubicBezTo>
                      <a:pt x="8843" y="322"/>
                      <a:pt x="8776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4081642" y="5148838"/>
                <a:ext cx="155366" cy="81098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2188" extrusionOk="0">
                    <a:moveTo>
                      <a:pt x="3919" y="1"/>
                    </a:moveTo>
                    <a:cubicBezTo>
                      <a:pt x="3891" y="1"/>
                      <a:pt x="3861" y="7"/>
                      <a:pt x="3831" y="22"/>
                    </a:cubicBezTo>
                    <a:cubicBezTo>
                      <a:pt x="3193" y="328"/>
                      <a:pt x="2574" y="675"/>
                      <a:pt x="1956" y="1019"/>
                    </a:cubicBezTo>
                    <a:cubicBezTo>
                      <a:pt x="1344" y="1362"/>
                      <a:pt x="712" y="1850"/>
                      <a:pt x="53" y="2085"/>
                    </a:cubicBezTo>
                    <a:cubicBezTo>
                      <a:pt x="1" y="2104"/>
                      <a:pt x="4" y="2188"/>
                      <a:pt x="63" y="2188"/>
                    </a:cubicBezTo>
                    <a:cubicBezTo>
                      <a:pt x="64" y="2188"/>
                      <a:pt x="65" y="2188"/>
                      <a:pt x="67" y="2188"/>
                    </a:cubicBezTo>
                    <a:cubicBezTo>
                      <a:pt x="718" y="2163"/>
                      <a:pt x="1218" y="1866"/>
                      <a:pt x="1784" y="1568"/>
                    </a:cubicBezTo>
                    <a:cubicBezTo>
                      <a:pt x="2535" y="1171"/>
                      <a:pt x="3291" y="781"/>
                      <a:pt x="4017" y="339"/>
                    </a:cubicBezTo>
                    <a:cubicBezTo>
                      <a:pt x="4192" y="232"/>
                      <a:pt x="4086" y="1"/>
                      <a:pt x="39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" name="Google Shape;337;p7"/>
            <p:cNvSpPr/>
            <p:nvPr/>
          </p:nvSpPr>
          <p:spPr>
            <a:xfrm flipH="1">
              <a:off x="2506412" y="3574132"/>
              <a:ext cx="1683231" cy="1883124"/>
            </a:xfrm>
            <a:custGeom>
              <a:avLst/>
              <a:gdLst/>
              <a:ahLst/>
              <a:cxnLst/>
              <a:rect l="l" t="t" r="r" b="b"/>
              <a:pathLst>
                <a:path w="45416" h="50806" extrusionOk="0">
                  <a:moveTo>
                    <a:pt x="1" y="1"/>
                  </a:moveTo>
                  <a:cubicBezTo>
                    <a:pt x="1" y="1"/>
                    <a:pt x="6315" y="28283"/>
                    <a:pt x="20924" y="38757"/>
                  </a:cubicBezTo>
                  <a:cubicBezTo>
                    <a:pt x="27775" y="43669"/>
                    <a:pt x="35552" y="47051"/>
                    <a:pt x="43491" y="49973"/>
                  </a:cubicBezTo>
                  <a:lnTo>
                    <a:pt x="45416" y="50806"/>
                  </a:lnTo>
                  <a:cubicBezTo>
                    <a:pt x="40693" y="36208"/>
                    <a:pt x="33187" y="23198"/>
                    <a:pt x="23363" y="12998"/>
                  </a:cubicBezTo>
                  <a:cubicBezTo>
                    <a:pt x="14032" y="330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 flipH="1">
              <a:off x="2993932" y="4916997"/>
              <a:ext cx="445417" cy="59638"/>
            </a:xfrm>
            <a:custGeom>
              <a:avLst/>
              <a:gdLst/>
              <a:ahLst/>
              <a:cxnLst/>
              <a:rect l="l" t="t" r="r" b="b"/>
              <a:pathLst>
                <a:path w="12018" h="1609" extrusionOk="0">
                  <a:moveTo>
                    <a:pt x="11806" y="0"/>
                  </a:moveTo>
                  <a:cubicBezTo>
                    <a:pt x="11799" y="0"/>
                    <a:pt x="11791" y="1"/>
                    <a:pt x="11784" y="2"/>
                  </a:cubicBezTo>
                  <a:cubicBezTo>
                    <a:pt x="7881" y="551"/>
                    <a:pt x="3960" y="949"/>
                    <a:pt x="59" y="1504"/>
                  </a:cubicBezTo>
                  <a:cubicBezTo>
                    <a:pt x="1" y="1513"/>
                    <a:pt x="14" y="1608"/>
                    <a:pt x="72" y="1608"/>
                  </a:cubicBezTo>
                  <a:cubicBezTo>
                    <a:pt x="73" y="1608"/>
                    <a:pt x="73" y="1608"/>
                    <a:pt x="74" y="1608"/>
                  </a:cubicBezTo>
                  <a:cubicBezTo>
                    <a:pt x="4005" y="1469"/>
                    <a:pt x="7976" y="905"/>
                    <a:pt x="11855" y="258"/>
                  </a:cubicBezTo>
                  <a:cubicBezTo>
                    <a:pt x="12017" y="232"/>
                    <a:pt x="11956" y="0"/>
                    <a:pt x="11806" y="0"/>
                  </a:cubicBezTo>
                  <a:close/>
                </a:path>
              </a:pathLst>
            </a:custGeom>
            <a:solidFill>
              <a:srgbClr val="0F2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9" name="Google Shape;339;p7"/>
            <p:cNvGrpSpPr/>
            <p:nvPr/>
          </p:nvGrpSpPr>
          <p:grpSpPr>
            <a:xfrm flipH="1">
              <a:off x="2505152" y="3558416"/>
              <a:ext cx="1699130" cy="1899804"/>
              <a:chOff x="3132546" y="3558416"/>
              <a:chExt cx="1699130" cy="1899804"/>
            </a:xfrm>
          </p:grpSpPr>
          <p:sp>
            <p:nvSpPr>
              <p:cNvPr id="340" name="Google Shape;340;p7"/>
              <p:cNvSpPr/>
              <p:nvPr/>
            </p:nvSpPr>
            <p:spPr>
              <a:xfrm>
                <a:off x="3132546" y="3558416"/>
                <a:ext cx="1699130" cy="1899804"/>
              </a:xfrm>
              <a:custGeom>
                <a:avLst/>
                <a:gdLst/>
                <a:ahLst/>
                <a:cxnLst/>
                <a:rect l="l" t="t" r="r" b="b"/>
                <a:pathLst>
                  <a:path w="45845" h="51256" extrusionOk="0">
                    <a:moveTo>
                      <a:pt x="105" y="0"/>
                    </a:moveTo>
                    <a:cubicBezTo>
                      <a:pt x="52" y="0"/>
                      <a:pt x="0" y="59"/>
                      <a:pt x="37" y="114"/>
                    </a:cubicBezTo>
                    <a:lnTo>
                      <a:pt x="37" y="113"/>
                    </a:lnTo>
                    <a:cubicBezTo>
                      <a:pt x="2522" y="3758"/>
                      <a:pt x="5605" y="7080"/>
                      <a:pt x="8499" y="10402"/>
                    </a:cubicBezTo>
                    <a:cubicBezTo>
                      <a:pt x="11397" y="13728"/>
                      <a:pt x="14343" y="17011"/>
                      <a:pt x="17339" y="20250"/>
                    </a:cubicBezTo>
                    <a:cubicBezTo>
                      <a:pt x="23328" y="26767"/>
                      <a:pt x="29423" y="33184"/>
                      <a:pt x="35424" y="39691"/>
                    </a:cubicBezTo>
                    <a:cubicBezTo>
                      <a:pt x="38933" y="43497"/>
                      <a:pt x="42416" y="47323"/>
                      <a:pt x="45793" y="51248"/>
                    </a:cubicBezTo>
                    <a:cubicBezTo>
                      <a:pt x="45798" y="51253"/>
                      <a:pt x="45804" y="51256"/>
                      <a:pt x="45810" y="51256"/>
                    </a:cubicBezTo>
                    <a:cubicBezTo>
                      <a:pt x="45828" y="51256"/>
                      <a:pt x="45844" y="51231"/>
                      <a:pt x="45829" y="51212"/>
                    </a:cubicBezTo>
                    <a:cubicBezTo>
                      <a:pt x="34414" y="37582"/>
                      <a:pt x="21853" y="24998"/>
                      <a:pt x="10104" y="11667"/>
                    </a:cubicBezTo>
                    <a:cubicBezTo>
                      <a:pt x="6735" y="7844"/>
                      <a:pt x="3632" y="3740"/>
                      <a:pt x="155" y="22"/>
                    </a:cubicBezTo>
                    <a:cubicBezTo>
                      <a:pt x="141" y="7"/>
                      <a:pt x="123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3586673" y="4535376"/>
                <a:ext cx="451051" cy="58192"/>
              </a:xfrm>
              <a:custGeom>
                <a:avLst/>
                <a:gdLst/>
                <a:ahLst/>
                <a:cxnLst/>
                <a:rect l="l" t="t" r="r" b="b"/>
                <a:pathLst>
                  <a:path w="12170" h="1570" extrusionOk="0">
                    <a:moveTo>
                      <a:pt x="11912" y="1"/>
                    </a:moveTo>
                    <a:cubicBezTo>
                      <a:pt x="11900" y="1"/>
                      <a:pt x="11888" y="2"/>
                      <a:pt x="11875" y="4"/>
                    </a:cubicBezTo>
                    <a:cubicBezTo>
                      <a:pt x="9780" y="403"/>
                      <a:pt x="7663" y="703"/>
                      <a:pt x="5538" y="905"/>
                    </a:cubicBezTo>
                    <a:cubicBezTo>
                      <a:pt x="3724" y="1078"/>
                      <a:pt x="1854" y="1027"/>
                      <a:pt x="58" y="1329"/>
                    </a:cubicBezTo>
                    <a:cubicBezTo>
                      <a:pt x="1" y="1338"/>
                      <a:pt x="0" y="1436"/>
                      <a:pt x="58" y="1445"/>
                    </a:cubicBezTo>
                    <a:lnTo>
                      <a:pt x="59" y="1445"/>
                    </a:lnTo>
                    <a:cubicBezTo>
                      <a:pt x="668" y="1535"/>
                      <a:pt x="1291" y="1570"/>
                      <a:pt x="1919" y="1570"/>
                    </a:cubicBezTo>
                    <a:cubicBezTo>
                      <a:pt x="3283" y="1570"/>
                      <a:pt x="4672" y="1403"/>
                      <a:pt x="5995" y="1267"/>
                    </a:cubicBezTo>
                    <a:cubicBezTo>
                      <a:pt x="8003" y="1061"/>
                      <a:pt x="9987" y="731"/>
                      <a:pt x="11966" y="333"/>
                    </a:cubicBezTo>
                    <a:cubicBezTo>
                      <a:pt x="12169" y="292"/>
                      <a:pt x="12099" y="1"/>
                      <a:pt x="119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3738184" y="3837108"/>
                <a:ext cx="28983" cy="443965"/>
              </a:xfrm>
              <a:custGeom>
                <a:avLst/>
                <a:gdLst/>
                <a:ahLst/>
                <a:cxnLst/>
                <a:rect l="l" t="t" r="r" b="b"/>
                <a:pathLst>
                  <a:path w="782" h="11978" extrusionOk="0">
                    <a:moveTo>
                      <a:pt x="92" y="0"/>
                    </a:moveTo>
                    <a:cubicBezTo>
                      <a:pt x="47" y="0"/>
                      <a:pt x="0" y="31"/>
                      <a:pt x="2" y="85"/>
                    </a:cubicBezTo>
                    <a:cubicBezTo>
                      <a:pt x="77" y="2220"/>
                      <a:pt x="367" y="4314"/>
                      <a:pt x="289" y="6461"/>
                    </a:cubicBezTo>
                    <a:cubicBezTo>
                      <a:pt x="222" y="8297"/>
                      <a:pt x="75" y="10102"/>
                      <a:pt x="548" y="11899"/>
                    </a:cubicBezTo>
                    <a:cubicBezTo>
                      <a:pt x="563" y="11954"/>
                      <a:pt x="605" y="11978"/>
                      <a:pt x="649" y="11978"/>
                    </a:cubicBezTo>
                    <a:cubicBezTo>
                      <a:pt x="714" y="11978"/>
                      <a:pt x="782" y="11924"/>
                      <a:pt x="761" y="11841"/>
                    </a:cubicBezTo>
                    <a:cubicBezTo>
                      <a:pt x="275" y="9851"/>
                      <a:pt x="507" y="7841"/>
                      <a:pt x="593" y="5822"/>
                    </a:cubicBezTo>
                    <a:cubicBezTo>
                      <a:pt x="673" y="3909"/>
                      <a:pt x="546" y="1942"/>
                      <a:pt x="169" y="61"/>
                    </a:cubicBezTo>
                    <a:cubicBezTo>
                      <a:pt x="161" y="19"/>
                      <a:pt x="127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3515513" y="4467510"/>
                <a:ext cx="252099" cy="29281"/>
              </a:xfrm>
              <a:custGeom>
                <a:avLst/>
                <a:gdLst/>
                <a:ahLst/>
                <a:cxnLst/>
                <a:rect l="l" t="t" r="r" b="b"/>
                <a:pathLst>
                  <a:path w="6802" h="790" extrusionOk="0">
                    <a:moveTo>
                      <a:pt x="166" y="0"/>
                    </a:moveTo>
                    <a:cubicBezTo>
                      <a:pt x="1" y="0"/>
                      <a:pt x="10" y="255"/>
                      <a:pt x="177" y="271"/>
                    </a:cubicBezTo>
                    <a:cubicBezTo>
                      <a:pt x="2018" y="451"/>
                      <a:pt x="3965" y="789"/>
                      <a:pt x="5838" y="789"/>
                    </a:cubicBezTo>
                    <a:cubicBezTo>
                      <a:pt x="6099" y="789"/>
                      <a:pt x="6358" y="783"/>
                      <a:pt x="6615" y="769"/>
                    </a:cubicBezTo>
                    <a:cubicBezTo>
                      <a:pt x="6755" y="761"/>
                      <a:pt x="6802" y="546"/>
                      <a:pt x="6650" y="512"/>
                    </a:cubicBezTo>
                    <a:cubicBezTo>
                      <a:pt x="4572" y="65"/>
                      <a:pt x="2295" y="122"/>
                      <a:pt x="177" y="0"/>
                    </a:cubicBezTo>
                    <a:cubicBezTo>
                      <a:pt x="173" y="0"/>
                      <a:pt x="170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3535378" y="3654934"/>
                <a:ext cx="43919" cy="346372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9345" extrusionOk="0">
                    <a:moveTo>
                      <a:pt x="33" y="1"/>
                    </a:moveTo>
                    <a:cubicBezTo>
                      <a:pt x="16" y="1"/>
                      <a:pt x="0" y="12"/>
                      <a:pt x="3" y="35"/>
                    </a:cubicBezTo>
                    <a:lnTo>
                      <a:pt x="2" y="35"/>
                    </a:lnTo>
                    <a:cubicBezTo>
                      <a:pt x="313" y="3081"/>
                      <a:pt x="297" y="6241"/>
                      <a:pt x="912" y="9246"/>
                    </a:cubicBezTo>
                    <a:cubicBezTo>
                      <a:pt x="926" y="9313"/>
                      <a:pt x="981" y="9344"/>
                      <a:pt x="1038" y="9344"/>
                    </a:cubicBezTo>
                    <a:cubicBezTo>
                      <a:pt x="1110" y="9344"/>
                      <a:pt x="1185" y="9295"/>
                      <a:pt x="1184" y="9209"/>
                    </a:cubicBezTo>
                    <a:cubicBezTo>
                      <a:pt x="1131" y="6151"/>
                      <a:pt x="429" y="3067"/>
                      <a:pt x="72" y="35"/>
                    </a:cubicBezTo>
                    <a:cubicBezTo>
                      <a:pt x="69" y="12"/>
                      <a:pt x="50" y="1"/>
                      <a:pt x="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45" name="Google Shape;345;p7"/>
          <p:cNvSpPr/>
          <p:nvPr/>
        </p:nvSpPr>
        <p:spPr>
          <a:xfrm rot="10800000">
            <a:off x="-639536" y="-120419"/>
            <a:ext cx="1875138" cy="5369244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7"/>
          <p:cNvSpPr/>
          <p:nvPr/>
        </p:nvSpPr>
        <p:spPr>
          <a:xfrm>
            <a:off x="696800" y="194725"/>
            <a:ext cx="581950" cy="2478600"/>
          </a:xfrm>
          <a:custGeom>
            <a:avLst/>
            <a:gdLst/>
            <a:ahLst/>
            <a:cxnLst/>
            <a:rect l="l" t="t" r="r" b="b"/>
            <a:pathLst>
              <a:path w="23278" h="99144" extrusionOk="0">
                <a:moveTo>
                  <a:pt x="0" y="0"/>
                </a:moveTo>
                <a:cubicBezTo>
                  <a:pt x="9847" y="15748"/>
                  <a:pt x="5134" y="36790"/>
                  <a:pt x="7760" y="55176"/>
                </a:cubicBezTo>
                <a:cubicBezTo>
                  <a:pt x="9957" y="70562"/>
                  <a:pt x="23278" y="83602"/>
                  <a:pt x="23278" y="99144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7" name="Google Shape;347;p7"/>
          <p:cNvSpPr/>
          <p:nvPr/>
        </p:nvSpPr>
        <p:spPr>
          <a:xfrm>
            <a:off x="61000" y="3815650"/>
            <a:ext cx="872900" cy="1066875"/>
          </a:xfrm>
          <a:custGeom>
            <a:avLst/>
            <a:gdLst/>
            <a:ahLst/>
            <a:cxnLst/>
            <a:rect l="l" t="t" r="r" b="b"/>
            <a:pathLst>
              <a:path w="34916" h="42675" extrusionOk="0">
                <a:moveTo>
                  <a:pt x="0" y="42675"/>
                </a:moveTo>
                <a:cubicBezTo>
                  <a:pt x="4846" y="32977"/>
                  <a:pt x="9860" y="22451"/>
                  <a:pt x="18535" y="15949"/>
                </a:cubicBezTo>
                <a:cubicBezTo>
                  <a:pt x="24633" y="11378"/>
                  <a:pt x="31508" y="6816"/>
                  <a:pt x="34916" y="0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" name="Google Shape;348;p7"/>
          <p:cNvSpPr/>
          <p:nvPr/>
        </p:nvSpPr>
        <p:spPr>
          <a:xfrm>
            <a:off x="739925" y="108500"/>
            <a:ext cx="258925" cy="1013000"/>
          </a:xfrm>
          <a:custGeom>
            <a:avLst/>
            <a:gdLst/>
            <a:ahLst/>
            <a:cxnLst/>
            <a:rect l="l" t="t" r="r" b="b"/>
            <a:pathLst>
              <a:path w="10357" h="40520" extrusionOk="0">
                <a:moveTo>
                  <a:pt x="0" y="40520"/>
                </a:moveTo>
                <a:cubicBezTo>
                  <a:pt x="9706" y="30814"/>
                  <a:pt x="13466" y="12277"/>
                  <a:pt x="7328" y="0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Google Shape;349;p7"/>
          <p:cNvSpPr/>
          <p:nvPr/>
        </p:nvSpPr>
        <p:spPr>
          <a:xfrm rot="-1678930">
            <a:off x="850148" y="880081"/>
            <a:ext cx="275251" cy="187827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7"/>
          <p:cNvSpPr/>
          <p:nvPr/>
        </p:nvSpPr>
        <p:spPr>
          <a:xfrm rot="6772480">
            <a:off x="1155780" y="2933097"/>
            <a:ext cx="275243" cy="187830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8003649" y="-343125"/>
            <a:ext cx="1641499" cy="2965879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7"/>
          <p:cNvSpPr/>
          <p:nvPr/>
        </p:nvSpPr>
        <p:spPr>
          <a:xfrm>
            <a:off x="8177328" y="841325"/>
            <a:ext cx="357875" cy="1045350"/>
          </a:xfrm>
          <a:custGeom>
            <a:avLst/>
            <a:gdLst/>
            <a:ahLst/>
            <a:cxnLst/>
            <a:rect l="l" t="t" r="r" b="b"/>
            <a:pathLst>
              <a:path w="14315" h="41814" extrusionOk="0">
                <a:moveTo>
                  <a:pt x="14315" y="0"/>
                </a:moveTo>
                <a:cubicBezTo>
                  <a:pt x="6409" y="11869"/>
                  <a:pt x="-7493" y="35436"/>
                  <a:pt x="5262" y="41814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7"/>
          <p:cNvSpPr/>
          <p:nvPr/>
        </p:nvSpPr>
        <p:spPr>
          <a:xfrm rot="8989929">
            <a:off x="8481484" y="1763762"/>
            <a:ext cx="275241" cy="187821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7"/>
          <p:cNvSpPr/>
          <p:nvPr/>
        </p:nvSpPr>
        <p:spPr>
          <a:xfrm rot="6772513">
            <a:off x="328762" y="79689"/>
            <a:ext cx="541164" cy="369282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title"/>
          </p:nvPr>
        </p:nvSpPr>
        <p:spPr>
          <a:xfrm>
            <a:off x="5629075" y="2232975"/>
            <a:ext cx="2266800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6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ubTitle" idx="1"/>
          </p:nvPr>
        </p:nvSpPr>
        <p:spPr>
          <a:xfrm>
            <a:off x="5629075" y="2787500"/>
            <a:ext cx="24705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0_1">
    <p:bg>
      <p:bgPr>
        <a:solidFill>
          <a:schemeClr val="dk1"/>
        </a:solidFill>
        <a:effectLst/>
      </p:bgPr>
    </p:bg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45"/>
          <p:cNvSpPr/>
          <p:nvPr/>
        </p:nvSpPr>
        <p:spPr>
          <a:xfrm rot="-299265" flipH="1">
            <a:off x="6353913" y="-1731144"/>
            <a:ext cx="3963641" cy="2825417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45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76" name="Google Shape;1176;p45"/>
          <p:cNvSpPr txBox="1">
            <a:spLocks noGrp="1"/>
          </p:cNvSpPr>
          <p:nvPr>
            <p:ph type="subTitle" idx="1"/>
          </p:nvPr>
        </p:nvSpPr>
        <p:spPr>
          <a:xfrm>
            <a:off x="1051939" y="3430650"/>
            <a:ext cx="20259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7" name="Google Shape;1177;p45"/>
          <p:cNvSpPr txBox="1">
            <a:spLocks noGrp="1"/>
          </p:cNvSpPr>
          <p:nvPr>
            <p:ph type="title" idx="2" hasCustomPrompt="1"/>
          </p:nvPr>
        </p:nvSpPr>
        <p:spPr>
          <a:xfrm>
            <a:off x="1267339" y="1710825"/>
            <a:ext cx="15951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78" name="Google Shape;1178;p45"/>
          <p:cNvSpPr txBox="1">
            <a:spLocks noGrp="1"/>
          </p:cNvSpPr>
          <p:nvPr>
            <p:ph type="title" idx="3"/>
          </p:nvPr>
        </p:nvSpPr>
        <p:spPr>
          <a:xfrm>
            <a:off x="1334539" y="3062852"/>
            <a:ext cx="1460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45"/>
          <p:cNvSpPr txBox="1">
            <a:spLocks noGrp="1"/>
          </p:cNvSpPr>
          <p:nvPr>
            <p:ph type="subTitle" idx="4"/>
          </p:nvPr>
        </p:nvSpPr>
        <p:spPr>
          <a:xfrm>
            <a:off x="6066161" y="3430650"/>
            <a:ext cx="20259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45"/>
          <p:cNvSpPr txBox="1">
            <a:spLocks noGrp="1"/>
          </p:cNvSpPr>
          <p:nvPr>
            <p:ph type="title" idx="5" hasCustomPrompt="1"/>
          </p:nvPr>
        </p:nvSpPr>
        <p:spPr>
          <a:xfrm>
            <a:off x="6281561" y="1710825"/>
            <a:ext cx="15951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45"/>
          <p:cNvSpPr txBox="1">
            <a:spLocks noGrp="1"/>
          </p:cNvSpPr>
          <p:nvPr>
            <p:ph type="title" idx="6"/>
          </p:nvPr>
        </p:nvSpPr>
        <p:spPr>
          <a:xfrm>
            <a:off x="6348761" y="3062852"/>
            <a:ext cx="1460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45"/>
          <p:cNvSpPr txBox="1">
            <a:spLocks noGrp="1"/>
          </p:cNvSpPr>
          <p:nvPr>
            <p:ph type="subTitle" idx="7"/>
          </p:nvPr>
        </p:nvSpPr>
        <p:spPr>
          <a:xfrm>
            <a:off x="3559050" y="3430650"/>
            <a:ext cx="20259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45"/>
          <p:cNvSpPr txBox="1">
            <a:spLocks noGrp="1"/>
          </p:cNvSpPr>
          <p:nvPr>
            <p:ph type="title" idx="8" hasCustomPrompt="1"/>
          </p:nvPr>
        </p:nvSpPr>
        <p:spPr>
          <a:xfrm>
            <a:off x="3774450" y="1710825"/>
            <a:ext cx="1595100" cy="7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4" name="Google Shape;1184;p45"/>
          <p:cNvSpPr txBox="1">
            <a:spLocks noGrp="1"/>
          </p:cNvSpPr>
          <p:nvPr>
            <p:ph type="title" idx="9"/>
          </p:nvPr>
        </p:nvSpPr>
        <p:spPr>
          <a:xfrm>
            <a:off x="3841650" y="3062852"/>
            <a:ext cx="1460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">
    <p:bg>
      <p:bgPr>
        <a:solidFill>
          <a:schemeClr val="dk1"/>
        </a:solidFill>
        <a:effectLst/>
      </p:bgPr>
    </p:bg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48"/>
          <p:cNvSpPr txBox="1">
            <a:spLocks noGrp="1"/>
          </p:cNvSpPr>
          <p:nvPr>
            <p:ph type="title"/>
          </p:nvPr>
        </p:nvSpPr>
        <p:spPr>
          <a:xfrm>
            <a:off x="967950" y="633300"/>
            <a:ext cx="2266800" cy="13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6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70" name="Google Shape;1270;p48"/>
          <p:cNvSpPr txBox="1">
            <a:spLocks noGrp="1"/>
          </p:cNvSpPr>
          <p:nvPr>
            <p:ph type="subTitle" idx="1"/>
          </p:nvPr>
        </p:nvSpPr>
        <p:spPr>
          <a:xfrm>
            <a:off x="967950" y="2226075"/>
            <a:ext cx="28458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14_1">
    <p:bg>
      <p:bgPr>
        <a:solidFill>
          <a:schemeClr val="accent3"/>
        </a:solidFill>
        <a:effectLst/>
      </p:bgPr>
    </p:bg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51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302" name="Google Shape;1302;p51"/>
          <p:cNvSpPr/>
          <p:nvPr/>
        </p:nvSpPr>
        <p:spPr>
          <a:xfrm rot="696195">
            <a:off x="8049055" y="-395129"/>
            <a:ext cx="1222227" cy="2208361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03" name="Google Shape;1303;p51"/>
          <p:cNvSpPr/>
          <p:nvPr/>
        </p:nvSpPr>
        <p:spPr>
          <a:xfrm rot="-10187177">
            <a:off x="-37477" y="3215627"/>
            <a:ext cx="1222210" cy="2208331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304" name="Google Shape;1304;p51"/>
          <p:cNvSpPr txBox="1">
            <a:spLocks noGrp="1"/>
          </p:cNvSpPr>
          <p:nvPr>
            <p:ph type="subTitle" idx="1"/>
          </p:nvPr>
        </p:nvSpPr>
        <p:spPr>
          <a:xfrm>
            <a:off x="1561537" y="3509550"/>
            <a:ext cx="24663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05" name="Google Shape;1305;p51"/>
          <p:cNvSpPr txBox="1">
            <a:spLocks noGrp="1"/>
          </p:cNvSpPr>
          <p:nvPr>
            <p:ph type="title" idx="2" hasCustomPrompt="1"/>
          </p:nvPr>
        </p:nvSpPr>
        <p:spPr>
          <a:xfrm>
            <a:off x="2209516" y="1986450"/>
            <a:ext cx="11874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6" name="Google Shape;1306;p51"/>
          <p:cNvSpPr txBox="1">
            <a:spLocks noGrp="1"/>
          </p:cNvSpPr>
          <p:nvPr>
            <p:ph type="title" idx="3"/>
          </p:nvPr>
        </p:nvSpPr>
        <p:spPr>
          <a:xfrm>
            <a:off x="2064339" y="3141752"/>
            <a:ext cx="1460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7" name="Google Shape;1307;p51"/>
          <p:cNvSpPr txBox="1">
            <a:spLocks noGrp="1"/>
          </p:cNvSpPr>
          <p:nvPr>
            <p:ph type="subTitle" idx="4"/>
          </p:nvPr>
        </p:nvSpPr>
        <p:spPr>
          <a:xfrm>
            <a:off x="5107650" y="3509550"/>
            <a:ext cx="24663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08" name="Google Shape;1308;p51"/>
          <p:cNvSpPr txBox="1">
            <a:spLocks noGrp="1"/>
          </p:cNvSpPr>
          <p:nvPr>
            <p:ph type="title" idx="5" hasCustomPrompt="1"/>
          </p:nvPr>
        </p:nvSpPr>
        <p:spPr>
          <a:xfrm>
            <a:off x="5747091" y="1986450"/>
            <a:ext cx="1187400" cy="6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09" name="Google Shape;1309;p51"/>
          <p:cNvSpPr txBox="1">
            <a:spLocks noGrp="1"/>
          </p:cNvSpPr>
          <p:nvPr>
            <p:ph type="title" idx="6"/>
          </p:nvPr>
        </p:nvSpPr>
        <p:spPr>
          <a:xfrm>
            <a:off x="5610450" y="3141752"/>
            <a:ext cx="1460700" cy="40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5_1">
    <p:bg>
      <p:bgPr>
        <a:solidFill>
          <a:schemeClr val="dk1"/>
        </a:solidFill>
        <a:effectLst/>
      </p:bgPr>
    </p:bg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3"/>
          <p:cNvSpPr txBox="1">
            <a:spLocks noGrp="1"/>
          </p:cNvSpPr>
          <p:nvPr>
            <p:ph type="body" idx="1"/>
          </p:nvPr>
        </p:nvSpPr>
        <p:spPr>
          <a:xfrm>
            <a:off x="1214450" y="1456000"/>
            <a:ext cx="3944400" cy="24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●"/>
              <a:defRPr sz="14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○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■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●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○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■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●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○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DM Sans"/>
              <a:buChar char="■"/>
              <a:defRPr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17" name="Google Shape;1317;p53"/>
          <p:cNvSpPr/>
          <p:nvPr/>
        </p:nvSpPr>
        <p:spPr>
          <a:xfrm rot="-1305252">
            <a:off x="7456023" y="-1216335"/>
            <a:ext cx="2206583" cy="3850771"/>
          </a:xfrm>
          <a:custGeom>
            <a:avLst/>
            <a:gdLst/>
            <a:ahLst/>
            <a:cxnLst/>
            <a:rect l="l" t="t" r="r" b="b"/>
            <a:pathLst>
              <a:path w="11450" h="19981" extrusionOk="0">
                <a:moveTo>
                  <a:pt x="9226" y="0"/>
                </a:moveTo>
                <a:cubicBezTo>
                  <a:pt x="8771" y="0"/>
                  <a:pt x="8313" y="83"/>
                  <a:pt x="7892" y="241"/>
                </a:cubicBezTo>
                <a:cubicBezTo>
                  <a:pt x="6691" y="691"/>
                  <a:pt x="5742" y="1633"/>
                  <a:pt x="4923" y="2621"/>
                </a:cubicBezTo>
                <a:cubicBezTo>
                  <a:pt x="4103" y="3609"/>
                  <a:pt x="3364" y="4676"/>
                  <a:pt x="2393" y="5515"/>
                </a:cubicBezTo>
                <a:cubicBezTo>
                  <a:pt x="1555" y="6240"/>
                  <a:pt x="492" y="6874"/>
                  <a:pt x="223" y="7948"/>
                </a:cubicBezTo>
                <a:cubicBezTo>
                  <a:pt x="1" y="8835"/>
                  <a:pt x="407" y="9755"/>
                  <a:pt x="899" y="10524"/>
                </a:cubicBezTo>
                <a:cubicBezTo>
                  <a:pt x="1392" y="11294"/>
                  <a:pt x="1992" y="12022"/>
                  <a:pt x="2231" y="12904"/>
                </a:cubicBezTo>
                <a:cubicBezTo>
                  <a:pt x="2460" y="13749"/>
                  <a:pt x="2330" y="14644"/>
                  <a:pt x="2185" y="15508"/>
                </a:cubicBezTo>
                <a:cubicBezTo>
                  <a:pt x="2040" y="16371"/>
                  <a:pt x="1883" y="17257"/>
                  <a:pt x="2058" y="18114"/>
                </a:cubicBezTo>
                <a:cubicBezTo>
                  <a:pt x="2234" y="18971"/>
                  <a:pt x="2830" y="19805"/>
                  <a:pt x="3688" y="19981"/>
                </a:cubicBezTo>
                <a:lnTo>
                  <a:pt x="11449" y="19981"/>
                </a:lnTo>
                <a:lnTo>
                  <a:pt x="11449" y="912"/>
                </a:lnTo>
                <a:cubicBezTo>
                  <a:pt x="10898" y="286"/>
                  <a:pt x="10069" y="0"/>
                  <a:pt x="922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53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4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grpSp>
        <p:nvGrpSpPr>
          <p:cNvPr id="1319" name="Google Shape;1319;p53"/>
          <p:cNvGrpSpPr/>
          <p:nvPr/>
        </p:nvGrpSpPr>
        <p:grpSpPr>
          <a:xfrm rot="-583346">
            <a:off x="-479010" y="3113724"/>
            <a:ext cx="2323381" cy="2496694"/>
            <a:chOff x="-6530609" y="1810634"/>
            <a:chExt cx="3525263" cy="3788231"/>
          </a:xfrm>
        </p:grpSpPr>
        <p:grpSp>
          <p:nvGrpSpPr>
            <p:cNvPr id="1320" name="Google Shape;1320;p53"/>
            <p:cNvGrpSpPr/>
            <p:nvPr/>
          </p:nvGrpSpPr>
          <p:grpSpPr>
            <a:xfrm rot="-2436557">
              <a:off x="-5590973" y="1925315"/>
              <a:ext cx="1645991" cy="3496224"/>
              <a:chOff x="1327775" y="1426950"/>
              <a:chExt cx="399125" cy="847775"/>
            </a:xfrm>
          </p:grpSpPr>
          <p:sp>
            <p:nvSpPr>
              <p:cNvPr id="1321" name="Google Shape;1321;p53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53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53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53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53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53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53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53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53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53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53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2" name="Google Shape;1332;p53"/>
            <p:cNvGrpSpPr/>
            <p:nvPr/>
          </p:nvGrpSpPr>
          <p:grpSpPr>
            <a:xfrm rot="-1173724">
              <a:off x="-4794138" y="2955532"/>
              <a:ext cx="1168429" cy="2481841"/>
              <a:chOff x="1327775" y="1426950"/>
              <a:chExt cx="399125" cy="847775"/>
            </a:xfrm>
          </p:grpSpPr>
          <p:sp>
            <p:nvSpPr>
              <p:cNvPr id="1333" name="Google Shape;1333;p53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53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53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53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53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53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53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53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53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53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53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4" name="Google Shape;1344;p53"/>
            <p:cNvGrpSpPr/>
            <p:nvPr/>
          </p:nvGrpSpPr>
          <p:grpSpPr>
            <a:xfrm rot="-3946144">
              <a:off x="-5648152" y="3810853"/>
              <a:ext cx="915113" cy="1943777"/>
              <a:chOff x="1327775" y="1426950"/>
              <a:chExt cx="399125" cy="847775"/>
            </a:xfrm>
          </p:grpSpPr>
          <p:sp>
            <p:nvSpPr>
              <p:cNvPr id="1345" name="Google Shape;1345;p53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53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53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53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53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53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53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53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53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53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53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17">
    <p:bg>
      <p:bgPr>
        <a:solidFill>
          <a:schemeClr val="dk1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54"/>
          <p:cNvSpPr txBox="1">
            <a:spLocks noGrp="1"/>
          </p:cNvSpPr>
          <p:nvPr>
            <p:ph type="body" idx="1"/>
          </p:nvPr>
        </p:nvSpPr>
        <p:spPr>
          <a:xfrm>
            <a:off x="1242659" y="1231625"/>
            <a:ext cx="5428500" cy="33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●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○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Char char="■"/>
              <a:defRPr sz="10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58" name="Google Shape;1358;p54"/>
          <p:cNvSpPr/>
          <p:nvPr/>
        </p:nvSpPr>
        <p:spPr>
          <a:xfrm>
            <a:off x="7663050" y="-425300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54"/>
          <p:cNvSpPr/>
          <p:nvPr/>
        </p:nvSpPr>
        <p:spPr>
          <a:xfrm rot="10800000">
            <a:off x="0" y="2837575"/>
            <a:ext cx="1477972" cy="26703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54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SECTION_HEADER_2_1_2_1_1_1_2_1">
    <p:bg>
      <p:bgPr>
        <a:solidFill>
          <a:schemeClr val="accent6"/>
        </a:solidFill>
        <a:effectLst/>
      </p:bgPr>
    </p:bg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6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365" name="Google Shape;1365;p56"/>
          <p:cNvSpPr/>
          <p:nvPr/>
        </p:nvSpPr>
        <p:spPr>
          <a:xfrm rot="-299252" flipH="1">
            <a:off x="7043913" y="-683183"/>
            <a:ext cx="3472611" cy="2475403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ONE_COLUMN_TEXT_1">
    <p:bg>
      <p:bgPr>
        <a:solidFill>
          <a:schemeClr val="dk1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58"/>
          <p:cNvSpPr txBox="1">
            <a:spLocks noGrp="1"/>
          </p:cNvSpPr>
          <p:nvPr>
            <p:ph type="subTitle" idx="1"/>
          </p:nvPr>
        </p:nvSpPr>
        <p:spPr>
          <a:xfrm>
            <a:off x="712400" y="2216584"/>
            <a:ext cx="2758800" cy="140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374" name="Google Shape;1374;p58"/>
          <p:cNvGrpSpPr/>
          <p:nvPr/>
        </p:nvGrpSpPr>
        <p:grpSpPr>
          <a:xfrm rot="-1010234">
            <a:off x="6536427" y="1567460"/>
            <a:ext cx="1679030" cy="2593785"/>
            <a:chOff x="5976314" y="-1407515"/>
            <a:chExt cx="1407226" cy="2173899"/>
          </a:xfrm>
        </p:grpSpPr>
        <p:sp>
          <p:nvSpPr>
            <p:cNvPr id="1375" name="Google Shape;1375;p58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6" name="Google Shape;1386;p58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387" name="Google Shape;1387;p58"/>
          <p:cNvSpPr/>
          <p:nvPr/>
        </p:nvSpPr>
        <p:spPr>
          <a:xfrm rot="8836454">
            <a:off x="5060260" y="2218744"/>
            <a:ext cx="1294568" cy="2338951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_1">
    <p:bg>
      <p:bgPr>
        <a:solidFill>
          <a:schemeClr val="accent3"/>
        </a:solid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59"/>
          <p:cNvSpPr txBox="1">
            <a:spLocks noGrp="1"/>
          </p:cNvSpPr>
          <p:nvPr>
            <p:ph type="subTitle" idx="1"/>
          </p:nvPr>
        </p:nvSpPr>
        <p:spPr>
          <a:xfrm>
            <a:off x="5657350" y="2216584"/>
            <a:ext cx="2773500" cy="12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0" name="Google Shape;1390;p59"/>
          <p:cNvSpPr/>
          <p:nvPr/>
        </p:nvSpPr>
        <p:spPr>
          <a:xfrm rot="5400000" flipH="1">
            <a:off x="-657724" y="2893550"/>
            <a:ext cx="2959546" cy="2143503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1" name="Google Shape;1391;p59"/>
          <p:cNvGrpSpPr/>
          <p:nvPr/>
        </p:nvGrpSpPr>
        <p:grpSpPr>
          <a:xfrm rot="-1432963">
            <a:off x="-9764" y="1630955"/>
            <a:ext cx="2853363" cy="3066210"/>
            <a:chOff x="-6530609" y="1810634"/>
            <a:chExt cx="3525263" cy="3788231"/>
          </a:xfrm>
        </p:grpSpPr>
        <p:grpSp>
          <p:nvGrpSpPr>
            <p:cNvPr id="1392" name="Google Shape;1392;p59"/>
            <p:cNvGrpSpPr/>
            <p:nvPr/>
          </p:nvGrpSpPr>
          <p:grpSpPr>
            <a:xfrm rot="-2436557">
              <a:off x="-5590973" y="1925315"/>
              <a:ext cx="1645991" cy="3496224"/>
              <a:chOff x="1327775" y="1426950"/>
              <a:chExt cx="399125" cy="847775"/>
            </a:xfrm>
          </p:grpSpPr>
          <p:sp>
            <p:nvSpPr>
              <p:cNvPr id="1393" name="Google Shape;1393;p59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59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59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59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59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59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59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59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59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59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59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4" name="Google Shape;1404;p59"/>
            <p:cNvGrpSpPr/>
            <p:nvPr/>
          </p:nvGrpSpPr>
          <p:grpSpPr>
            <a:xfrm rot="-1173724">
              <a:off x="-4794138" y="2955532"/>
              <a:ext cx="1168429" cy="2481841"/>
              <a:chOff x="1327775" y="1426950"/>
              <a:chExt cx="399125" cy="847775"/>
            </a:xfrm>
          </p:grpSpPr>
          <p:sp>
            <p:nvSpPr>
              <p:cNvPr id="1405" name="Google Shape;1405;p59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59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59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59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59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59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59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59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59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59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59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6" name="Google Shape;1416;p59"/>
            <p:cNvGrpSpPr/>
            <p:nvPr/>
          </p:nvGrpSpPr>
          <p:grpSpPr>
            <a:xfrm rot="-3946144">
              <a:off x="-5648152" y="3810853"/>
              <a:ext cx="915113" cy="1943777"/>
              <a:chOff x="1327775" y="1426950"/>
              <a:chExt cx="399125" cy="847775"/>
            </a:xfrm>
          </p:grpSpPr>
          <p:sp>
            <p:nvSpPr>
              <p:cNvPr id="1417" name="Google Shape;1417;p59"/>
              <p:cNvSpPr/>
              <p:nvPr/>
            </p:nvSpPr>
            <p:spPr>
              <a:xfrm>
                <a:off x="1327775" y="1426950"/>
                <a:ext cx="399125" cy="847775"/>
              </a:xfrm>
              <a:custGeom>
                <a:avLst/>
                <a:gdLst/>
                <a:ahLst/>
                <a:cxnLst/>
                <a:rect l="l" t="t" r="r" b="b"/>
                <a:pathLst>
                  <a:path w="15965" h="33911" extrusionOk="0">
                    <a:moveTo>
                      <a:pt x="14194" y="0"/>
                    </a:moveTo>
                    <a:lnTo>
                      <a:pt x="14194" y="0"/>
                    </a:lnTo>
                    <a:cubicBezTo>
                      <a:pt x="8929" y="3415"/>
                      <a:pt x="4769" y="8505"/>
                      <a:pt x="2472" y="14345"/>
                    </a:cubicBezTo>
                    <a:cubicBezTo>
                      <a:pt x="175" y="20184"/>
                      <a:pt x="0" y="27824"/>
                      <a:pt x="1527" y="33911"/>
                    </a:cubicBezTo>
                    <a:cubicBezTo>
                      <a:pt x="6946" y="30488"/>
                      <a:pt x="11210" y="25273"/>
                      <a:pt x="13490" y="19285"/>
                    </a:cubicBezTo>
                    <a:cubicBezTo>
                      <a:pt x="15770" y="13295"/>
                      <a:pt x="15965" y="6160"/>
                      <a:pt x="14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59"/>
              <p:cNvSpPr/>
              <p:nvPr/>
            </p:nvSpPr>
            <p:spPr>
              <a:xfrm>
                <a:off x="1414525" y="1439050"/>
                <a:ext cx="265275" cy="714225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59"/>
              <p:cNvSpPr/>
              <p:nvPr/>
            </p:nvSpPr>
            <p:spPr>
              <a:xfrm>
                <a:off x="1585775" y="1594475"/>
                <a:ext cx="122650" cy="54300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59"/>
              <p:cNvSpPr/>
              <p:nvPr/>
            </p:nvSpPr>
            <p:spPr>
              <a:xfrm>
                <a:off x="1537400" y="1732275"/>
                <a:ext cx="168350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59"/>
              <p:cNvSpPr/>
              <p:nvPr/>
            </p:nvSpPr>
            <p:spPr>
              <a:xfrm>
                <a:off x="1489850" y="1860675"/>
                <a:ext cx="20492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59"/>
              <p:cNvSpPr/>
              <p:nvPr/>
            </p:nvSpPr>
            <p:spPr>
              <a:xfrm>
                <a:off x="1563075" y="1486250"/>
                <a:ext cx="6620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59"/>
              <p:cNvSpPr/>
              <p:nvPr/>
            </p:nvSpPr>
            <p:spPr>
              <a:xfrm>
                <a:off x="1456500" y="1639075"/>
                <a:ext cx="107300" cy="77925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59"/>
              <p:cNvSpPr/>
              <p:nvPr/>
            </p:nvSpPr>
            <p:spPr>
              <a:xfrm>
                <a:off x="1388200" y="1750375"/>
                <a:ext cx="1229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59"/>
              <p:cNvSpPr/>
              <p:nvPr/>
            </p:nvSpPr>
            <p:spPr>
              <a:xfrm>
                <a:off x="1345775" y="1933450"/>
                <a:ext cx="110100" cy="74000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59"/>
              <p:cNvSpPr/>
              <p:nvPr/>
            </p:nvSpPr>
            <p:spPr>
              <a:xfrm>
                <a:off x="1444300" y="2020200"/>
                <a:ext cx="185550" cy="45375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59"/>
              <p:cNvSpPr/>
              <p:nvPr/>
            </p:nvSpPr>
            <p:spPr>
              <a:xfrm>
                <a:off x="1328675" y="2077225"/>
                <a:ext cx="1013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8" name="Google Shape;1428;p59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_AND_BODY_1_1_1_1">
    <p:bg>
      <p:bgPr>
        <a:solidFill>
          <a:schemeClr val="accent3"/>
        </a:solidFill>
        <a:effectLst/>
      </p:bgPr>
    </p:bg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60"/>
          <p:cNvSpPr txBox="1">
            <a:spLocks noGrp="1"/>
          </p:cNvSpPr>
          <p:nvPr>
            <p:ph type="subTitle" idx="1"/>
          </p:nvPr>
        </p:nvSpPr>
        <p:spPr>
          <a:xfrm>
            <a:off x="1993950" y="3749175"/>
            <a:ext cx="51561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431" name="Google Shape;1431;p60"/>
          <p:cNvSpPr/>
          <p:nvPr/>
        </p:nvSpPr>
        <p:spPr>
          <a:xfrm rot="-8100000">
            <a:off x="5359195" y="1020058"/>
            <a:ext cx="1426761" cy="2577951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432" name="Google Shape;1432;p60"/>
          <p:cNvSpPr txBox="1">
            <a:spLocks noGrp="1"/>
          </p:cNvSpPr>
          <p:nvPr>
            <p:ph type="title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8">
    <p:bg>
      <p:bgPr>
        <a:solidFill>
          <a:schemeClr val="dk1"/>
        </a:solidFill>
        <a:effectLst/>
      </p:bgPr>
    </p:bg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63"/>
          <p:cNvSpPr/>
          <p:nvPr/>
        </p:nvSpPr>
        <p:spPr>
          <a:xfrm flipH="1">
            <a:off x="6108966" y="-38700"/>
            <a:ext cx="3042570" cy="4249957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63"/>
          <p:cNvSpPr/>
          <p:nvPr/>
        </p:nvSpPr>
        <p:spPr>
          <a:xfrm>
            <a:off x="7741495" y="3097834"/>
            <a:ext cx="1448172" cy="1705126"/>
          </a:xfrm>
          <a:custGeom>
            <a:avLst/>
            <a:gdLst/>
            <a:ahLst/>
            <a:cxnLst/>
            <a:rect l="l" t="t" r="r" b="b"/>
            <a:pathLst>
              <a:path w="49489" h="58270" extrusionOk="0">
                <a:moveTo>
                  <a:pt x="0" y="0"/>
                </a:moveTo>
                <a:cubicBezTo>
                  <a:pt x="6802" y="9073"/>
                  <a:pt x="4755" y="23510"/>
                  <a:pt x="12771" y="31530"/>
                </a:cubicBezTo>
                <a:cubicBezTo>
                  <a:pt x="23475" y="42239"/>
                  <a:pt x="42718" y="44728"/>
                  <a:pt x="49489" y="58270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3" name="Google Shape;1493;p63"/>
          <p:cNvSpPr/>
          <p:nvPr/>
        </p:nvSpPr>
        <p:spPr>
          <a:xfrm rot="-299231" flipH="1">
            <a:off x="-1097989" y="2652527"/>
            <a:ext cx="4352883" cy="3102932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"/>
          <p:cNvSpPr/>
          <p:nvPr/>
        </p:nvSpPr>
        <p:spPr>
          <a:xfrm rot="-299148" flipH="1">
            <a:off x="3173372" y="613889"/>
            <a:ext cx="6016106" cy="3915086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8"/>
          <p:cNvSpPr/>
          <p:nvPr/>
        </p:nvSpPr>
        <p:spPr>
          <a:xfrm rot="9448273">
            <a:off x="8176413" y="2592416"/>
            <a:ext cx="1516273" cy="2739514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grpSp>
        <p:nvGrpSpPr>
          <p:cNvPr id="360" name="Google Shape;360;p8"/>
          <p:cNvGrpSpPr/>
          <p:nvPr/>
        </p:nvGrpSpPr>
        <p:grpSpPr>
          <a:xfrm rot="-4045731">
            <a:off x="3363666" y="3209661"/>
            <a:ext cx="1156938" cy="2457434"/>
            <a:chOff x="290475" y="1572800"/>
            <a:chExt cx="1141857" cy="2425399"/>
          </a:xfrm>
        </p:grpSpPr>
        <p:sp>
          <p:nvSpPr>
            <p:cNvPr id="361" name="Google Shape;361;p8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2" name="Google Shape;362;p8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363" name="Google Shape;363;p8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8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8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8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8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8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8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8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8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" name="Google Shape;373;p8"/>
          <p:cNvGrpSpPr/>
          <p:nvPr/>
        </p:nvGrpSpPr>
        <p:grpSpPr>
          <a:xfrm rot="-2852626">
            <a:off x="4028136" y="3602511"/>
            <a:ext cx="862903" cy="1832879"/>
            <a:chOff x="1327775" y="1426950"/>
            <a:chExt cx="399125" cy="847775"/>
          </a:xfrm>
        </p:grpSpPr>
        <p:sp>
          <p:nvSpPr>
            <p:cNvPr id="374" name="Google Shape;374;p8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4127450" y="1434750"/>
            <a:ext cx="3582000" cy="22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58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6" name="Google Shape;38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">
    <p:bg>
      <p:bgPr>
        <a:solidFill>
          <a:schemeClr val="dk1"/>
        </a:solidFill>
        <a:effectLst/>
      </p:bgPr>
    </p:bg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64"/>
          <p:cNvGrpSpPr/>
          <p:nvPr/>
        </p:nvGrpSpPr>
        <p:grpSpPr>
          <a:xfrm rot="1293291">
            <a:off x="553609" y="2403067"/>
            <a:ext cx="1138412" cy="2418083"/>
            <a:chOff x="1327775" y="1426950"/>
            <a:chExt cx="399125" cy="847775"/>
          </a:xfrm>
        </p:grpSpPr>
        <p:sp>
          <p:nvSpPr>
            <p:cNvPr id="1496" name="Google Shape;1496;p64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4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4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4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4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4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4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4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4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64"/>
          <p:cNvGrpSpPr/>
          <p:nvPr/>
        </p:nvGrpSpPr>
        <p:grpSpPr>
          <a:xfrm rot="2839650">
            <a:off x="806713" y="3067960"/>
            <a:ext cx="1450332" cy="3080627"/>
            <a:chOff x="1327775" y="1426950"/>
            <a:chExt cx="399125" cy="847775"/>
          </a:xfrm>
        </p:grpSpPr>
        <p:sp>
          <p:nvSpPr>
            <p:cNvPr id="1508" name="Google Shape;1508;p64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4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4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4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4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4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4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4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4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9" name="Google Shape;1519;p64"/>
          <p:cNvSpPr/>
          <p:nvPr/>
        </p:nvSpPr>
        <p:spPr>
          <a:xfrm rot="5400000" flipH="1">
            <a:off x="-875906" y="2974886"/>
            <a:ext cx="2953321" cy="2139032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64"/>
          <p:cNvSpPr/>
          <p:nvPr/>
        </p:nvSpPr>
        <p:spPr>
          <a:xfrm rot="6766170">
            <a:off x="8020629" y="-739933"/>
            <a:ext cx="1175610" cy="2124025"/>
          </a:xfrm>
          <a:custGeom>
            <a:avLst/>
            <a:gdLst/>
            <a:ahLst/>
            <a:cxnLst/>
            <a:rect l="l" t="t" r="r" b="b"/>
            <a:pathLst>
              <a:path w="25422" h="45931" extrusionOk="0">
                <a:moveTo>
                  <a:pt x="16828" y="0"/>
                </a:moveTo>
                <a:cubicBezTo>
                  <a:pt x="15378" y="0"/>
                  <a:pt x="13857" y="481"/>
                  <a:pt x="12482" y="1001"/>
                </a:cubicBezTo>
                <a:cubicBezTo>
                  <a:pt x="10321" y="1819"/>
                  <a:pt x="8483" y="3326"/>
                  <a:pt x="6909" y="5016"/>
                </a:cubicBezTo>
                <a:cubicBezTo>
                  <a:pt x="3174" y="9029"/>
                  <a:pt x="294" y="14687"/>
                  <a:pt x="20" y="20235"/>
                </a:cubicBezTo>
                <a:cubicBezTo>
                  <a:pt x="1" y="20616"/>
                  <a:pt x="2" y="21016"/>
                  <a:pt x="172" y="21357"/>
                </a:cubicBezTo>
                <a:cubicBezTo>
                  <a:pt x="417" y="21849"/>
                  <a:pt x="979" y="22106"/>
                  <a:pt x="1535" y="22106"/>
                </a:cubicBezTo>
                <a:cubicBezTo>
                  <a:pt x="1675" y="22106"/>
                  <a:pt x="1814" y="22090"/>
                  <a:pt x="1949" y="22057"/>
                </a:cubicBezTo>
                <a:cubicBezTo>
                  <a:pt x="3536" y="21669"/>
                  <a:pt x="3994" y="19925"/>
                  <a:pt x="4802" y="18736"/>
                </a:cubicBezTo>
                <a:cubicBezTo>
                  <a:pt x="5158" y="18210"/>
                  <a:pt x="5788" y="17729"/>
                  <a:pt x="6368" y="17729"/>
                </a:cubicBezTo>
                <a:cubicBezTo>
                  <a:pt x="6569" y="17729"/>
                  <a:pt x="6764" y="17787"/>
                  <a:pt x="6939" y="17920"/>
                </a:cubicBezTo>
                <a:cubicBezTo>
                  <a:pt x="7497" y="18346"/>
                  <a:pt x="7396" y="19204"/>
                  <a:pt x="7207" y="19883"/>
                </a:cubicBezTo>
                <a:cubicBezTo>
                  <a:pt x="6270" y="23268"/>
                  <a:pt x="4575" y="26511"/>
                  <a:pt x="4478" y="30023"/>
                </a:cubicBezTo>
                <a:cubicBezTo>
                  <a:pt x="4447" y="31146"/>
                  <a:pt x="4793" y="32529"/>
                  <a:pt x="5886" y="32790"/>
                </a:cubicBezTo>
                <a:cubicBezTo>
                  <a:pt x="5999" y="32817"/>
                  <a:pt x="6110" y="32830"/>
                  <a:pt x="6220" y="32830"/>
                </a:cubicBezTo>
                <a:cubicBezTo>
                  <a:pt x="7130" y="32830"/>
                  <a:pt x="7912" y="31955"/>
                  <a:pt x="8407" y="31128"/>
                </a:cubicBezTo>
                <a:cubicBezTo>
                  <a:pt x="9465" y="29358"/>
                  <a:pt x="10190" y="27410"/>
                  <a:pt x="10548" y="25380"/>
                </a:cubicBezTo>
                <a:cubicBezTo>
                  <a:pt x="10677" y="24642"/>
                  <a:pt x="10906" y="23729"/>
                  <a:pt x="11640" y="23582"/>
                </a:cubicBezTo>
                <a:cubicBezTo>
                  <a:pt x="11697" y="23571"/>
                  <a:pt x="11754" y="23565"/>
                  <a:pt x="11811" y="23565"/>
                </a:cubicBezTo>
                <a:cubicBezTo>
                  <a:pt x="12264" y="23565"/>
                  <a:pt x="12691" y="23915"/>
                  <a:pt x="12891" y="24337"/>
                </a:cubicBezTo>
                <a:cubicBezTo>
                  <a:pt x="13115" y="24813"/>
                  <a:pt x="13119" y="25358"/>
                  <a:pt x="13125" y="25883"/>
                </a:cubicBezTo>
                <a:cubicBezTo>
                  <a:pt x="13183" y="31425"/>
                  <a:pt x="13793" y="36941"/>
                  <a:pt x="14909" y="42369"/>
                </a:cubicBezTo>
                <a:cubicBezTo>
                  <a:pt x="15094" y="43273"/>
                  <a:pt x="15804" y="45931"/>
                  <a:pt x="17120" y="45931"/>
                </a:cubicBezTo>
                <a:cubicBezTo>
                  <a:pt x="17386" y="45931"/>
                  <a:pt x="17676" y="45823"/>
                  <a:pt x="17992" y="45569"/>
                </a:cubicBezTo>
                <a:cubicBezTo>
                  <a:pt x="18336" y="45294"/>
                  <a:pt x="18487" y="44848"/>
                  <a:pt x="18609" y="44425"/>
                </a:cubicBezTo>
                <a:cubicBezTo>
                  <a:pt x="20345" y="38409"/>
                  <a:pt x="19896" y="32006"/>
                  <a:pt x="18251" y="26026"/>
                </a:cubicBezTo>
                <a:cubicBezTo>
                  <a:pt x="18111" y="25522"/>
                  <a:pt x="17962" y="24997"/>
                  <a:pt x="18057" y="24481"/>
                </a:cubicBezTo>
                <a:cubicBezTo>
                  <a:pt x="18187" y="23766"/>
                  <a:pt x="18534" y="23496"/>
                  <a:pt x="18935" y="23496"/>
                </a:cubicBezTo>
                <a:cubicBezTo>
                  <a:pt x="19517" y="23496"/>
                  <a:pt x="20212" y="24066"/>
                  <a:pt x="20519" y="24671"/>
                </a:cubicBezTo>
                <a:cubicBezTo>
                  <a:pt x="21081" y="25778"/>
                  <a:pt x="21566" y="26922"/>
                  <a:pt x="21970" y="28097"/>
                </a:cubicBezTo>
                <a:cubicBezTo>
                  <a:pt x="22301" y="29059"/>
                  <a:pt x="22407" y="30436"/>
                  <a:pt x="23036" y="31256"/>
                </a:cubicBezTo>
                <a:cubicBezTo>
                  <a:pt x="23242" y="31525"/>
                  <a:pt x="23570" y="31726"/>
                  <a:pt x="23901" y="31726"/>
                </a:cubicBezTo>
                <a:cubicBezTo>
                  <a:pt x="23973" y="31726"/>
                  <a:pt x="24046" y="31716"/>
                  <a:pt x="24118" y="31695"/>
                </a:cubicBezTo>
                <a:cubicBezTo>
                  <a:pt x="24720" y="31522"/>
                  <a:pt x="24880" y="30754"/>
                  <a:pt x="24901" y="30128"/>
                </a:cubicBezTo>
                <a:cubicBezTo>
                  <a:pt x="25014" y="26678"/>
                  <a:pt x="24160" y="23293"/>
                  <a:pt x="23022" y="20063"/>
                </a:cubicBezTo>
                <a:cubicBezTo>
                  <a:pt x="22520" y="18639"/>
                  <a:pt x="21662" y="17314"/>
                  <a:pt x="21045" y="15936"/>
                </a:cubicBezTo>
                <a:cubicBezTo>
                  <a:pt x="20530" y="14784"/>
                  <a:pt x="19071" y="12046"/>
                  <a:pt x="20014" y="10817"/>
                </a:cubicBezTo>
                <a:cubicBezTo>
                  <a:pt x="20218" y="10551"/>
                  <a:pt x="20526" y="10441"/>
                  <a:pt x="20856" y="10441"/>
                </a:cubicBezTo>
                <a:cubicBezTo>
                  <a:pt x="21246" y="10441"/>
                  <a:pt x="21668" y="10594"/>
                  <a:pt x="21989" y="10823"/>
                </a:cubicBezTo>
                <a:cubicBezTo>
                  <a:pt x="22416" y="11128"/>
                  <a:pt x="23726" y="12387"/>
                  <a:pt x="24599" y="12387"/>
                </a:cubicBezTo>
                <a:cubicBezTo>
                  <a:pt x="24961" y="12387"/>
                  <a:pt x="25247" y="12171"/>
                  <a:pt x="25365" y="11583"/>
                </a:cubicBezTo>
                <a:cubicBezTo>
                  <a:pt x="25421" y="11299"/>
                  <a:pt x="25352" y="11006"/>
                  <a:pt x="25277" y="10725"/>
                </a:cubicBezTo>
                <a:cubicBezTo>
                  <a:pt x="24250" y="6855"/>
                  <a:pt x="22124" y="3292"/>
                  <a:pt x="19202" y="555"/>
                </a:cubicBezTo>
                <a:cubicBezTo>
                  <a:pt x="18461" y="158"/>
                  <a:pt x="17656" y="0"/>
                  <a:pt x="16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0">
    <p:bg>
      <p:bgPr>
        <a:solidFill>
          <a:schemeClr val="accent3"/>
        </a:solidFill>
        <a:effectLst/>
      </p:bgPr>
    </p:bg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2" name="Google Shape;1522;p65"/>
          <p:cNvGrpSpPr/>
          <p:nvPr/>
        </p:nvGrpSpPr>
        <p:grpSpPr>
          <a:xfrm rot="-1188250">
            <a:off x="7763270" y="2613152"/>
            <a:ext cx="877870" cy="1864561"/>
            <a:chOff x="1327775" y="1426950"/>
            <a:chExt cx="399125" cy="847775"/>
          </a:xfrm>
        </p:grpSpPr>
        <p:sp>
          <p:nvSpPr>
            <p:cNvPr id="1523" name="Google Shape;1523;p65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5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5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5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5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5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5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5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5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5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5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65"/>
          <p:cNvGrpSpPr/>
          <p:nvPr/>
        </p:nvGrpSpPr>
        <p:grpSpPr>
          <a:xfrm rot="-2548879">
            <a:off x="7412160" y="2919678"/>
            <a:ext cx="877916" cy="1864766"/>
            <a:chOff x="1327775" y="1426950"/>
            <a:chExt cx="399125" cy="847775"/>
          </a:xfrm>
        </p:grpSpPr>
        <p:sp>
          <p:nvSpPr>
            <p:cNvPr id="1535" name="Google Shape;1535;p65"/>
            <p:cNvSpPr/>
            <p:nvPr/>
          </p:nvSpPr>
          <p:spPr>
            <a:xfrm>
              <a:off x="1327775" y="1426950"/>
              <a:ext cx="399125" cy="847775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5"/>
            <p:cNvSpPr/>
            <p:nvPr/>
          </p:nvSpPr>
          <p:spPr>
            <a:xfrm>
              <a:off x="1414525" y="1439050"/>
              <a:ext cx="265275" cy="714225"/>
            </a:xfrm>
            <a:custGeom>
              <a:avLst/>
              <a:gdLst/>
              <a:ahLst/>
              <a:cxnLst/>
              <a:rect l="l" t="t" r="r" b="b"/>
              <a:pathLst>
                <a:path w="10611" h="28569" extrusionOk="0">
                  <a:moveTo>
                    <a:pt x="10464" y="0"/>
                  </a:moveTo>
                  <a:cubicBezTo>
                    <a:pt x="10432" y="0"/>
                    <a:pt x="10401" y="17"/>
                    <a:pt x="10382" y="56"/>
                  </a:cubicBezTo>
                  <a:cubicBezTo>
                    <a:pt x="7058" y="7151"/>
                    <a:pt x="4218" y="14468"/>
                    <a:pt x="1894" y="21951"/>
                  </a:cubicBezTo>
                  <a:cubicBezTo>
                    <a:pt x="1228" y="24099"/>
                    <a:pt x="604" y="26261"/>
                    <a:pt x="22" y="28434"/>
                  </a:cubicBezTo>
                  <a:cubicBezTo>
                    <a:pt x="0" y="28516"/>
                    <a:pt x="68" y="28569"/>
                    <a:pt x="133" y="28569"/>
                  </a:cubicBezTo>
                  <a:cubicBezTo>
                    <a:pt x="176" y="28569"/>
                    <a:pt x="218" y="28546"/>
                    <a:pt x="232" y="28492"/>
                  </a:cubicBezTo>
                  <a:cubicBezTo>
                    <a:pt x="2247" y="20964"/>
                    <a:pt x="4775" y="13582"/>
                    <a:pt x="7796" y="6398"/>
                  </a:cubicBezTo>
                  <a:cubicBezTo>
                    <a:pt x="8679" y="4302"/>
                    <a:pt x="9604" y="2226"/>
                    <a:pt x="10570" y="166"/>
                  </a:cubicBezTo>
                  <a:cubicBezTo>
                    <a:pt x="10611" y="80"/>
                    <a:pt x="10535" y="0"/>
                    <a:pt x="10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5"/>
            <p:cNvSpPr/>
            <p:nvPr/>
          </p:nvSpPr>
          <p:spPr>
            <a:xfrm>
              <a:off x="1585775" y="1594475"/>
              <a:ext cx="122650" cy="54300"/>
            </a:xfrm>
            <a:custGeom>
              <a:avLst/>
              <a:gdLst/>
              <a:ahLst/>
              <a:cxnLst/>
              <a:rect l="l" t="t" r="r" b="b"/>
              <a:pathLst>
                <a:path w="4906" h="2172" extrusionOk="0">
                  <a:moveTo>
                    <a:pt x="4731" y="1"/>
                  </a:moveTo>
                  <a:cubicBezTo>
                    <a:pt x="4716" y="1"/>
                    <a:pt x="4700" y="4"/>
                    <a:pt x="4684" y="11"/>
                  </a:cubicBezTo>
                  <a:lnTo>
                    <a:pt x="113" y="1975"/>
                  </a:lnTo>
                  <a:cubicBezTo>
                    <a:pt x="1" y="2022"/>
                    <a:pt x="72" y="2172"/>
                    <a:pt x="176" y="2172"/>
                  </a:cubicBezTo>
                  <a:cubicBezTo>
                    <a:pt x="191" y="2172"/>
                    <a:pt x="206" y="2169"/>
                    <a:pt x="222" y="2162"/>
                  </a:cubicBezTo>
                  <a:lnTo>
                    <a:pt x="4794" y="198"/>
                  </a:lnTo>
                  <a:cubicBezTo>
                    <a:pt x="4906" y="151"/>
                    <a:pt x="4836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5"/>
            <p:cNvSpPr/>
            <p:nvPr/>
          </p:nvSpPr>
          <p:spPr>
            <a:xfrm>
              <a:off x="1537400" y="1732275"/>
              <a:ext cx="168350" cy="50450"/>
            </a:xfrm>
            <a:custGeom>
              <a:avLst/>
              <a:gdLst/>
              <a:ahLst/>
              <a:cxnLst/>
              <a:rect l="l" t="t" r="r" b="b"/>
              <a:pathLst>
                <a:path w="6734" h="2018" extrusionOk="0">
                  <a:moveTo>
                    <a:pt x="6585" y="1"/>
                  </a:moveTo>
                  <a:cubicBezTo>
                    <a:pt x="6575" y="1"/>
                    <a:pt x="6565" y="2"/>
                    <a:pt x="6553" y="6"/>
                  </a:cubicBezTo>
                  <a:lnTo>
                    <a:pt x="123" y="1804"/>
                  </a:lnTo>
                  <a:cubicBezTo>
                    <a:pt x="0" y="1839"/>
                    <a:pt x="38" y="2018"/>
                    <a:pt x="150" y="2018"/>
                  </a:cubicBezTo>
                  <a:cubicBezTo>
                    <a:pt x="160" y="2018"/>
                    <a:pt x="170" y="2016"/>
                    <a:pt x="182" y="2013"/>
                  </a:cubicBezTo>
                  <a:lnTo>
                    <a:pt x="6611" y="214"/>
                  </a:lnTo>
                  <a:cubicBezTo>
                    <a:pt x="6734" y="180"/>
                    <a:pt x="6697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5"/>
            <p:cNvSpPr/>
            <p:nvPr/>
          </p:nvSpPr>
          <p:spPr>
            <a:xfrm>
              <a:off x="1489850" y="1860675"/>
              <a:ext cx="204925" cy="57775"/>
            </a:xfrm>
            <a:custGeom>
              <a:avLst/>
              <a:gdLst/>
              <a:ahLst/>
              <a:cxnLst/>
              <a:rect l="l" t="t" r="r" b="b"/>
              <a:pathLst>
                <a:path w="8197" h="2311" extrusionOk="0">
                  <a:moveTo>
                    <a:pt x="8039" y="1"/>
                  </a:moveTo>
                  <a:cubicBezTo>
                    <a:pt x="8031" y="1"/>
                    <a:pt x="8022" y="2"/>
                    <a:pt x="8012" y="4"/>
                  </a:cubicBezTo>
                  <a:cubicBezTo>
                    <a:pt x="5358" y="612"/>
                    <a:pt x="2728" y="1308"/>
                    <a:pt x="122" y="2095"/>
                  </a:cubicBezTo>
                  <a:cubicBezTo>
                    <a:pt x="1" y="2132"/>
                    <a:pt x="37" y="2310"/>
                    <a:pt x="146" y="2310"/>
                  </a:cubicBezTo>
                  <a:cubicBezTo>
                    <a:pt x="157" y="2310"/>
                    <a:pt x="168" y="2309"/>
                    <a:pt x="180" y="2305"/>
                  </a:cubicBezTo>
                  <a:cubicBezTo>
                    <a:pt x="2786" y="1518"/>
                    <a:pt x="5416" y="822"/>
                    <a:pt x="8070" y="214"/>
                  </a:cubicBezTo>
                  <a:cubicBezTo>
                    <a:pt x="8197" y="185"/>
                    <a:pt x="8156" y="1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5"/>
            <p:cNvSpPr/>
            <p:nvPr/>
          </p:nvSpPr>
          <p:spPr>
            <a:xfrm>
              <a:off x="1563075" y="1486250"/>
              <a:ext cx="66200" cy="65175"/>
            </a:xfrm>
            <a:custGeom>
              <a:avLst/>
              <a:gdLst/>
              <a:ahLst/>
              <a:cxnLst/>
              <a:rect l="l" t="t" r="r" b="b"/>
              <a:pathLst>
                <a:path w="2648" h="2607" extrusionOk="0">
                  <a:moveTo>
                    <a:pt x="159" y="0"/>
                  </a:moveTo>
                  <a:cubicBezTo>
                    <a:pt x="80" y="0"/>
                    <a:pt x="1" y="86"/>
                    <a:pt x="58" y="162"/>
                  </a:cubicBezTo>
                  <a:lnTo>
                    <a:pt x="224" y="379"/>
                  </a:lnTo>
                  <a:cubicBezTo>
                    <a:pt x="248" y="410"/>
                    <a:pt x="280" y="424"/>
                    <a:pt x="312" y="425"/>
                  </a:cubicBezTo>
                  <a:lnTo>
                    <a:pt x="312" y="425"/>
                  </a:lnTo>
                  <a:lnTo>
                    <a:pt x="2418" y="2574"/>
                  </a:lnTo>
                  <a:cubicBezTo>
                    <a:pt x="2440" y="2597"/>
                    <a:pt x="2466" y="2607"/>
                    <a:pt x="2490" y="2607"/>
                  </a:cubicBezTo>
                  <a:cubicBezTo>
                    <a:pt x="2573" y="2607"/>
                    <a:pt x="2648" y="2498"/>
                    <a:pt x="2572" y="2421"/>
                  </a:cubicBezTo>
                  <a:lnTo>
                    <a:pt x="229" y="30"/>
                  </a:lnTo>
                  <a:cubicBezTo>
                    <a:pt x="209" y="9"/>
                    <a:pt x="184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5"/>
            <p:cNvSpPr/>
            <p:nvPr/>
          </p:nvSpPr>
          <p:spPr>
            <a:xfrm>
              <a:off x="1456500" y="1639075"/>
              <a:ext cx="107300" cy="77925"/>
            </a:xfrm>
            <a:custGeom>
              <a:avLst/>
              <a:gdLst/>
              <a:ahLst/>
              <a:cxnLst/>
              <a:rect l="l" t="t" r="r" b="b"/>
              <a:pathLst>
                <a:path w="4292" h="3117" extrusionOk="0">
                  <a:moveTo>
                    <a:pt x="170" y="1"/>
                  </a:moveTo>
                  <a:cubicBezTo>
                    <a:pt x="80" y="1"/>
                    <a:pt x="1" y="111"/>
                    <a:pt x="88" y="180"/>
                  </a:cubicBezTo>
                  <a:cubicBezTo>
                    <a:pt x="1379" y="1209"/>
                    <a:pt x="2712" y="2181"/>
                    <a:pt x="4085" y="3098"/>
                  </a:cubicBezTo>
                  <a:cubicBezTo>
                    <a:pt x="4105" y="3111"/>
                    <a:pt x="4124" y="3117"/>
                    <a:pt x="4142" y="3117"/>
                  </a:cubicBezTo>
                  <a:cubicBezTo>
                    <a:pt x="4232" y="3117"/>
                    <a:pt x="4292" y="2975"/>
                    <a:pt x="4195" y="2910"/>
                  </a:cubicBezTo>
                  <a:cubicBezTo>
                    <a:pt x="2837" y="2004"/>
                    <a:pt x="1519" y="1042"/>
                    <a:pt x="241" y="27"/>
                  </a:cubicBezTo>
                  <a:cubicBezTo>
                    <a:pt x="219" y="9"/>
                    <a:pt x="19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5"/>
            <p:cNvSpPr/>
            <p:nvPr/>
          </p:nvSpPr>
          <p:spPr>
            <a:xfrm>
              <a:off x="1388200" y="1750375"/>
              <a:ext cx="122925" cy="101525"/>
            </a:xfrm>
            <a:custGeom>
              <a:avLst/>
              <a:gdLst/>
              <a:ahLst/>
              <a:cxnLst/>
              <a:rect l="l" t="t" r="r" b="b"/>
              <a:pathLst>
                <a:path w="4917" h="4061" extrusionOk="0">
                  <a:moveTo>
                    <a:pt x="168" y="0"/>
                  </a:moveTo>
                  <a:cubicBezTo>
                    <a:pt x="79" y="0"/>
                    <a:pt x="1" y="110"/>
                    <a:pt x="85" y="180"/>
                  </a:cubicBezTo>
                  <a:lnTo>
                    <a:pt x="4678" y="4033"/>
                  </a:lnTo>
                  <a:cubicBezTo>
                    <a:pt x="4701" y="4053"/>
                    <a:pt x="4726" y="4061"/>
                    <a:pt x="4750" y="4061"/>
                  </a:cubicBezTo>
                  <a:cubicBezTo>
                    <a:pt x="4839" y="4061"/>
                    <a:pt x="4916" y="3951"/>
                    <a:pt x="4832" y="3880"/>
                  </a:cubicBezTo>
                  <a:lnTo>
                    <a:pt x="4831" y="3880"/>
                  </a:lnTo>
                  <a:lnTo>
                    <a:pt x="239" y="27"/>
                  </a:lnTo>
                  <a:cubicBezTo>
                    <a:pt x="217" y="8"/>
                    <a:pt x="19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5"/>
            <p:cNvSpPr/>
            <p:nvPr/>
          </p:nvSpPr>
          <p:spPr>
            <a:xfrm>
              <a:off x="1345775" y="1933450"/>
              <a:ext cx="110100" cy="74000"/>
            </a:xfrm>
            <a:custGeom>
              <a:avLst/>
              <a:gdLst/>
              <a:ahLst/>
              <a:cxnLst/>
              <a:rect l="l" t="t" r="r" b="b"/>
              <a:pathLst>
                <a:path w="4404" h="2960" extrusionOk="0">
                  <a:moveTo>
                    <a:pt x="144" y="0"/>
                  </a:moveTo>
                  <a:cubicBezTo>
                    <a:pt x="58" y="0"/>
                    <a:pt x="0" y="140"/>
                    <a:pt x="92" y="209"/>
                  </a:cubicBezTo>
                  <a:cubicBezTo>
                    <a:pt x="1414" y="1189"/>
                    <a:pt x="2782" y="2100"/>
                    <a:pt x="4193" y="2944"/>
                  </a:cubicBezTo>
                  <a:cubicBezTo>
                    <a:pt x="4212" y="2955"/>
                    <a:pt x="4230" y="2960"/>
                    <a:pt x="4247" y="2960"/>
                  </a:cubicBezTo>
                  <a:cubicBezTo>
                    <a:pt x="4341" y="2960"/>
                    <a:pt x="4403" y="2816"/>
                    <a:pt x="4303" y="2756"/>
                  </a:cubicBezTo>
                  <a:lnTo>
                    <a:pt x="4302" y="2756"/>
                  </a:lnTo>
                  <a:cubicBezTo>
                    <a:pt x="2888" y="1911"/>
                    <a:pt x="1522" y="999"/>
                    <a:pt x="201" y="21"/>
                  </a:cubicBezTo>
                  <a:cubicBezTo>
                    <a:pt x="182" y="7"/>
                    <a:pt x="162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5"/>
            <p:cNvSpPr/>
            <p:nvPr/>
          </p:nvSpPr>
          <p:spPr>
            <a:xfrm>
              <a:off x="1444300" y="2020200"/>
              <a:ext cx="185550" cy="45375"/>
            </a:xfrm>
            <a:custGeom>
              <a:avLst/>
              <a:gdLst/>
              <a:ahLst/>
              <a:cxnLst/>
              <a:rect l="l" t="t" r="r" b="b"/>
              <a:pathLst>
                <a:path w="7422" h="1815" extrusionOk="0">
                  <a:moveTo>
                    <a:pt x="7263" y="0"/>
                  </a:moveTo>
                  <a:cubicBezTo>
                    <a:pt x="7255" y="0"/>
                    <a:pt x="7246" y="1"/>
                    <a:pt x="7237" y="3"/>
                  </a:cubicBezTo>
                  <a:lnTo>
                    <a:pt x="127" y="1601"/>
                  </a:lnTo>
                  <a:cubicBezTo>
                    <a:pt x="0" y="1630"/>
                    <a:pt x="42" y="1814"/>
                    <a:pt x="159" y="1814"/>
                  </a:cubicBezTo>
                  <a:cubicBezTo>
                    <a:pt x="167" y="1814"/>
                    <a:pt x="176" y="1813"/>
                    <a:pt x="185" y="1811"/>
                  </a:cubicBezTo>
                  <a:lnTo>
                    <a:pt x="7294" y="213"/>
                  </a:lnTo>
                  <a:cubicBezTo>
                    <a:pt x="7422" y="184"/>
                    <a:pt x="7380" y="0"/>
                    <a:pt x="7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5"/>
            <p:cNvSpPr/>
            <p:nvPr/>
          </p:nvSpPr>
          <p:spPr>
            <a:xfrm>
              <a:off x="1328675" y="2077225"/>
              <a:ext cx="101300" cy="57050"/>
            </a:xfrm>
            <a:custGeom>
              <a:avLst/>
              <a:gdLst/>
              <a:ahLst/>
              <a:cxnLst/>
              <a:rect l="l" t="t" r="r" b="b"/>
              <a:pathLst>
                <a:path w="4052" h="2282" extrusionOk="0">
                  <a:moveTo>
                    <a:pt x="159" y="0"/>
                  </a:moveTo>
                  <a:cubicBezTo>
                    <a:pt x="63" y="0"/>
                    <a:pt x="0" y="142"/>
                    <a:pt x="103" y="203"/>
                  </a:cubicBezTo>
                  <a:lnTo>
                    <a:pt x="103" y="203"/>
                  </a:lnTo>
                  <a:lnTo>
                    <a:pt x="103" y="203"/>
                  </a:lnTo>
                  <a:lnTo>
                    <a:pt x="346" y="348"/>
                  </a:lnTo>
                  <a:cubicBezTo>
                    <a:pt x="362" y="358"/>
                    <a:pt x="378" y="363"/>
                    <a:pt x="394" y="364"/>
                  </a:cubicBezTo>
                  <a:lnTo>
                    <a:pt x="394" y="364"/>
                  </a:lnTo>
                  <a:lnTo>
                    <a:pt x="3837" y="2267"/>
                  </a:lnTo>
                  <a:cubicBezTo>
                    <a:pt x="3856" y="2277"/>
                    <a:pt x="3874" y="2282"/>
                    <a:pt x="3891" y="2282"/>
                  </a:cubicBezTo>
                  <a:cubicBezTo>
                    <a:pt x="3988" y="2282"/>
                    <a:pt x="4051" y="2138"/>
                    <a:pt x="3947" y="2080"/>
                  </a:cubicBezTo>
                  <a:lnTo>
                    <a:pt x="212" y="15"/>
                  </a:lnTo>
                  <a:cubicBezTo>
                    <a:pt x="194" y="5"/>
                    <a:pt x="176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6" name="Google Shape;1546;p65"/>
          <p:cNvSpPr/>
          <p:nvPr/>
        </p:nvSpPr>
        <p:spPr>
          <a:xfrm rot="-5400000">
            <a:off x="7265044" y="3012526"/>
            <a:ext cx="2539889" cy="1839559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65"/>
          <p:cNvSpPr/>
          <p:nvPr/>
        </p:nvSpPr>
        <p:spPr>
          <a:xfrm rot="10800000">
            <a:off x="-75499" y="-17320"/>
            <a:ext cx="1656842" cy="2123366"/>
          </a:xfrm>
          <a:custGeom>
            <a:avLst/>
            <a:gdLst/>
            <a:ahLst/>
            <a:cxnLst/>
            <a:rect l="l" t="t" r="r" b="b"/>
            <a:pathLst>
              <a:path w="15495" h="19858" extrusionOk="0">
                <a:moveTo>
                  <a:pt x="15495" y="0"/>
                </a:moveTo>
                <a:lnTo>
                  <a:pt x="15495" y="0"/>
                </a:lnTo>
                <a:cubicBezTo>
                  <a:pt x="1284" y="4890"/>
                  <a:pt x="0" y="19857"/>
                  <a:pt x="0" y="19857"/>
                </a:cubicBezTo>
                <a:lnTo>
                  <a:pt x="15393" y="19857"/>
                </a:lnTo>
                <a:lnTo>
                  <a:pt x="1549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65"/>
          <p:cNvSpPr/>
          <p:nvPr/>
        </p:nvSpPr>
        <p:spPr>
          <a:xfrm rot="10800000">
            <a:off x="-84158" y="-57631"/>
            <a:ext cx="2152985" cy="1761631"/>
          </a:xfrm>
          <a:custGeom>
            <a:avLst/>
            <a:gdLst/>
            <a:ahLst/>
            <a:cxnLst/>
            <a:rect l="l" t="t" r="r" b="b"/>
            <a:pathLst>
              <a:path w="20135" h="16475" extrusionOk="0">
                <a:moveTo>
                  <a:pt x="19933" y="1"/>
                </a:moveTo>
                <a:cubicBezTo>
                  <a:pt x="5581" y="4363"/>
                  <a:pt x="55" y="16067"/>
                  <a:pt x="0" y="16184"/>
                </a:cubicBezTo>
                <a:lnTo>
                  <a:pt x="631" y="16474"/>
                </a:lnTo>
                <a:cubicBezTo>
                  <a:pt x="684" y="16359"/>
                  <a:pt x="6079" y="4939"/>
                  <a:pt x="20135" y="666"/>
                </a:cubicBezTo>
                <a:lnTo>
                  <a:pt x="1993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9"/>
          <p:cNvGrpSpPr/>
          <p:nvPr/>
        </p:nvGrpSpPr>
        <p:grpSpPr>
          <a:xfrm rot="-2121368" flipH="1">
            <a:off x="927512" y="1687004"/>
            <a:ext cx="1432015" cy="2299534"/>
            <a:chOff x="1760455" y="-1283644"/>
            <a:chExt cx="1093344" cy="1755695"/>
          </a:xfrm>
        </p:grpSpPr>
        <p:sp>
          <p:nvSpPr>
            <p:cNvPr id="389" name="Google Shape;389;p9"/>
            <p:cNvSpPr/>
            <p:nvPr/>
          </p:nvSpPr>
          <p:spPr>
            <a:xfrm>
              <a:off x="1760455" y="-1283644"/>
              <a:ext cx="1093344" cy="1755695"/>
            </a:xfrm>
            <a:custGeom>
              <a:avLst/>
              <a:gdLst/>
              <a:ahLst/>
              <a:cxnLst/>
              <a:rect l="l" t="t" r="r" b="b"/>
              <a:pathLst>
                <a:path w="29500" h="47368" extrusionOk="0">
                  <a:moveTo>
                    <a:pt x="6525" y="0"/>
                  </a:moveTo>
                  <a:cubicBezTo>
                    <a:pt x="4147" y="0"/>
                    <a:pt x="1651" y="1871"/>
                    <a:pt x="1054" y="4056"/>
                  </a:cubicBezTo>
                  <a:cubicBezTo>
                    <a:pt x="166" y="7309"/>
                    <a:pt x="3033" y="10140"/>
                    <a:pt x="3955" y="13055"/>
                  </a:cubicBezTo>
                  <a:cubicBezTo>
                    <a:pt x="4182" y="13777"/>
                    <a:pt x="4317" y="14561"/>
                    <a:pt x="4115" y="15291"/>
                  </a:cubicBezTo>
                  <a:cubicBezTo>
                    <a:pt x="3328" y="18137"/>
                    <a:pt x="1" y="19216"/>
                    <a:pt x="1705" y="22706"/>
                  </a:cubicBezTo>
                  <a:cubicBezTo>
                    <a:pt x="3983" y="27371"/>
                    <a:pt x="8912" y="29957"/>
                    <a:pt x="12451" y="33626"/>
                  </a:cubicBezTo>
                  <a:cubicBezTo>
                    <a:pt x="16276" y="37589"/>
                    <a:pt x="16957" y="43409"/>
                    <a:pt x="20715" y="47367"/>
                  </a:cubicBezTo>
                  <a:lnTo>
                    <a:pt x="24811" y="47053"/>
                  </a:lnTo>
                  <a:cubicBezTo>
                    <a:pt x="21939" y="39311"/>
                    <a:pt x="29500" y="28422"/>
                    <a:pt x="21990" y="22294"/>
                  </a:cubicBezTo>
                  <a:cubicBezTo>
                    <a:pt x="19362" y="20148"/>
                    <a:pt x="16226" y="18534"/>
                    <a:pt x="14001" y="15922"/>
                  </a:cubicBezTo>
                  <a:cubicBezTo>
                    <a:pt x="12083" y="13671"/>
                    <a:pt x="11170" y="10878"/>
                    <a:pt x="10700" y="8002"/>
                  </a:cubicBezTo>
                  <a:cubicBezTo>
                    <a:pt x="10327" y="5716"/>
                    <a:pt x="10804" y="1609"/>
                    <a:pt x="8291" y="392"/>
                  </a:cubicBezTo>
                  <a:cubicBezTo>
                    <a:pt x="7733" y="122"/>
                    <a:pt x="7133" y="0"/>
                    <a:pt x="6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009033" y="-1103397"/>
              <a:ext cx="557198" cy="1500465"/>
            </a:xfrm>
            <a:custGeom>
              <a:avLst/>
              <a:gdLst/>
              <a:ahLst/>
              <a:cxnLst/>
              <a:rect l="l" t="t" r="r" b="b"/>
              <a:pathLst>
                <a:path w="15034" h="40482" extrusionOk="0">
                  <a:moveTo>
                    <a:pt x="73" y="0"/>
                  </a:moveTo>
                  <a:cubicBezTo>
                    <a:pt x="35" y="0"/>
                    <a:pt x="0" y="24"/>
                    <a:pt x="3" y="73"/>
                  </a:cubicBezTo>
                  <a:cubicBezTo>
                    <a:pt x="222" y="3423"/>
                    <a:pt x="456" y="6830"/>
                    <a:pt x="1790" y="9956"/>
                  </a:cubicBezTo>
                  <a:cubicBezTo>
                    <a:pt x="3195" y="13246"/>
                    <a:pt x="5489" y="16151"/>
                    <a:pt x="7200" y="19288"/>
                  </a:cubicBezTo>
                  <a:cubicBezTo>
                    <a:pt x="8976" y="22544"/>
                    <a:pt x="10520" y="25922"/>
                    <a:pt x="11821" y="29395"/>
                  </a:cubicBezTo>
                  <a:cubicBezTo>
                    <a:pt x="13139" y="32912"/>
                    <a:pt x="14439" y="36599"/>
                    <a:pt x="14784" y="40362"/>
                  </a:cubicBezTo>
                  <a:cubicBezTo>
                    <a:pt x="14790" y="40441"/>
                    <a:pt x="14854" y="40481"/>
                    <a:pt x="14916" y="40481"/>
                  </a:cubicBezTo>
                  <a:cubicBezTo>
                    <a:pt x="14976" y="40481"/>
                    <a:pt x="15033" y="40442"/>
                    <a:pt x="15031" y="40362"/>
                  </a:cubicBezTo>
                  <a:cubicBezTo>
                    <a:pt x="14950" y="36842"/>
                    <a:pt x="13691" y="33390"/>
                    <a:pt x="12486" y="30116"/>
                  </a:cubicBezTo>
                  <a:cubicBezTo>
                    <a:pt x="11293" y="26881"/>
                    <a:pt x="9897" y="23727"/>
                    <a:pt x="8305" y="20670"/>
                  </a:cubicBezTo>
                  <a:cubicBezTo>
                    <a:pt x="6642" y="17472"/>
                    <a:pt x="4566" y="14541"/>
                    <a:pt x="2821" y="11397"/>
                  </a:cubicBezTo>
                  <a:cubicBezTo>
                    <a:pt x="883" y="7902"/>
                    <a:pt x="477" y="3988"/>
                    <a:pt x="154" y="73"/>
                  </a:cubicBezTo>
                  <a:cubicBezTo>
                    <a:pt x="150" y="25"/>
                    <a:pt x="110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1863044" y="-653687"/>
              <a:ext cx="437856" cy="270463"/>
            </a:xfrm>
            <a:custGeom>
              <a:avLst/>
              <a:gdLst/>
              <a:ahLst/>
              <a:cxnLst/>
              <a:rect l="l" t="t" r="r" b="b"/>
              <a:pathLst>
                <a:path w="11814" h="7297" extrusionOk="0">
                  <a:moveTo>
                    <a:pt x="131" y="0"/>
                  </a:moveTo>
                  <a:cubicBezTo>
                    <a:pt x="53" y="0"/>
                    <a:pt x="1" y="111"/>
                    <a:pt x="84" y="155"/>
                  </a:cubicBezTo>
                  <a:cubicBezTo>
                    <a:pt x="4109" y="2290"/>
                    <a:pt x="7787" y="4837"/>
                    <a:pt x="11616" y="7282"/>
                  </a:cubicBezTo>
                  <a:cubicBezTo>
                    <a:pt x="11632" y="7292"/>
                    <a:pt x="11648" y="7297"/>
                    <a:pt x="11664" y="7297"/>
                  </a:cubicBezTo>
                  <a:cubicBezTo>
                    <a:pt x="11744" y="7297"/>
                    <a:pt x="11813" y="7185"/>
                    <a:pt x="11739" y="7122"/>
                  </a:cubicBezTo>
                  <a:cubicBezTo>
                    <a:pt x="8302" y="4240"/>
                    <a:pt x="4183" y="1975"/>
                    <a:pt x="170" y="9"/>
                  </a:cubicBezTo>
                  <a:cubicBezTo>
                    <a:pt x="157" y="3"/>
                    <a:pt x="144" y="0"/>
                    <a:pt x="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9"/>
            <p:cNvSpPr/>
            <p:nvPr/>
          </p:nvSpPr>
          <p:spPr>
            <a:xfrm>
              <a:off x="1870197" y="-356463"/>
              <a:ext cx="490782" cy="160714"/>
            </a:xfrm>
            <a:custGeom>
              <a:avLst/>
              <a:gdLst/>
              <a:ahLst/>
              <a:cxnLst/>
              <a:rect l="l" t="t" r="r" b="b"/>
              <a:pathLst>
                <a:path w="13242" h="4336" extrusionOk="0">
                  <a:moveTo>
                    <a:pt x="87" y="1"/>
                  </a:moveTo>
                  <a:cubicBezTo>
                    <a:pt x="13" y="1"/>
                    <a:pt x="0" y="121"/>
                    <a:pt x="74" y="138"/>
                  </a:cubicBezTo>
                  <a:cubicBezTo>
                    <a:pt x="2297" y="675"/>
                    <a:pt x="4521" y="1068"/>
                    <a:pt x="6706" y="1772"/>
                  </a:cubicBezTo>
                  <a:cubicBezTo>
                    <a:pt x="8889" y="2476"/>
                    <a:pt x="10931" y="3444"/>
                    <a:pt x="13041" y="4326"/>
                  </a:cubicBezTo>
                  <a:cubicBezTo>
                    <a:pt x="13056" y="4332"/>
                    <a:pt x="13070" y="4335"/>
                    <a:pt x="13083" y="4335"/>
                  </a:cubicBezTo>
                  <a:cubicBezTo>
                    <a:pt x="13188" y="4335"/>
                    <a:pt x="13241" y="4160"/>
                    <a:pt x="13135" y="4099"/>
                  </a:cubicBezTo>
                  <a:cubicBezTo>
                    <a:pt x="11176" y="2968"/>
                    <a:pt x="8933" y="2171"/>
                    <a:pt x="6782" y="1495"/>
                  </a:cubicBezTo>
                  <a:cubicBezTo>
                    <a:pt x="4631" y="817"/>
                    <a:pt x="2347" y="178"/>
                    <a:pt x="92" y="1"/>
                  </a:cubicBezTo>
                  <a:cubicBezTo>
                    <a:pt x="90" y="1"/>
                    <a:pt x="89" y="1"/>
                    <a:pt x="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9"/>
            <p:cNvSpPr/>
            <p:nvPr/>
          </p:nvSpPr>
          <p:spPr>
            <a:xfrm>
              <a:off x="2386922" y="-529668"/>
              <a:ext cx="73606" cy="302784"/>
            </a:xfrm>
            <a:custGeom>
              <a:avLst/>
              <a:gdLst/>
              <a:ahLst/>
              <a:cxnLst/>
              <a:rect l="l" t="t" r="r" b="b"/>
              <a:pathLst>
                <a:path w="1986" h="8169" extrusionOk="0">
                  <a:moveTo>
                    <a:pt x="1919" y="0"/>
                  </a:moveTo>
                  <a:cubicBezTo>
                    <a:pt x="1893" y="0"/>
                    <a:pt x="1868" y="14"/>
                    <a:pt x="1863" y="43"/>
                  </a:cubicBezTo>
                  <a:cubicBezTo>
                    <a:pt x="1394" y="2764"/>
                    <a:pt x="539" y="5383"/>
                    <a:pt x="11" y="8080"/>
                  </a:cubicBezTo>
                  <a:cubicBezTo>
                    <a:pt x="1" y="8127"/>
                    <a:pt x="45" y="8168"/>
                    <a:pt x="85" y="8168"/>
                  </a:cubicBezTo>
                  <a:cubicBezTo>
                    <a:pt x="105" y="8168"/>
                    <a:pt x="124" y="8158"/>
                    <a:pt x="134" y="8133"/>
                  </a:cubicBezTo>
                  <a:cubicBezTo>
                    <a:pt x="1212" y="5644"/>
                    <a:pt x="1634" y="2732"/>
                    <a:pt x="1981" y="59"/>
                  </a:cubicBezTo>
                  <a:cubicBezTo>
                    <a:pt x="1986" y="22"/>
                    <a:pt x="1952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9"/>
            <p:cNvSpPr/>
            <p:nvPr/>
          </p:nvSpPr>
          <p:spPr>
            <a:xfrm>
              <a:off x="2400895" y="-410800"/>
              <a:ext cx="97919" cy="282213"/>
            </a:xfrm>
            <a:custGeom>
              <a:avLst/>
              <a:gdLst/>
              <a:ahLst/>
              <a:cxnLst/>
              <a:rect l="l" t="t" r="r" b="b"/>
              <a:pathLst>
                <a:path w="2642" h="7614" extrusionOk="0">
                  <a:moveTo>
                    <a:pt x="2443" y="0"/>
                  </a:moveTo>
                  <a:cubicBezTo>
                    <a:pt x="2378" y="0"/>
                    <a:pt x="2313" y="35"/>
                    <a:pt x="2288" y="115"/>
                  </a:cubicBezTo>
                  <a:cubicBezTo>
                    <a:pt x="1513" y="2555"/>
                    <a:pt x="593" y="4996"/>
                    <a:pt x="18" y="7493"/>
                  </a:cubicBezTo>
                  <a:cubicBezTo>
                    <a:pt x="0" y="7569"/>
                    <a:pt x="55" y="7614"/>
                    <a:pt x="112" y="7614"/>
                  </a:cubicBezTo>
                  <a:cubicBezTo>
                    <a:pt x="151" y="7614"/>
                    <a:pt x="191" y="7593"/>
                    <a:pt x="210" y="7546"/>
                  </a:cubicBezTo>
                  <a:cubicBezTo>
                    <a:pt x="1176" y="5171"/>
                    <a:pt x="1831" y="2645"/>
                    <a:pt x="2603" y="201"/>
                  </a:cubicBezTo>
                  <a:cubicBezTo>
                    <a:pt x="2641" y="80"/>
                    <a:pt x="2542" y="0"/>
                    <a:pt x="24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9"/>
            <p:cNvSpPr/>
            <p:nvPr/>
          </p:nvSpPr>
          <p:spPr>
            <a:xfrm>
              <a:off x="2282184" y="11333"/>
              <a:ext cx="236718" cy="141255"/>
            </a:xfrm>
            <a:custGeom>
              <a:avLst/>
              <a:gdLst/>
              <a:ahLst/>
              <a:cxnLst/>
              <a:rect l="l" t="t" r="r" b="b"/>
              <a:pathLst>
                <a:path w="6387" h="3811" extrusionOk="0">
                  <a:moveTo>
                    <a:pt x="146" y="0"/>
                  </a:moveTo>
                  <a:cubicBezTo>
                    <a:pt x="35" y="0"/>
                    <a:pt x="0" y="182"/>
                    <a:pt x="123" y="224"/>
                  </a:cubicBezTo>
                  <a:lnTo>
                    <a:pt x="124" y="224"/>
                  </a:lnTo>
                  <a:cubicBezTo>
                    <a:pt x="2477" y="1022"/>
                    <a:pt x="4267" y="2351"/>
                    <a:pt x="6242" y="3796"/>
                  </a:cubicBezTo>
                  <a:cubicBezTo>
                    <a:pt x="6256" y="3806"/>
                    <a:pt x="6271" y="3811"/>
                    <a:pt x="6284" y="3811"/>
                  </a:cubicBezTo>
                  <a:cubicBezTo>
                    <a:pt x="6344" y="3811"/>
                    <a:pt x="6387" y="3721"/>
                    <a:pt x="6340" y="3669"/>
                  </a:cubicBezTo>
                  <a:cubicBezTo>
                    <a:pt x="4785" y="1874"/>
                    <a:pt x="2406" y="729"/>
                    <a:pt x="184" y="7"/>
                  </a:cubicBezTo>
                  <a:cubicBezTo>
                    <a:pt x="170" y="2"/>
                    <a:pt x="158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9"/>
            <p:cNvSpPr/>
            <p:nvPr/>
          </p:nvSpPr>
          <p:spPr>
            <a:xfrm>
              <a:off x="2552703" y="-206202"/>
              <a:ext cx="112633" cy="344408"/>
            </a:xfrm>
            <a:custGeom>
              <a:avLst/>
              <a:gdLst/>
              <a:ahLst/>
              <a:cxnLst/>
              <a:rect l="l" t="t" r="r" b="b"/>
              <a:pathLst>
                <a:path w="3039" h="9292" extrusionOk="0">
                  <a:moveTo>
                    <a:pt x="2910" y="1"/>
                  </a:moveTo>
                  <a:cubicBezTo>
                    <a:pt x="2868" y="1"/>
                    <a:pt x="2825" y="23"/>
                    <a:pt x="2808" y="75"/>
                  </a:cubicBezTo>
                  <a:lnTo>
                    <a:pt x="2807" y="75"/>
                  </a:lnTo>
                  <a:cubicBezTo>
                    <a:pt x="1789" y="3051"/>
                    <a:pt x="701" y="6073"/>
                    <a:pt x="20" y="9149"/>
                  </a:cubicBezTo>
                  <a:cubicBezTo>
                    <a:pt x="1" y="9237"/>
                    <a:pt x="67" y="9292"/>
                    <a:pt x="134" y="9292"/>
                  </a:cubicBezTo>
                  <a:cubicBezTo>
                    <a:pt x="179" y="9292"/>
                    <a:pt x="224" y="9267"/>
                    <a:pt x="245" y="9210"/>
                  </a:cubicBezTo>
                  <a:cubicBezTo>
                    <a:pt x="1311" y="6240"/>
                    <a:pt x="2093" y="3150"/>
                    <a:pt x="3014" y="132"/>
                  </a:cubicBezTo>
                  <a:cubicBezTo>
                    <a:pt x="3038" y="52"/>
                    <a:pt x="2974" y="1"/>
                    <a:pt x="29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7" name="Google Shape;397;p9"/>
          <p:cNvGrpSpPr/>
          <p:nvPr/>
        </p:nvGrpSpPr>
        <p:grpSpPr>
          <a:xfrm>
            <a:off x="1564797" y="667488"/>
            <a:ext cx="724394" cy="1538673"/>
            <a:chOff x="290475" y="1572800"/>
            <a:chExt cx="1141857" cy="2425399"/>
          </a:xfrm>
        </p:grpSpPr>
        <p:sp>
          <p:nvSpPr>
            <p:cNvPr id="398" name="Google Shape;398;p9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9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9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9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9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0" name="Google Shape;410;p9"/>
          <p:cNvSpPr/>
          <p:nvPr/>
        </p:nvSpPr>
        <p:spPr>
          <a:xfrm>
            <a:off x="1647808" y="1285583"/>
            <a:ext cx="5848675" cy="3102375"/>
          </a:xfrm>
          <a:custGeom>
            <a:avLst/>
            <a:gdLst/>
            <a:ahLst/>
            <a:cxnLst/>
            <a:rect l="l" t="t" r="r" b="b"/>
            <a:pathLst>
              <a:path w="233947" h="124095" extrusionOk="0">
                <a:moveTo>
                  <a:pt x="4982" y="62602"/>
                </a:moveTo>
                <a:cubicBezTo>
                  <a:pt x="4734" y="53017"/>
                  <a:pt x="-389" y="41450"/>
                  <a:pt x="24" y="33352"/>
                </a:cubicBezTo>
                <a:cubicBezTo>
                  <a:pt x="437" y="25255"/>
                  <a:pt x="3329" y="19305"/>
                  <a:pt x="7460" y="14017"/>
                </a:cubicBezTo>
                <a:cubicBezTo>
                  <a:pt x="11591" y="8729"/>
                  <a:pt x="16880" y="3854"/>
                  <a:pt x="24812" y="1623"/>
                </a:cubicBezTo>
                <a:cubicBezTo>
                  <a:pt x="32744" y="-608"/>
                  <a:pt x="37297" y="-121"/>
                  <a:pt x="55053" y="632"/>
                </a:cubicBezTo>
                <a:cubicBezTo>
                  <a:pt x="72809" y="1385"/>
                  <a:pt x="106229" y="5233"/>
                  <a:pt x="131347" y="6142"/>
                </a:cubicBezTo>
                <a:cubicBezTo>
                  <a:pt x="156466" y="7051"/>
                  <a:pt x="188974" y="1667"/>
                  <a:pt x="205764" y="6085"/>
                </a:cubicBezTo>
                <a:cubicBezTo>
                  <a:pt x="222554" y="10504"/>
                  <a:pt x="227736" y="21264"/>
                  <a:pt x="232087" y="32653"/>
                </a:cubicBezTo>
                <a:cubicBezTo>
                  <a:pt x="236438" y="44042"/>
                  <a:pt x="231780" y="63816"/>
                  <a:pt x="231870" y="74420"/>
                </a:cubicBezTo>
                <a:cubicBezTo>
                  <a:pt x="231960" y="85024"/>
                  <a:pt x="234341" y="89515"/>
                  <a:pt x="232628" y="96278"/>
                </a:cubicBezTo>
                <a:cubicBezTo>
                  <a:pt x="230915" y="103041"/>
                  <a:pt x="227056" y="110380"/>
                  <a:pt x="221591" y="114997"/>
                </a:cubicBezTo>
                <a:cubicBezTo>
                  <a:pt x="216127" y="119614"/>
                  <a:pt x="209309" y="123204"/>
                  <a:pt x="199841" y="123979"/>
                </a:cubicBezTo>
                <a:cubicBezTo>
                  <a:pt x="190373" y="124755"/>
                  <a:pt x="179330" y="121452"/>
                  <a:pt x="164783" y="119650"/>
                </a:cubicBezTo>
                <a:cubicBezTo>
                  <a:pt x="150236" y="117848"/>
                  <a:pt x="130932" y="113423"/>
                  <a:pt x="112561" y="113169"/>
                </a:cubicBezTo>
                <a:cubicBezTo>
                  <a:pt x="94190" y="112915"/>
                  <a:pt x="69182" y="117383"/>
                  <a:pt x="54557" y="118127"/>
                </a:cubicBezTo>
                <a:cubicBezTo>
                  <a:pt x="39932" y="118871"/>
                  <a:pt x="32662" y="119201"/>
                  <a:pt x="24812" y="117631"/>
                </a:cubicBezTo>
                <a:cubicBezTo>
                  <a:pt x="16963" y="116061"/>
                  <a:pt x="11344" y="113169"/>
                  <a:pt x="7460" y="108707"/>
                </a:cubicBezTo>
                <a:cubicBezTo>
                  <a:pt x="3577" y="104245"/>
                  <a:pt x="1924" y="98544"/>
                  <a:pt x="1511" y="90860"/>
                </a:cubicBezTo>
                <a:cubicBezTo>
                  <a:pt x="1098" y="83176"/>
                  <a:pt x="5230" y="72187"/>
                  <a:pt x="4982" y="6260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11" name="Google Shape;411;p9"/>
          <p:cNvSpPr/>
          <p:nvPr/>
        </p:nvSpPr>
        <p:spPr>
          <a:xfrm>
            <a:off x="1564800" y="1326723"/>
            <a:ext cx="876894" cy="1994792"/>
          </a:xfrm>
          <a:custGeom>
            <a:avLst/>
            <a:gdLst/>
            <a:ahLst/>
            <a:cxnLst/>
            <a:rect l="l" t="t" r="r" b="b"/>
            <a:pathLst>
              <a:path w="35777" h="98181" extrusionOk="0">
                <a:moveTo>
                  <a:pt x="35777" y="0"/>
                </a:moveTo>
                <a:cubicBezTo>
                  <a:pt x="29082" y="2977"/>
                  <a:pt x="21800" y="5595"/>
                  <a:pt x="16619" y="10776"/>
                </a:cubicBezTo>
                <a:cubicBezTo>
                  <a:pt x="3617" y="23778"/>
                  <a:pt x="-1154" y="45124"/>
                  <a:pt x="256" y="63458"/>
                </a:cubicBezTo>
                <a:cubicBezTo>
                  <a:pt x="1306" y="77111"/>
                  <a:pt x="12524" y="88498"/>
                  <a:pt x="22207" y="98181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Google Shape;412;p9"/>
          <p:cNvSpPr/>
          <p:nvPr/>
        </p:nvSpPr>
        <p:spPr>
          <a:xfrm>
            <a:off x="7223075" y="1802425"/>
            <a:ext cx="392111" cy="1538660"/>
          </a:xfrm>
          <a:custGeom>
            <a:avLst/>
            <a:gdLst/>
            <a:ahLst/>
            <a:cxnLst/>
            <a:rect l="l" t="t" r="r" b="b"/>
            <a:pathLst>
              <a:path w="15998" h="65454" extrusionOk="0">
                <a:moveTo>
                  <a:pt x="0" y="0"/>
                </a:moveTo>
                <a:cubicBezTo>
                  <a:pt x="1291" y="7750"/>
                  <a:pt x="7661" y="13726"/>
                  <a:pt x="11175" y="20754"/>
                </a:cubicBezTo>
                <a:cubicBezTo>
                  <a:pt x="17839" y="34081"/>
                  <a:pt x="17440" y="52127"/>
                  <a:pt x="10776" y="65454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13" name="Google Shape;413;p9"/>
          <p:cNvGrpSpPr/>
          <p:nvPr/>
        </p:nvGrpSpPr>
        <p:grpSpPr>
          <a:xfrm rot="617545">
            <a:off x="6880940" y="2932326"/>
            <a:ext cx="942003" cy="2000894"/>
            <a:chOff x="290475" y="1572800"/>
            <a:chExt cx="1141857" cy="2425399"/>
          </a:xfrm>
        </p:grpSpPr>
        <p:sp>
          <p:nvSpPr>
            <p:cNvPr id="414" name="Google Shape;414;p9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5" name="Google Shape;415;p9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416" name="Google Shape;416;p9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9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9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9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9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9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9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9"/>
          <p:cNvSpPr txBox="1">
            <a:spLocks noGrp="1"/>
          </p:cNvSpPr>
          <p:nvPr>
            <p:ph type="title"/>
          </p:nvPr>
        </p:nvSpPr>
        <p:spPr>
          <a:xfrm>
            <a:off x="3130800" y="1764700"/>
            <a:ext cx="2882400" cy="8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427" name="Google Shape;427;p9"/>
          <p:cNvSpPr txBox="1">
            <a:spLocks noGrp="1"/>
          </p:cNvSpPr>
          <p:nvPr>
            <p:ph type="subTitle" idx="1"/>
          </p:nvPr>
        </p:nvSpPr>
        <p:spPr>
          <a:xfrm>
            <a:off x="2198250" y="2635100"/>
            <a:ext cx="4747500" cy="11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1"/>
        </a:solid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0"/>
          <p:cNvSpPr/>
          <p:nvPr/>
        </p:nvSpPr>
        <p:spPr>
          <a:xfrm rot="-9900000">
            <a:off x="-1758506" y="-547587"/>
            <a:ext cx="5372000" cy="4768154"/>
          </a:xfrm>
          <a:custGeom>
            <a:avLst/>
            <a:gdLst/>
            <a:ahLst/>
            <a:cxnLst/>
            <a:rect l="l" t="t" r="r" b="b"/>
            <a:pathLst>
              <a:path w="30111" h="26152" extrusionOk="0">
                <a:moveTo>
                  <a:pt x="18278" y="0"/>
                </a:moveTo>
                <a:cubicBezTo>
                  <a:pt x="17485" y="0"/>
                  <a:pt x="16699" y="116"/>
                  <a:pt x="15964" y="358"/>
                </a:cubicBezTo>
                <a:cubicBezTo>
                  <a:pt x="13158" y="1285"/>
                  <a:pt x="12221" y="4756"/>
                  <a:pt x="9358" y="5639"/>
                </a:cubicBezTo>
                <a:cubicBezTo>
                  <a:pt x="5157" y="6933"/>
                  <a:pt x="2101" y="8230"/>
                  <a:pt x="1051" y="10981"/>
                </a:cubicBezTo>
                <a:cubicBezTo>
                  <a:pt x="0" y="13734"/>
                  <a:pt x="3628" y="14788"/>
                  <a:pt x="2865" y="17216"/>
                </a:cubicBezTo>
                <a:cubicBezTo>
                  <a:pt x="2101" y="19645"/>
                  <a:pt x="669" y="20049"/>
                  <a:pt x="1719" y="22398"/>
                </a:cubicBezTo>
                <a:cubicBezTo>
                  <a:pt x="2584" y="24330"/>
                  <a:pt x="6355" y="26151"/>
                  <a:pt x="12982" y="26151"/>
                </a:cubicBezTo>
                <a:cubicBezTo>
                  <a:pt x="14410" y="26151"/>
                  <a:pt x="15971" y="26066"/>
                  <a:pt x="17664" y="25880"/>
                </a:cubicBezTo>
                <a:cubicBezTo>
                  <a:pt x="19635" y="25662"/>
                  <a:pt x="21663" y="25284"/>
                  <a:pt x="23524" y="24588"/>
                </a:cubicBezTo>
                <a:cubicBezTo>
                  <a:pt x="25558" y="23828"/>
                  <a:pt x="28151" y="22315"/>
                  <a:pt x="28524" y="19955"/>
                </a:cubicBezTo>
                <a:cubicBezTo>
                  <a:pt x="28680" y="18963"/>
                  <a:pt x="28227" y="18011"/>
                  <a:pt x="28278" y="17021"/>
                </a:cubicBezTo>
                <a:cubicBezTo>
                  <a:pt x="28373" y="15188"/>
                  <a:pt x="30111" y="14106"/>
                  <a:pt x="29296" y="12156"/>
                </a:cubicBezTo>
                <a:cubicBezTo>
                  <a:pt x="28846" y="11080"/>
                  <a:pt x="27877" y="10141"/>
                  <a:pt x="27151" y="9256"/>
                </a:cubicBezTo>
                <a:cubicBezTo>
                  <a:pt x="25273" y="6965"/>
                  <a:pt x="25490" y="3185"/>
                  <a:pt x="22991" y="1444"/>
                </a:cubicBezTo>
                <a:cubicBezTo>
                  <a:pt x="21660" y="515"/>
                  <a:pt x="19952" y="0"/>
                  <a:pt x="182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0"/>
          <p:cNvSpPr txBox="1">
            <a:spLocks noGrp="1"/>
          </p:cNvSpPr>
          <p:nvPr>
            <p:ph type="body" idx="1"/>
          </p:nvPr>
        </p:nvSpPr>
        <p:spPr>
          <a:xfrm>
            <a:off x="616500" y="268175"/>
            <a:ext cx="28392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Passion One"/>
              <a:buNone/>
              <a:defRPr sz="4300">
                <a:latin typeface="Passion One"/>
                <a:ea typeface="Passion One"/>
                <a:cs typeface="Passion One"/>
                <a:sym typeface="Passion One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 txBox="1">
            <a:spLocks noGrp="1"/>
          </p:cNvSpPr>
          <p:nvPr>
            <p:ph type="title" hasCustomPrompt="1"/>
          </p:nvPr>
        </p:nvSpPr>
        <p:spPr>
          <a:xfrm>
            <a:off x="1058100" y="1106125"/>
            <a:ext cx="70278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3" name="Google Shape;433;p11"/>
          <p:cNvSpPr txBox="1">
            <a:spLocks noGrp="1"/>
          </p:cNvSpPr>
          <p:nvPr>
            <p:ph type="body" idx="1"/>
          </p:nvPr>
        </p:nvSpPr>
        <p:spPr>
          <a:xfrm>
            <a:off x="1058100" y="3152225"/>
            <a:ext cx="7027800" cy="4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" name="Google Shape;43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435" name="Google Shape;435;p11"/>
          <p:cNvSpPr/>
          <p:nvPr/>
        </p:nvSpPr>
        <p:spPr>
          <a:xfrm rot="-5400000">
            <a:off x="6616931" y="2548001"/>
            <a:ext cx="3472017" cy="2514632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1"/>
          <p:cNvSpPr/>
          <p:nvPr/>
        </p:nvSpPr>
        <p:spPr>
          <a:xfrm rot="5400000">
            <a:off x="-743044" y="13501"/>
            <a:ext cx="3472017" cy="2514632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 rot="-1010324">
            <a:off x="7088161" y="2589413"/>
            <a:ext cx="2103950" cy="3250206"/>
            <a:chOff x="5976314" y="-1407515"/>
            <a:chExt cx="1407226" cy="2173899"/>
          </a:xfrm>
        </p:grpSpPr>
        <p:sp>
          <p:nvSpPr>
            <p:cNvPr id="438" name="Google Shape;438;p11"/>
            <p:cNvSpPr/>
            <p:nvPr/>
          </p:nvSpPr>
          <p:spPr>
            <a:xfrm>
              <a:off x="5976314" y="-1407515"/>
              <a:ext cx="1407226" cy="1575967"/>
            </a:xfrm>
            <a:custGeom>
              <a:avLst/>
              <a:gdLst/>
              <a:ahLst/>
              <a:cxnLst/>
              <a:rect l="l" t="t" r="r" b="b"/>
              <a:pathLst>
                <a:path w="37969" h="42519" extrusionOk="0">
                  <a:moveTo>
                    <a:pt x="16251" y="5937"/>
                  </a:moveTo>
                  <a:cubicBezTo>
                    <a:pt x="16380" y="5937"/>
                    <a:pt x="16506" y="5967"/>
                    <a:pt x="16626" y="6036"/>
                  </a:cubicBezTo>
                  <a:cubicBezTo>
                    <a:pt x="16867" y="6176"/>
                    <a:pt x="17004" y="6447"/>
                    <a:pt x="17065" y="6718"/>
                  </a:cubicBezTo>
                  <a:cubicBezTo>
                    <a:pt x="17326" y="7855"/>
                    <a:pt x="16493" y="8939"/>
                    <a:pt x="16313" y="10092"/>
                  </a:cubicBezTo>
                  <a:cubicBezTo>
                    <a:pt x="16217" y="10708"/>
                    <a:pt x="16311" y="11336"/>
                    <a:pt x="16365" y="11957"/>
                  </a:cubicBezTo>
                  <a:cubicBezTo>
                    <a:pt x="16419" y="12579"/>
                    <a:pt x="16428" y="13228"/>
                    <a:pt x="16177" y="13798"/>
                  </a:cubicBezTo>
                  <a:cubicBezTo>
                    <a:pt x="15939" y="14339"/>
                    <a:pt x="15410" y="14789"/>
                    <a:pt x="14827" y="14789"/>
                  </a:cubicBezTo>
                  <a:cubicBezTo>
                    <a:pt x="14794" y="14789"/>
                    <a:pt x="14761" y="14788"/>
                    <a:pt x="14728" y="14785"/>
                  </a:cubicBezTo>
                  <a:cubicBezTo>
                    <a:pt x="13933" y="14715"/>
                    <a:pt x="13437" y="13871"/>
                    <a:pt x="13292" y="13087"/>
                  </a:cubicBezTo>
                  <a:cubicBezTo>
                    <a:pt x="13068" y="11870"/>
                    <a:pt x="13599" y="10955"/>
                    <a:pt x="13957" y="9842"/>
                  </a:cubicBezTo>
                  <a:cubicBezTo>
                    <a:pt x="14312" y="8735"/>
                    <a:pt x="14192" y="7334"/>
                    <a:pt x="15133" y="6491"/>
                  </a:cubicBezTo>
                  <a:cubicBezTo>
                    <a:pt x="15445" y="6211"/>
                    <a:pt x="15859" y="5937"/>
                    <a:pt x="16251" y="5937"/>
                  </a:cubicBezTo>
                  <a:close/>
                  <a:moveTo>
                    <a:pt x="32830" y="20688"/>
                  </a:moveTo>
                  <a:cubicBezTo>
                    <a:pt x="32940" y="20688"/>
                    <a:pt x="33050" y="20700"/>
                    <a:pt x="33159" y="20731"/>
                  </a:cubicBezTo>
                  <a:cubicBezTo>
                    <a:pt x="33598" y="20853"/>
                    <a:pt x="33899" y="21241"/>
                    <a:pt x="33888" y="21708"/>
                  </a:cubicBezTo>
                  <a:cubicBezTo>
                    <a:pt x="33859" y="22942"/>
                    <a:pt x="31868" y="23770"/>
                    <a:pt x="30893" y="24009"/>
                  </a:cubicBezTo>
                  <a:cubicBezTo>
                    <a:pt x="30250" y="24167"/>
                    <a:pt x="29584" y="24238"/>
                    <a:pt x="28919" y="24238"/>
                  </a:cubicBezTo>
                  <a:cubicBezTo>
                    <a:pt x="28311" y="24238"/>
                    <a:pt x="27702" y="24179"/>
                    <a:pt x="27111" y="24072"/>
                  </a:cubicBezTo>
                  <a:cubicBezTo>
                    <a:pt x="26514" y="23964"/>
                    <a:pt x="25945" y="23763"/>
                    <a:pt x="25613" y="23219"/>
                  </a:cubicBezTo>
                  <a:cubicBezTo>
                    <a:pt x="25492" y="23019"/>
                    <a:pt x="25434" y="22766"/>
                    <a:pt x="25516" y="22546"/>
                  </a:cubicBezTo>
                  <a:cubicBezTo>
                    <a:pt x="25601" y="22319"/>
                    <a:pt x="25815" y="22169"/>
                    <a:pt x="26027" y="22051"/>
                  </a:cubicBezTo>
                  <a:cubicBezTo>
                    <a:pt x="26973" y="21519"/>
                    <a:pt x="28078" y="21365"/>
                    <a:pt x="29141" y="21325"/>
                  </a:cubicBezTo>
                  <a:cubicBezTo>
                    <a:pt x="29934" y="21295"/>
                    <a:pt x="30715" y="21149"/>
                    <a:pt x="31491" y="20987"/>
                  </a:cubicBezTo>
                  <a:cubicBezTo>
                    <a:pt x="31928" y="20898"/>
                    <a:pt x="32383" y="20688"/>
                    <a:pt x="32830" y="20688"/>
                  </a:cubicBezTo>
                  <a:close/>
                  <a:moveTo>
                    <a:pt x="35936" y="0"/>
                  </a:moveTo>
                  <a:cubicBezTo>
                    <a:pt x="34472" y="1735"/>
                    <a:pt x="30533" y="2087"/>
                    <a:pt x="27787" y="2087"/>
                  </a:cubicBezTo>
                  <a:cubicBezTo>
                    <a:pt x="26870" y="2087"/>
                    <a:pt x="26085" y="2048"/>
                    <a:pt x="25571" y="2008"/>
                  </a:cubicBezTo>
                  <a:cubicBezTo>
                    <a:pt x="25562" y="2008"/>
                    <a:pt x="25554" y="2008"/>
                    <a:pt x="25546" y="2007"/>
                  </a:cubicBezTo>
                  <a:cubicBezTo>
                    <a:pt x="25066" y="2352"/>
                    <a:pt x="24618" y="2738"/>
                    <a:pt x="24205" y="3162"/>
                  </a:cubicBezTo>
                  <a:cubicBezTo>
                    <a:pt x="23322" y="4069"/>
                    <a:pt x="22581" y="5097"/>
                    <a:pt x="21832" y="6113"/>
                  </a:cubicBezTo>
                  <a:cubicBezTo>
                    <a:pt x="21513" y="6547"/>
                    <a:pt x="20239" y="8694"/>
                    <a:pt x="19338" y="8694"/>
                  </a:cubicBezTo>
                  <a:cubicBezTo>
                    <a:pt x="19129" y="8694"/>
                    <a:pt x="18940" y="8579"/>
                    <a:pt x="18788" y="8300"/>
                  </a:cubicBezTo>
                  <a:cubicBezTo>
                    <a:pt x="18226" y="7273"/>
                    <a:pt x="18820" y="5964"/>
                    <a:pt x="19324" y="5048"/>
                  </a:cubicBezTo>
                  <a:cubicBezTo>
                    <a:pt x="19901" y="3999"/>
                    <a:pt x="20605" y="2963"/>
                    <a:pt x="21465" y="2137"/>
                  </a:cubicBezTo>
                  <a:lnTo>
                    <a:pt x="21465" y="2137"/>
                  </a:lnTo>
                  <a:cubicBezTo>
                    <a:pt x="18285" y="2572"/>
                    <a:pt x="15196" y="3752"/>
                    <a:pt x="12456" y="5441"/>
                  </a:cubicBezTo>
                  <a:cubicBezTo>
                    <a:pt x="11063" y="6298"/>
                    <a:pt x="9739" y="7266"/>
                    <a:pt x="8500" y="8333"/>
                  </a:cubicBezTo>
                  <a:cubicBezTo>
                    <a:pt x="7833" y="9627"/>
                    <a:pt x="7338" y="11008"/>
                    <a:pt x="7066" y="12439"/>
                  </a:cubicBezTo>
                  <a:cubicBezTo>
                    <a:pt x="6554" y="15135"/>
                    <a:pt x="6887" y="18446"/>
                    <a:pt x="5321" y="20828"/>
                  </a:cubicBezTo>
                  <a:cubicBezTo>
                    <a:pt x="5058" y="21228"/>
                    <a:pt x="4672" y="21569"/>
                    <a:pt x="4206" y="21677"/>
                  </a:cubicBezTo>
                  <a:cubicBezTo>
                    <a:pt x="4056" y="21712"/>
                    <a:pt x="3918" y="21729"/>
                    <a:pt x="3791" y="21729"/>
                  </a:cubicBezTo>
                  <a:cubicBezTo>
                    <a:pt x="1441" y="21729"/>
                    <a:pt x="2822" y="16059"/>
                    <a:pt x="3077" y="14889"/>
                  </a:cubicBezTo>
                  <a:cubicBezTo>
                    <a:pt x="3089" y="14832"/>
                    <a:pt x="3105" y="14775"/>
                    <a:pt x="3118" y="14718"/>
                  </a:cubicBezTo>
                  <a:lnTo>
                    <a:pt x="3118" y="14718"/>
                  </a:lnTo>
                  <a:cubicBezTo>
                    <a:pt x="1132" y="18092"/>
                    <a:pt x="0" y="21951"/>
                    <a:pt x="77" y="26208"/>
                  </a:cubicBezTo>
                  <a:cubicBezTo>
                    <a:pt x="164" y="30974"/>
                    <a:pt x="1865" y="34369"/>
                    <a:pt x="5198" y="39612"/>
                  </a:cubicBezTo>
                  <a:lnTo>
                    <a:pt x="7298" y="40801"/>
                  </a:lnTo>
                  <a:cubicBezTo>
                    <a:pt x="10338" y="42064"/>
                    <a:pt x="13728" y="42518"/>
                    <a:pt x="17062" y="42518"/>
                  </a:cubicBezTo>
                  <a:cubicBezTo>
                    <a:pt x="18247" y="42518"/>
                    <a:pt x="19424" y="42461"/>
                    <a:pt x="20577" y="42362"/>
                  </a:cubicBezTo>
                  <a:cubicBezTo>
                    <a:pt x="21882" y="42250"/>
                    <a:pt x="23147" y="41973"/>
                    <a:pt x="24364" y="41570"/>
                  </a:cubicBezTo>
                  <a:lnTo>
                    <a:pt x="24364" y="41570"/>
                  </a:lnTo>
                  <a:cubicBezTo>
                    <a:pt x="24318" y="41570"/>
                    <a:pt x="24273" y="41570"/>
                    <a:pt x="24227" y="41570"/>
                  </a:cubicBezTo>
                  <a:cubicBezTo>
                    <a:pt x="23237" y="41570"/>
                    <a:pt x="22249" y="41512"/>
                    <a:pt x="21266" y="41395"/>
                  </a:cubicBezTo>
                  <a:cubicBezTo>
                    <a:pt x="19571" y="41190"/>
                    <a:pt x="17725" y="40699"/>
                    <a:pt x="16787" y="39273"/>
                  </a:cubicBezTo>
                  <a:cubicBezTo>
                    <a:pt x="16546" y="38907"/>
                    <a:pt x="16390" y="38389"/>
                    <a:pt x="16671" y="38053"/>
                  </a:cubicBezTo>
                  <a:cubicBezTo>
                    <a:pt x="16849" y="37838"/>
                    <a:pt x="17150" y="37772"/>
                    <a:pt x="17429" y="37758"/>
                  </a:cubicBezTo>
                  <a:cubicBezTo>
                    <a:pt x="17473" y="37756"/>
                    <a:pt x="17517" y="37755"/>
                    <a:pt x="17561" y="37755"/>
                  </a:cubicBezTo>
                  <a:cubicBezTo>
                    <a:pt x="18517" y="37755"/>
                    <a:pt x="19419" y="38207"/>
                    <a:pt x="20295" y="38605"/>
                  </a:cubicBezTo>
                  <a:cubicBezTo>
                    <a:pt x="21894" y="39331"/>
                    <a:pt x="23557" y="39913"/>
                    <a:pt x="25261" y="40342"/>
                  </a:cubicBezTo>
                  <a:cubicBezTo>
                    <a:pt x="25717" y="40456"/>
                    <a:pt x="26185" y="40555"/>
                    <a:pt x="26656" y="40624"/>
                  </a:cubicBezTo>
                  <a:cubicBezTo>
                    <a:pt x="30175" y="38875"/>
                    <a:pt x="33132" y="35984"/>
                    <a:pt x="35132" y="32540"/>
                  </a:cubicBezTo>
                  <a:lnTo>
                    <a:pt x="35132" y="32540"/>
                  </a:lnTo>
                  <a:cubicBezTo>
                    <a:pt x="34694" y="32887"/>
                    <a:pt x="34243" y="33218"/>
                    <a:pt x="33778" y="33528"/>
                  </a:cubicBezTo>
                  <a:cubicBezTo>
                    <a:pt x="31937" y="34750"/>
                    <a:pt x="29844" y="35642"/>
                    <a:pt x="27647" y="35867"/>
                  </a:cubicBezTo>
                  <a:cubicBezTo>
                    <a:pt x="27388" y="35893"/>
                    <a:pt x="27112" y="35908"/>
                    <a:pt x="26826" y="35908"/>
                  </a:cubicBezTo>
                  <a:cubicBezTo>
                    <a:pt x="24842" y="35908"/>
                    <a:pt x="22351" y="35225"/>
                    <a:pt x="21691" y="33239"/>
                  </a:cubicBezTo>
                  <a:cubicBezTo>
                    <a:pt x="21394" y="32347"/>
                    <a:pt x="21746" y="31452"/>
                    <a:pt x="22406" y="30830"/>
                  </a:cubicBezTo>
                  <a:cubicBezTo>
                    <a:pt x="23361" y="29929"/>
                    <a:pt x="24462" y="29706"/>
                    <a:pt x="25640" y="29706"/>
                  </a:cubicBezTo>
                  <a:cubicBezTo>
                    <a:pt x="26126" y="29706"/>
                    <a:pt x="26625" y="29744"/>
                    <a:pt x="27131" y="29788"/>
                  </a:cubicBezTo>
                  <a:cubicBezTo>
                    <a:pt x="27465" y="29817"/>
                    <a:pt x="27809" y="29832"/>
                    <a:pt x="28159" y="29832"/>
                  </a:cubicBezTo>
                  <a:cubicBezTo>
                    <a:pt x="30393" y="29832"/>
                    <a:pt x="32878" y="29233"/>
                    <a:pt x="34569" y="27928"/>
                  </a:cubicBezTo>
                  <a:cubicBezTo>
                    <a:pt x="35693" y="27059"/>
                    <a:pt x="36785" y="26151"/>
                    <a:pt x="37740" y="25126"/>
                  </a:cubicBezTo>
                  <a:cubicBezTo>
                    <a:pt x="37853" y="24353"/>
                    <a:pt x="37917" y="23572"/>
                    <a:pt x="37931" y="22791"/>
                  </a:cubicBezTo>
                  <a:cubicBezTo>
                    <a:pt x="37969" y="20299"/>
                    <a:pt x="37449" y="17864"/>
                    <a:pt x="36862" y="15433"/>
                  </a:cubicBezTo>
                  <a:cubicBezTo>
                    <a:pt x="36765" y="15580"/>
                    <a:pt x="36669" y="15729"/>
                    <a:pt x="36563" y="15871"/>
                  </a:cubicBezTo>
                  <a:cubicBezTo>
                    <a:pt x="35352" y="17494"/>
                    <a:pt x="33463" y="18684"/>
                    <a:pt x="31438" y="18737"/>
                  </a:cubicBezTo>
                  <a:cubicBezTo>
                    <a:pt x="31414" y="18737"/>
                    <a:pt x="31391" y="18737"/>
                    <a:pt x="31367" y="18737"/>
                  </a:cubicBezTo>
                  <a:cubicBezTo>
                    <a:pt x="30756" y="18737"/>
                    <a:pt x="30049" y="18539"/>
                    <a:pt x="29873" y="17962"/>
                  </a:cubicBezTo>
                  <a:cubicBezTo>
                    <a:pt x="29753" y="17572"/>
                    <a:pt x="29941" y="17141"/>
                    <a:pt x="30227" y="16853"/>
                  </a:cubicBezTo>
                  <a:cubicBezTo>
                    <a:pt x="30515" y="16563"/>
                    <a:pt x="30890" y="16382"/>
                    <a:pt x="31248" y="16187"/>
                  </a:cubicBezTo>
                  <a:cubicBezTo>
                    <a:pt x="33221" y="15113"/>
                    <a:pt x="34848" y="13442"/>
                    <a:pt x="35933" y="11477"/>
                  </a:cubicBezTo>
                  <a:cubicBezTo>
                    <a:pt x="35873" y="11194"/>
                    <a:pt x="35810" y="10912"/>
                    <a:pt x="35755" y="10629"/>
                  </a:cubicBezTo>
                  <a:cubicBezTo>
                    <a:pt x="34981" y="6574"/>
                    <a:pt x="34515" y="3802"/>
                    <a:pt x="35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6155437" y="-1258254"/>
              <a:ext cx="1015550" cy="1331115"/>
            </a:xfrm>
            <a:custGeom>
              <a:avLst/>
              <a:gdLst/>
              <a:ahLst/>
              <a:cxnLst/>
              <a:rect l="l" t="t" r="r" b="b"/>
              <a:pathLst>
                <a:path w="27401" h="35913" extrusionOk="0">
                  <a:moveTo>
                    <a:pt x="27174" y="0"/>
                  </a:moveTo>
                  <a:cubicBezTo>
                    <a:pt x="27087" y="0"/>
                    <a:pt x="27002" y="46"/>
                    <a:pt x="26984" y="148"/>
                  </a:cubicBezTo>
                  <a:cubicBezTo>
                    <a:pt x="26497" y="2830"/>
                    <a:pt x="25424" y="5274"/>
                    <a:pt x="23653" y="7358"/>
                  </a:cubicBezTo>
                  <a:cubicBezTo>
                    <a:pt x="21865" y="9461"/>
                    <a:pt x="19654" y="11150"/>
                    <a:pt x="17515" y="12875"/>
                  </a:cubicBezTo>
                  <a:cubicBezTo>
                    <a:pt x="11667" y="17584"/>
                    <a:pt x="6390" y="22863"/>
                    <a:pt x="2665" y="29450"/>
                  </a:cubicBezTo>
                  <a:cubicBezTo>
                    <a:pt x="1626" y="31286"/>
                    <a:pt x="402" y="33493"/>
                    <a:pt x="45" y="35499"/>
                  </a:cubicBezTo>
                  <a:cubicBezTo>
                    <a:pt x="1" y="35749"/>
                    <a:pt x="213" y="35913"/>
                    <a:pt x="405" y="35913"/>
                  </a:cubicBezTo>
                  <a:cubicBezTo>
                    <a:pt x="533" y="35913"/>
                    <a:pt x="651" y="35841"/>
                    <a:pt x="681" y="35674"/>
                  </a:cubicBezTo>
                  <a:cubicBezTo>
                    <a:pt x="747" y="35294"/>
                    <a:pt x="1215" y="34602"/>
                    <a:pt x="1421" y="34174"/>
                  </a:cubicBezTo>
                  <a:cubicBezTo>
                    <a:pt x="1998" y="32976"/>
                    <a:pt x="2606" y="31787"/>
                    <a:pt x="3250" y="30624"/>
                  </a:cubicBezTo>
                  <a:cubicBezTo>
                    <a:pt x="5275" y="26959"/>
                    <a:pt x="7709" y="23547"/>
                    <a:pt x="10544" y="20465"/>
                  </a:cubicBezTo>
                  <a:cubicBezTo>
                    <a:pt x="12909" y="17892"/>
                    <a:pt x="15531" y="15580"/>
                    <a:pt x="18199" y="13328"/>
                  </a:cubicBezTo>
                  <a:cubicBezTo>
                    <a:pt x="20314" y="11540"/>
                    <a:pt x="22526" y="9771"/>
                    <a:pt x="24297" y="7627"/>
                  </a:cubicBezTo>
                  <a:cubicBezTo>
                    <a:pt x="26080" y="5467"/>
                    <a:pt x="27159" y="3000"/>
                    <a:pt x="27389" y="202"/>
                  </a:cubicBezTo>
                  <a:cubicBezTo>
                    <a:pt x="27400" y="74"/>
                    <a:pt x="27285" y="0"/>
                    <a:pt x="27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6575578" y="-575221"/>
              <a:ext cx="495970" cy="149075"/>
            </a:xfrm>
            <a:custGeom>
              <a:avLst/>
              <a:gdLst/>
              <a:ahLst/>
              <a:cxnLst/>
              <a:rect l="l" t="t" r="r" b="b"/>
              <a:pathLst>
                <a:path w="13382" h="4022" extrusionOk="0">
                  <a:moveTo>
                    <a:pt x="432" y="0"/>
                  </a:moveTo>
                  <a:cubicBezTo>
                    <a:pt x="172" y="0"/>
                    <a:pt x="0" y="392"/>
                    <a:pt x="280" y="551"/>
                  </a:cubicBezTo>
                  <a:cubicBezTo>
                    <a:pt x="3768" y="2528"/>
                    <a:pt x="7615" y="4022"/>
                    <a:pt x="11635" y="4022"/>
                  </a:cubicBezTo>
                  <a:cubicBezTo>
                    <a:pt x="12133" y="4022"/>
                    <a:pt x="12634" y="3999"/>
                    <a:pt x="13137" y="3951"/>
                  </a:cubicBezTo>
                  <a:cubicBezTo>
                    <a:pt x="13370" y="3930"/>
                    <a:pt x="13381" y="3577"/>
                    <a:pt x="13142" y="3577"/>
                  </a:cubicBezTo>
                  <a:cubicBezTo>
                    <a:pt x="13140" y="3577"/>
                    <a:pt x="13139" y="3577"/>
                    <a:pt x="13137" y="3578"/>
                  </a:cubicBezTo>
                  <a:cubicBezTo>
                    <a:pt x="12996" y="3581"/>
                    <a:pt x="12854" y="3582"/>
                    <a:pt x="12713" y="3582"/>
                  </a:cubicBezTo>
                  <a:cubicBezTo>
                    <a:pt x="8387" y="3582"/>
                    <a:pt x="4306" y="2187"/>
                    <a:pt x="578" y="42"/>
                  </a:cubicBezTo>
                  <a:cubicBezTo>
                    <a:pt x="528" y="13"/>
                    <a:pt x="478" y="0"/>
                    <a:pt x="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6674757" y="-1094242"/>
              <a:ext cx="173304" cy="422356"/>
            </a:xfrm>
            <a:custGeom>
              <a:avLst/>
              <a:gdLst/>
              <a:ahLst/>
              <a:cxnLst/>
              <a:rect l="l" t="t" r="r" b="b"/>
              <a:pathLst>
                <a:path w="4676" h="11395" extrusionOk="0">
                  <a:moveTo>
                    <a:pt x="4440" y="0"/>
                  </a:moveTo>
                  <a:cubicBezTo>
                    <a:pt x="4400" y="0"/>
                    <a:pt x="4360" y="17"/>
                    <a:pt x="4327" y="59"/>
                  </a:cubicBezTo>
                  <a:cubicBezTo>
                    <a:pt x="1880" y="3204"/>
                    <a:pt x="595" y="6972"/>
                    <a:pt x="45" y="10895"/>
                  </a:cubicBezTo>
                  <a:cubicBezTo>
                    <a:pt x="0" y="11215"/>
                    <a:pt x="225" y="11395"/>
                    <a:pt x="449" y="11395"/>
                  </a:cubicBezTo>
                  <a:cubicBezTo>
                    <a:pt x="634" y="11395"/>
                    <a:pt x="817" y="11272"/>
                    <a:pt x="847" y="11005"/>
                  </a:cubicBezTo>
                  <a:cubicBezTo>
                    <a:pt x="1266" y="7169"/>
                    <a:pt x="2731" y="3620"/>
                    <a:pt x="4606" y="274"/>
                  </a:cubicBezTo>
                  <a:cubicBezTo>
                    <a:pt x="4675" y="150"/>
                    <a:pt x="4557" y="0"/>
                    <a:pt x="4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6324702" y="-956286"/>
              <a:ext cx="793805" cy="1722670"/>
            </a:xfrm>
            <a:custGeom>
              <a:avLst/>
              <a:gdLst/>
              <a:ahLst/>
              <a:cxnLst/>
              <a:rect l="l" t="t" r="r" b="b"/>
              <a:pathLst>
                <a:path w="21418" h="46477" extrusionOk="0">
                  <a:moveTo>
                    <a:pt x="19122" y="1"/>
                  </a:moveTo>
                  <a:cubicBezTo>
                    <a:pt x="18221" y="1"/>
                    <a:pt x="17320" y="766"/>
                    <a:pt x="16690" y="1513"/>
                  </a:cubicBezTo>
                  <a:cubicBezTo>
                    <a:pt x="15317" y="3144"/>
                    <a:pt x="14115" y="5000"/>
                    <a:pt x="13704" y="7092"/>
                  </a:cubicBezTo>
                  <a:cubicBezTo>
                    <a:pt x="13491" y="8176"/>
                    <a:pt x="13497" y="9291"/>
                    <a:pt x="13324" y="10383"/>
                  </a:cubicBezTo>
                  <a:cubicBezTo>
                    <a:pt x="12931" y="12870"/>
                    <a:pt x="11580" y="15193"/>
                    <a:pt x="9612" y="16762"/>
                  </a:cubicBezTo>
                  <a:cubicBezTo>
                    <a:pt x="8756" y="17446"/>
                    <a:pt x="7791" y="17989"/>
                    <a:pt x="6955" y="18698"/>
                  </a:cubicBezTo>
                  <a:cubicBezTo>
                    <a:pt x="3967" y="21230"/>
                    <a:pt x="3164" y="25462"/>
                    <a:pt x="2971" y="29375"/>
                  </a:cubicBezTo>
                  <a:cubicBezTo>
                    <a:pt x="2781" y="33249"/>
                    <a:pt x="1089" y="32587"/>
                    <a:pt x="529" y="35343"/>
                  </a:cubicBezTo>
                  <a:cubicBezTo>
                    <a:pt x="1" y="37946"/>
                    <a:pt x="404" y="40214"/>
                    <a:pt x="2925" y="46196"/>
                  </a:cubicBezTo>
                  <a:lnTo>
                    <a:pt x="4520" y="46477"/>
                  </a:lnTo>
                  <a:cubicBezTo>
                    <a:pt x="4617" y="42218"/>
                    <a:pt x="8546" y="41796"/>
                    <a:pt x="9918" y="41087"/>
                  </a:cubicBezTo>
                  <a:cubicBezTo>
                    <a:pt x="11093" y="40479"/>
                    <a:pt x="12035" y="39565"/>
                    <a:pt x="12317" y="38233"/>
                  </a:cubicBezTo>
                  <a:cubicBezTo>
                    <a:pt x="12765" y="36115"/>
                    <a:pt x="11187" y="34211"/>
                    <a:pt x="12588" y="32254"/>
                  </a:cubicBezTo>
                  <a:cubicBezTo>
                    <a:pt x="12735" y="32049"/>
                    <a:pt x="12901" y="31857"/>
                    <a:pt x="13084" y="31683"/>
                  </a:cubicBezTo>
                  <a:cubicBezTo>
                    <a:pt x="14510" y="30318"/>
                    <a:pt x="16864" y="30192"/>
                    <a:pt x="17909" y="28420"/>
                  </a:cubicBezTo>
                  <a:cubicBezTo>
                    <a:pt x="19128" y="26350"/>
                    <a:pt x="18912" y="24010"/>
                    <a:pt x="18050" y="21811"/>
                  </a:cubicBezTo>
                  <a:cubicBezTo>
                    <a:pt x="16212" y="17118"/>
                    <a:pt x="19473" y="12706"/>
                    <a:pt x="20748" y="8356"/>
                  </a:cubicBezTo>
                  <a:cubicBezTo>
                    <a:pt x="21337" y="6336"/>
                    <a:pt x="21418" y="4202"/>
                    <a:pt x="20984" y="2142"/>
                  </a:cubicBezTo>
                  <a:cubicBezTo>
                    <a:pt x="20817" y="1351"/>
                    <a:pt x="20503" y="490"/>
                    <a:pt x="19770" y="146"/>
                  </a:cubicBezTo>
                  <a:cubicBezTo>
                    <a:pt x="19557" y="46"/>
                    <a:pt x="19339" y="1"/>
                    <a:pt x="19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6455421" y="-542974"/>
              <a:ext cx="483369" cy="1299907"/>
            </a:xfrm>
            <a:custGeom>
              <a:avLst/>
              <a:gdLst/>
              <a:ahLst/>
              <a:cxnLst/>
              <a:rect l="l" t="t" r="r" b="b"/>
              <a:pathLst>
                <a:path w="13042" h="35071" extrusionOk="0">
                  <a:moveTo>
                    <a:pt x="12967" y="0"/>
                  </a:moveTo>
                  <a:cubicBezTo>
                    <a:pt x="12938" y="0"/>
                    <a:pt x="12909" y="15"/>
                    <a:pt x="12904" y="49"/>
                  </a:cubicBezTo>
                  <a:lnTo>
                    <a:pt x="12905" y="48"/>
                  </a:lnTo>
                  <a:lnTo>
                    <a:pt x="12905" y="48"/>
                  </a:lnTo>
                  <a:cubicBezTo>
                    <a:pt x="11898" y="6165"/>
                    <a:pt x="7866" y="10961"/>
                    <a:pt x="4830" y="16171"/>
                  </a:cubicBezTo>
                  <a:cubicBezTo>
                    <a:pt x="1500" y="21883"/>
                    <a:pt x="289" y="28427"/>
                    <a:pt x="3" y="34972"/>
                  </a:cubicBezTo>
                  <a:cubicBezTo>
                    <a:pt x="0" y="35034"/>
                    <a:pt x="57" y="35070"/>
                    <a:pt x="110" y="35070"/>
                  </a:cubicBezTo>
                  <a:cubicBezTo>
                    <a:pt x="151" y="35070"/>
                    <a:pt x="191" y="35048"/>
                    <a:pt x="198" y="34998"/>
                  </a:cubicBezTo>
                  <a:cubicBezTo>
                    <a:pt x="735" y="31514"/>
                    <a:pt x="1003" y="28001"/>
                    <a:pt x="1845" y="24569"/>
                  </a:cubicBezTo>
                  <a:cubicBezTo>
                    <a:pt x="2650" y="21290"/>
                    <a:pt x="4020" y="18289"/>
                    <a:pt x="5745" y="15400"/>
                  </a:cubicBezTo>
                  <a:cubicBezTo>
                    <a:pt x="8640" y="10549"/>
                    <a:pt x="12324" y="5847"/>
                    <a:pt x="13036" y="67"/>
                  </a:cubicBezTo>
                  <a:cubicBezTo>
                    <a:pt x="13042" y="24"/>
                    <a:pt x="13004" y="0"/>
                    <a:pt x="1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575726" y="-244304"/>
              <a:ext cx="74829" cy="296483"/>
            </a:xfrm>
            <a:custGeom>
              <a:avLst/>
              <a:gdLst/>
              <a:ahLst/>
              <a:cxnLst/>
              <a:rect l="l" t="t" r="r" b="b"/>
              <a:pathLst>
                <a:path w="2019" h="7999" extrusionOk="0">
                  <a:moveTo>
                    <a:pt x="104" y="0"/>
                  </a:moveTo>
                  <a:cubicBezTo>
                    <a:pt x="54" y="0"/>
                    <a:pt x="0" y="33"/>
                    <a:pt x="5" y="92"/>
                  </a:cubicBezTo>
                  <a:cubicBezTo>
                    <a:pt x="234" y="2793"/>
                    <a:pt x="775" y="5460"/>
                    <a:pt x="1861" y="7957"/>
                  </a:cubicBezTo>
                  <a:cubicBezTo>
                    <a:pt x="1874" y="7986"/>
                    <a:pt x="1896" y="7998"/>
                    <a:pt x="1920" y="7998"/>
                  </a:cubicBezTo>
                  <a:cubicBezTo>
                    <a:pt x="1967" y="7998"/>
                    <a:pt x="2018" y="7952"/>
                    <a:pt x="2005" y="7897"/>
                  </a:cubicBezTo>
                  <a:cubicBezTo>
                    <a:pt x="1706" y="6587"/>
                    <a:pt x="1204" y="5330"/>
                    <a:pt x="874" y="4027"/>
                  </a:cubicBezTo>
                  <a:cubicBezTo>
                    <a:pt x="544" y="2724"/>
                    <a:pt x="370" y="1396"/>
                    <a:pt x="190" y="67"/>
                  </a:cubicBezTo>
                  <a:cubicBezTo>
                    <a:pt x="184" y="21"/>
                    <a:pt x="145" y="0"/>
                    <a:pt x="104" y="0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816113" y="-364358"/>
              <a:ext cx="166411" cy="135584"/>
            </a:xfrm>
            <a:custGeom>
              <a:avLst/>
              <a:gdLst/>
              <a:ahLst/>
              <a:cxnLst/>
              <a:rect l="l" t="t" r="r" b="b"/>
              <a:pathLst>
                <a:path w="4490" h="3658" extrusionOk="0">
                  <a:moveTo>
                    <a:pt x="4415" y="1"/>
                  </a:moveTo>
                  <a:cubicBezTo>
                    <a:pt x="4408" y="1"/>
                    <a:pt x="4401" y="2"/>
                    <a:pt x="4393" y="5"/>
                  </a:cubicBezTo>
                  <a:cubicBezTo>
                    <a:pt x="2668" y="711"/>
                    <a:pt x="1328" y="2136"/>
                    <a:pt x="69" y="3464"/>
                  </a:cubicBezTo>
                  <a:cubicBezTo>
                    <a:pt x="1" y="3536"/>
                    <a:pt x="63" y="3658"/>
                    <a:pt x="146" y="3658"/>
                  </a:cubicBezTo>
                  <a:cubicBezTo>
                    <a:pt x="165" y="3658"/>
                    <a:pt x="184" y="3652"/>
                    <a:pt x="203" y="3638"/>
                  </a:cubicBezTo>
                  <a:cubicBezTo>
                    <a:pt x="928" y="3124"/>
                    <a:pt x="1508" y="2466"/>
                    <a:pt x="2137" y="1844"/>
                  </a:cubicBezTo>
                  <a:cubicBezTo>
                    <a:pt x="2837" y="1150"/>
                    <a:pt x="3623" y="659"/>
                    <a:pt x="4441" y="119"/>
                  </a:cubicBezTo>
                  <a:cubicBezTo>
                    <a:pt x="4490" y="88"/>
                    <a:pt x="4468" y="1"/>
                    <a:pt x="4415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8344" y="-610432"/>
              <a:ext cx="70196" cy="214199"/>
            </a:xfrm>
            <a:custGeom>
              <a:avLst/>
              <a:gdLst/>
              <a:ahLst/>
              <a:cxnLst/>
              <a:rect l="l" t="t" r="r" b="b"/>
              <a:pathLst>
                <a:path w="1894" h="5779" extrusionOk="0">
                  <a:moveTo>
                    <a:pt x="20" y="1"/>
                  </a:moveTo>
                  <a:cubicBezTo>
                    <a:pt x="10" y="1"/>
                    <a:pt x="1" y="8"/>
                    <a:pt x="0" y="20"/>
                  </a:cubicBezTo>
                  <a:cubicBezTo>
                    <a:pt x="38" y="933"/>
                    <a:pt x="425" y="1831"/>
                    <a:pt x="696" y="2698"/>
                  </a:cubicBezTo>
                  <a:cubicBezTo>
                    <a:pt x="1011" y="3714"/>
                    <a:pt x="1311" y="4739"/>
                    <a:pt x="1720" y="5721"/>
                  </a:cubicBezTo>
                  <a:cubicBezTo>
                    <a:pt x="1737" y="5761"/>
                    <a:pt x="1770" y="5779"/>
                    <a:pt x="1802" y="5779"/>
                  </a:cubicBezTo>
                  <a:cubicBezTo>
                    <a:pt x="1849" y="5779"/>
                    <a:pt x="1893" y="5741"/>
                    <a:pt x="1880" y="5678"/>
                  </a:cubicBezTo>
                  <a:cubicBezTo>
                    <a:pt x="1654" y="4640"/>
                    <a:pt x="1317" y="3628"/>
                    <a:pt x="997" y="2616"/>
                  </a:cubicBezTo>
                  <a:cubicBezTo>
                    <a:pt x="723" y="1746"/>
                    <a:pt x="527" y="783"/>
                    <a:pt x="36" y="10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6616495" y="-99788"/>
              <a:ext cx="377852" cy="197631"/>
            </a:xfrm>
            <a:custGeom>
              <a:avLst/>
              <a:gdLst/>
              <a:ahLst/>
              <a:cxnLst/>
              <a:rect l="l" t="t" r="r" b="b"/>
              <a:pathLst>
                <a:path w="10195" h="5332" extrusionOk="0">
                  <a:moveTo>
                    <a:pt x="10092" y="1"/>
                  </a:moveTo>
                  <a:cubicBezTo>
                    <a:pt x="10075" y="1"/>
                    <a:pt x="10058" y="7"/>
                    <a:pt x="10042" y="22"/>
                  </a:cubicBezTo>
                  <a:cubicBezTo>
                    <a:pt x="7273" y="2573"/>
                    <a:pt x="3645" y="3999"/>
                    <a:pt x="114" y="5145"/>
                  </a:cubicBezTo>
                  <a:cubicBezTo>
                    <a:pt x="1" y="5181"/>
                    <a:pt x="39" y="5332"/>
                    <a:pt x="145" y="5332"/>
                  </a:cubicBezTo>
                  <a:cubicBezTo>
                    <a:pt x="151" y="5332"/>
                    <a:pt x="158" y="5331"/>
                    <a:pt x="165" y="5330"/>
                  </a:cubicBezTo>
                  <a:cubicBezTo>
                    <a:pt x="2031" y="5018"/>
                    <a:pt x="3849" y="4220"/>
                    <a:pt x="5527" y="3368"/>
                  </a:cubicBezTo>
                  <a:cubicBezTo>
                    <a:pt x="7176" y="2531"/>
                    <a:pt x="8903" y="1524"/>
                    <a:pt x="10146" y="125"/>
                  </a:cubicBezTo>
                  <a:cubicBezTo>
                    <a:pt x="10194" y="72"/>
                    <a:pt x="10147" y="1"/>
                    <a:pt x="100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6531251" y="-211354"/>
              <a:ext cx="89617" cy="272761"/>
            </a:xfrm>
            <a:custGeom>
              <a:avLst/>
              <a:gdLst/>
              <a:ahLst/>
              <a:cxnLst/>
              <a:rect l="l" t="t" r="r" b="b"/>
              <a:pathLst>
                <a:path w="2418" h="7359" extrusionOk="0">
                  <a:moveTo>
                    <a:pt x="92" y="1"/>
                  </a:moveTo>
                  <a:cubicBezTo>
                    <a:pt x="46" y="1"/>
                    <a:pt x="1" y="31"/>
                    <a:pt x="2" y="91"/>
                  </a:cubicBezTo>
                  <a:cubicBezTo>
                    <a:pt x="58" y="2595"/>
                    <a:pt x="954" y="5201"/>
                    <a:pt x="2269" y="7326"/>
                  </a:cubicBezTo>
                  <a:cubicBezTo>
                    <a:pt x="2283" y="7349"/>
                    <a:pt x="2307" y="7359"/>
                    <a:pt x="2330" y="7359"/>
                  </a:cubicBezTo>
                  <a:cubicBezTo>
                    <a:pt x="2374" y="7359"/>
                    <a:pt x="2417" y="7323"/>
                    <a:pt x="2399" y="7271"/>
                  </a:cubicBezTo>
                  <a:cubicBezTo>
                    <a:pt x="1567" y="4845"/>
                    <a:pt x="338" y="2714"/>
                    <a:pt x="191" y="91"/>
                  </a:cubicBezTo>
                  <a:cubicBezTo>
                    <a:pt x="187" y="31"/>
                    <a:pt x="139" y="1"/>
                    <a:pt x="92" y="1"/>
                  </a:cubicBezTo>
                  <a:close/>
                </a:path>
              </a:pathLst>
            </a:custGeom>
            <a:solidFill>
              <a:srgbClr val="173F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/>
          <p:nvPr/>
        </p:nvSpPr>
        <p:spPr>
          <a:xfrm>
            <a:off x="6927464" y="1256175"/>
            <a:ext cx="254994" cy="303913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1"/>
          <p:cNvSpPr/>
          <p:nvPr/>
        </p:nvSpPr>
        <p:spPr>
          <a:xfrm rot="1355094">
            <a:off x="1477787" y="3748830"/>
            <a:ext cx="254998" cy="303916"/>
          </a:xfrm>
          <a:custGeom>
            <a:avLst/>
            <a:gdLst/>
            <a:ahLst/>
            <a:cxnLst/>
            <a:rect l="l" t="t" r="r" b="b"/>
            <a:pathLst>
              <a:path w="9988" h="11903" extrusionOk="0">
                <a:moveTo>
                  <a:pt x="6094" y="1"/>
                </a:moveTo>
                <a:cubicBezTo>
                  <a:pt x="5481" y="1"/>
                  <a:pt x="1571" y="1164"/>
                  <a:pt x="1397" y="1501"/>
                </a:cubicBezTo>
                <a:cubicBezTo>
                  <a:pt x="1238" y="1811"/>
                  <a:pt x="3175" y="9126"/>
                  <a:pt x="3164" y="9332"/>
                </a:cubicBezTo>
                <a:cubicBezTo>
                  <a:pt x="3162" y="9361"/>
                  <a:pt x="3162" y="9374"/>
                  <a:pt x="3159" y="9374"/>
                </a:cubicBezTo>
                <a:cubicBezTo>
                  <a:pt x="3141" y="9374"/>
                  <a:pt x="3043" y="8893"/>
                  <a:pt x="2176" y="8607"/>
                </a:cubicBezTo>
                <a:cubicBezTo>
                  <a:pt x="2008" y="8551"/>
                  <a:pt x="1834" y="8524"/>
                  <a:pt x="1663" y="8524"/>
                </a:cubicBezTo>
                <a:cubicBezTo>
                  <a:pt x="804" y="8524"/>
                  <a:pt x="1" y="9211"/>
                  <a:pt x="219" y="10525"/>
                </a:cubicBezTo>
                <a:cubicBezTo>
                  <a:pt x="380" y="11495"/>
                  <a:pt x="1061" y="11903"/>
                  <a:pt x="1753" y="11903"/>
                </a:cubicBezTo>
                <a:cubicBezTo>
                  <a:pt x="2188" y="11903"/>
                  <a:pt x="2626" y="11742"/>
                  <a:pt x="2943" y="11458"/>
                </a:cubicBezTo>
                <a:cubicBezTo>
                  <a:pt x="3766" y="10722"/>
                  <a:pt x="4017" y="9913"/>
                  <a:pt x="4034" y="9585"/>
                </a:cubicBezTo>
                <a:cubicBezTo>
                  <a:pt x="4052" y="9258"/>
                  <a:pt x="2629" y="3822"/>
                  <a:pt x="2734" y="3728"/>
                </a:cubicBezTo>
                <a:cubicBezTo>
                  <a:pt x="2839" y="3635"/>
                  <a:pt x="6126" y="2247"/>
                  <a:pt x="6322" y="2247"/>
                </a:cubicBezTo>
                <a:cubicBezTo>
                  <a:pt x="6322" y="2247"/>
                  <a:pt x="6323" y="2247"/>
                  <a:pt x="6324" y="2247"/>
                </a:cubicBezTo>
                <a:cubicBezTo>
                  <a:pt x="6497" y="2256"/>
                  <a:pt x="8289" y="6674"/>
                  <a:pt x="8404" y="6805"/>
                </a:cubicBezTo>
                <a:cubicBezTo>
                  <a:pt x="8430" y="6834"/>
                  <a:pt x="8413" y="6840"/>
                  <a:pt x="8362" y="6840"/>
                </a:cubicBezTo>
                <a:cubicBezTo>
                  <a:pt x="8320" y="6840"/>
                  <a:pt x="8253" y="6836"/>
                  <a:pt x="8169" y="6836"/>
                </a:cubicBezTo>
                <a:cubicBezTo>
                  <a:pt x="7906" y="6836"/>
                  <a:pt x="7469" y="6882"/>
                  <a:pt x="7042" y="7264"/>
                </a:cubicBezTo>
                <a:cubicBezTo>
                  <a:pt x="6319" y="7912"/>
                  <a:pt x="6143" y="10150"/>
                  <a:pt x="7904" y="10150"/>
                </a:cubicBezTo>
                <a:cubicBezTo>
                  <a:pt x="7907" y="10150"/>
                  <a:pt x="7909" y="10150"/>
                  <a:pt x="7911" y="10150"/>
                </a:cubicBezTo>
                <a:cubicBezTo>
                  <a:pt x="9680" y="10145"/>
                  <a:pt x="9987" y="7941"/>
                  <a:pt x="9790" y="7416"/>
                </a:cubicBezTo>
                <a:cubicBezTo>
                  <a:pt x="9592" y="6890"/>
                  <a:pt x="6327" y="191"/>
                  <a:pt x="6171" y="17"/>
                </a:cubicBezTo>
                <a:cubicBezTo>
                  <a:pt x="6161" y="6"/>
                  <a:pt x="6135" y="1"/>
                  <a:pt x="609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1"/>
          <p:cNvSpPr/>
          <p:nvPr/>
        </p:nvSpPr>
        <p:spPr>
          <a:xfrm rot="-1010451">
            <a:off x="7564464" y="3780330"/>
            <a:ext cx="259128" cy="631500"/>
          </a:xfrm>
          <a:custGeom>
            <a:avLst/>
            <a:gdLst/>
            <a:ahLst/>
            <a:cxnLst/>
            <a:rect l="l" t="t" r="r" b="b"/>
            <a:pathLst>
              <a:path w="4676" h="11395" extrusionOk="0">
                <a:moveTo>
                  <a:pt x="4440" y="0"/>
                </a:moveTo>
                <a:cubicBezTo>
                  <a:pt x="4400" y="0"/>
                  <a:pt x="4360" y="17"/>
                  <a:pt x="4327" y="59"/>
                </a:cubicBezTo>
                <a:cubicBezTo>
                  <a:pt x="1880" y="3204"/>
                  <a:pt x="595" y="6972"/>
                  <a:pt x="45" y="10895"/>
                </a:cubicBezTo>
                <a:cubicBezTo>
                  <a:pt x="0" y="11215"/>
                  <a:pt x="225" y="11395"/>
                  <a:pt x="449" y="11395"/>
                </a:cubicBezTo>
                <a:cubicBezTo>
                  <a:pt x="634" y="11395"/>
                  <a:pt x="817" y="11272"/>
                  <a:pt x="847" y="11005"/>
                </a:cubicBezTo>
                <a:cubicBezTo>
                  <a:pt x="1266" y="7169"/>
                  <a:pt x="2731" y="3620"/>
                  <a:pt x="4606" y="274"/>
                </a:cubicBezTo>
                <a:cubicBezTo>
                  <a:pt x="4675" y="150"/>
                  <a:pt x="4557" y="0"/>
                  <a:pt x="444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8">
    <p:bg>
      <p:bgPr>
        <a:solidFill>
          <a:schemeClr val="dk1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4"/>
          <p:cNvSpPr txBox="1">
            <a:spLocks noGrp="1"/>
          </p:cNvSpPr>
          <p:nvPr>
            <p:ph type="title" hasCustomPrompt="1"/>
          </p:nvPr>
        </p:nvSpPr>
        <p:spPr>
          <a:xfrm>
            <a:off x="1377975" y="1743050"/>
            <a:ext cx="7647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5" name="Google Shape;525;p14"/>
          <p:cNvSpPr txBox="1">
            <a:spLocks noGrp="1"/>
          </p:cNvSpPr>
          <p:nvPr>
            <p:ph type="title" idx="2"/>
          </p:nvPr>
        </p:nvSpPr>
        <p:spPr>
          <a:xfrm>
            <a:off x="2139975" y="1574302"/>
            <a:ext cx="205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26" name="Google Shape;526;p14"/>
          <p:cNvSpPr txBox="1">
            <a:spLocks noGrp="1"/>
          </p:cNvSpPr>
          <p:nvPr>
            <p:ph type="subTitle" idx="1"/>
          </p:nvPr>
        </p:nvSpPr>
        <p:spPr>
          <a:xfrm>
            <a:off x="2139975" y="1938904"/>
            <a:ext cx="2239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27" name="Google Shape;527;p14"/>
          <p:cNvSpPr txBox="1">
            <a:spLocks noGrp="1"/>
          </p:cNvSpPr>
          <p:nvPr>
            <p:ph type="title" idx="3" hasCustomPrompt="1"/>
          </p:nvPr>
        </p:nvSpPr>
        <p:spPr>
          <a:xfrm>
            <a:off x="4612125" y="1743050"/>
            <a:ext cx="7647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8" name="Google Shape;528;p14"/>
          <p:cNvSpPr txBox="1">
            <a:spLocks noGrp="1"/>
          </p:cNvSpPr>
          <p:nvPr>
            <p:ph type="title" idx="4"/>
          </p:nvPr>
        </p:nvSpPr>
        <p:spPr>
          <a:xfrm>
            <a:off x="5374125" y="1574302"/>
            <a:ext cx="205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14"/>
          <p:cNvSpPr txBox="1">
            <a:spLocks noGrp="1"/>
          </p:cNvSpPr>
          <p:nvPr>
            <p:ph type="subTitle" idx="5"/>
          </p:nvPr>
        </p:nvSpPr>
        <p:spPr>
          <a:xfrm>
            <a:off x="5374125" y="1938904"/>
            <a:ext cx="2239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0" name="Google Shape;530;p14"/>
          <p:cNvSpPr txBox="1">
            <a:spLocks noGrp="1"/>
          </p:cNvSpPr>
          <p:nvPr>
            <p:ph type="title" idx="6" hasCustomPrompt="1"/>
          </p:nvPr>
        </p:nvSpPr>
        <p:spPr>
          <a:xfrm>
            <a:off x="1377975" y="3251551"/>
            <a:ext cx="7647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1" name="Google Shape;531;p14"/>
          <p:cNvSpPr txBox="1">
            <a:spLocks noGrp="1"/>
          </p:cNvSpPr>
          <p:nvPr>
            <p:ph type="title" idx="7"/>
          </p:nvPr>
        </p:nvSpPr>
        <p:spPr>
          <a:xfrm>
            <a:off x="2139975" y="3082802"/>
            <a:ext cx="205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14"/>
          <p:cNvSpPr txBox="1">
            <a:spLocks noGrp="1"/>
          </p:cNvSpPr>
          <p:nvPr>
            <p:ph type="subTitle" idx="8"/>
          </p:nvPr>
        </p:nvSpPr>
        <p:spPr>
          <a:xfrm>
            <a:off x="2139975" y="3447427"/>
            <a:ext cx="2239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3" name="Google Shape;533;p14"/>
          <p:cNvSpPr txBox="1">
            <a:spLocks noGrp="1"/>
          </p:cNvSpPr>
          <p:nvPr>
            <p:ph type="title" idx="9" hasCustomPrompt="1"/>
          </p:nvPr>
        </p:nvSpPr>
        <p:spPr>
          <a:xfrm>
            <a:off x="4612125" y="3251551"/>
            <a:ext cx="764700" cy="6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4" name="Google Shape;534;p14"/>
          <p:cNvSpPr txBox="1">
            <a:spLocks noGrp="1"/>
          </p:cNvSpPr>
          <p:nvPr>
            <p:ph type="title" idx="13"/>
          </p:nvPr>
        </p:nvSpPr>
        <p:spPr>
          <a:xfrm>
            <a:off x="5374125" y="3082802"/>
            <a:ext cx="2054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5" name="Google Shape;535;p14"/>
          <p:cNvSpPr txBox="1">
            <a:spLocks noGrp="1"/>
          </p:cNvSpPr>
          <p:nvPr>
            <p:ph type="subTitle" idx="14"/>
          </p:nvPr>
        </p:nvSpPr>
        <p:spPr>
          <a:xfrm>
            <a:off x="5374125" y="3447427"/>
            <a:ext cx="22395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36" name="Google Shape;536;p14"/>
          <p:cNvSpPr/>
          <p:nvPr/>
        </p:nvSpPr>
        <p:spPr>
          <a:xfrm rot="-299244" flipH="1">
            <a:off x="-3158728" y="2897611"/>
            <a:ext cx="4669233" cy="3328420"/>
          </a:xfrm>
          <a:custGeom>
            <a:avLst/>
            <a:gdLst/>
            <a:ahLst/>
            <a:cxnLst/>
            <a:rect l="l" t="t" r="r" b="b"/>
            <a:pathLst>
              <a:path w="45674" h="33169" extrusionOk="0">
                <a:moveTo>
                  <a:pt x="30337" y="1"/>
                </a:moveTo>
                <a:cubicBezTo>
                  <a:pt x="26083" y="1"/>
                  <a:pt x="27080" y="4218"/>
                  <a:pt x="24071" y="5159"/>
                </a:cubicBezTo>
                <a:cubicBezTo>
                  <a:pt x="23601" y="5306"/>
                  <a:pt x="23184" y="5368"/>
                  <a:pt x="22798" y="5368"/>
                </a:cubicBezTo>
                <a:cubicBezTo>
                  <a:pt x="20637" y="5368"/>
                  <a:pt x="19453" y="3411"/>
                  <a:pt x="15335" y="3411"/>
                </a:cubicBezTo>
                <a:cubicBezTo>
                  <a:pt x="10482" y="3411"/>
                  <a:pt x="8930" y="6129"/>
                  <a:pt x="8638" y="10303"/>
                </a:cubicBezTo>
                <a:cubicBezTo>
                  <a:pt x="8347" y="14476"/>
                  <a:pt x="6600" y="17194"/>
                  <a:pt x="3300" y="20301"/>
                </a:cubicBezTo>
                <a:cubicBezTo>
                  <a:pt x="0" y="23407"/>
                  <a:pt x="3009" y="29230"/>
                  <a:pt x="6601" y="29619"/>
                </a:cubicBezTo>
                <a:cubicBezTo>
                  <a:pt x="8043" y="29774"/>
                  <a:pt x="9572" y="30023"/>
                  <a:pt x="10934" y="30545"/>
                </a:cubicBezTo>
                <a:cubicBezTo>
                  <a:pt x="12338" y="31083"/>
                  <a:pt x="13400" y="32228"/>
                  <a:pt x="14803" y="32764"/>
                </a:cubicBezTo>
                <a:cubicBezTo>
                  <a:pt x="15842" y="33161"/>
                  <a:pt x="16984" y="33167"/>
                  <a:pt x="18097" y="33168"/>
                </a:cubicBezTo>
                <a:cubicBezTo>
                  <a:pt x="18100" y="33168"/>
                  <a:pt x="18103" y="33168"/>
                  <a:pt x="18106" y="33168"/>
                </a:cubicBezTo>
                <a:cubicBezTo>
                  <a:pt x="20543" y="33168"/>
                  <a:pt x="21915" y="32359"/>
                  <a:pt x="23816" y="30936"/>
                </a:cubicBezTo>
                <a:cubicBezTo>
                  <a:pt x="25218" y="29886"/>
                  <a:pt x="26984" y="28116"/>
                  <a:pt x="28828" y="27968"/>
                </a:cubicBezTo>
                <a:cubicBezTo>
                  <a:pt x="28890" y="27963"/>
                  <a:pt x="28952" y="27961"/>
                  <a:pt x="29014" y="27961"/>
                </a:cubicBezTo>
                <a:cubicBezTo>
                  <a:pt x="31376" y="27961"/>
                  <a:pt x="33691" y="31483"/>
                  <a:pt x="37758" y="32240"/>
                </a:cubicBezTo>
                <a:cubicBezTo>
                  <a:pt x="37916" y="32269"/>
                  <a:pt x="38073" y="32283"/>
                  <a:pt x="38229" y="32283"/>
                </a:cubicBezTo>
                <a:cubicBezTo>
                  <a:pt x="42212" y="32283"/>
                  <a:pt x="45673" y="23062"/>
                  <a:pt x="44553" y="19232"/>
                </a:cubicBezTo>
                <a:cubicBezTo>
                  <a:pt x="43388" y="15253"/>
                  <a:pt x="40088" y="13895"/>
                  <a:pt x="40768" y="10594"/>
                </a:cubicBezTo>
                <a:cubicBezTo>
                  <a:pt x="41447" y="7292"/>
                  <a:pt x="40766" y="5256"/>
                  <a:pt x="39311" y="3800"/>
                </a:cubicBezTo>
                <a:cubicBezTo>
                  <a:pt x="39311" y="3800"/>
                  <a:pt x="35525" y="305"/>
                  <a:pt x="30770" y="14"/>
                </a:cubicBezTo>
                <a:cubicBezTo>
                  <a:pt x="30620" y="5"/>
                  <a:pt x="30476" y="1"/>
                  <a:pt x="303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14"/>
          <p:cNvSpPr/>
          <p:nvPr/>
        </p:nvSpPr>
        <p:spPr>
          <a:xfrm flipH="1">
            <a:off x="7783435" y="-312875"/>
            <a:ext cx="1388871" cy="1939959"/>
          </a:xfrm>
          <a:custGeom>
            <a:avLst/>
            <a:gdLst/>
            <a:ahLst/>
            <a:cxnLst/>
            <a:rect l="l" t="t" r="r" b="b"/>
            <a:pathLst>
              <a:path w="14729" h="17430" extrusionOk="0">
                <a:moveTo>
                  <a:pt x="0" y="0"/>
                </a:moveTo>
                <a:lnTo>
                  <a:pt x="0" y="17429"/>
                </a:lnTo>
                <a:cubicBezTo>
                  <a:pt x="557" y="16707"/>
                  <a:pt x="1581" y="16522"/>
                  <a:pt x="2507" y="16452"/>
                </a:cubicBezTo>
                <a:cubicBezTo>
                  <a:pt x="3434" y="16381"/>
                  <a:pt x="4435" y="16347"/>
                  <a:pt x="5165" y="15790"/>
                </a:cubicBezTo>
                <a:cubicBezTo>
                  <a:pt x="6137" y="15051"/>
                  <a:pt x="6343" y="13595"/>
                  <a:pt x="7391" y="12963"/>
                </a:cubicBezTo>
                <a:cubicBezTo>
                  <a:pt x="7864" y="12678"/>
                  <a:pt x="8419" y="12614"/>
                  <a:pt x="8985" y="12614"/>
                </a:cubicBezTo>
                <a:cubicBezTo>
                  <a:pt x="9304" y="12614"/>
                  <a:pt x="9628" y="12634"/>
                  <a:pt x="9942" y="12646"/>
                </a:cubicBezTo>
                <a:cubicBezTo>
                  <a:pt x="10032" y="12650"/>
                  <a:pt x="10123" y="12652"/>
                  <a:pt x="10215" y="12652"/>
                </a:cubicBezTo>
                <a:cubicBezTo>
                  <a:pt x="11012" y="12652"/>
                  <a:pt x="11862" y="12505"/>
                  <a:pt x="12329" y="11897"/>
                </a:cubicBezTo>
                <a:cubicBezTo>
                  <a:pt x="12755" y="11344"/>
                  <a:pt x="12722" y="10580"/>
                  <a:pt x="12577" y="9906"/>
                </a:cubicBezTo>
                <a:cubicBezTo>
                  <a:pt x="12433" y="9231"/>
                  <a:pt x="12195" y="8554"/>
                  <a:pt x="12275" y="7869"/>
                </a:cubicBezTo>
                <a:cubicBezTo>
                  <a:pt x="12375" y="7015"/>
                  <a:pt x="12952" y="6287"/>
                  <a:pt x="13189" y="5459"/>
                </a:cubicBezTo>
                <a:cubicBezTo>
                  <a:pt x="13465" y="4493"/>
                  <a:pt x="13260" y="3468"/>
                  <a:pt x="13301" y="2466"/>
                </a:cubicBezTo>
                <a:cubicBezTo>
                  <a:pt x="13341" y="1464"/>
                  <a:pt x="13756" y="337"/>
                  <a:pt x="147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4"/>
          <p:cNvSpPr/>
          <p:nvPr/>
        </p:nvSpPr>
        <p:spPr>
          <a:xfrm>
            <a:off x="8528662" y="1118860"/>
            <a:ext cx="661173" cy="778487"/>
          </a:xfrm>
          <a:custGeom>
            <a:avLst/>
            <a:gdLst/>
            <a:ahLst/>
            <a:cxnLst/>
            <a:rect l="l" t="t" r="r" b="b"/>
            <a:pathLst>
              <a:path w="49489" h="58270" extrusionOk="0">
                <a:moveTo>
                  <a:pt x="0" y="0"/>
                </a:moveTo>
                <a:cubicBezTo>
                  <a:pt x="6802" y="9073"/>
                  <a:pt x="4755" y="23510"/>
                  <a:pt x="12771" y="31530"/>
                </a:cubicBezTo>
                <a:cubicBezTo>
                  <a:pt x="23475" y="42239"/>
                  <a:pt x="42718" y="44728"/>
                  <a:pt x="49489" y="58270"/>
                </a:cubicBezTo>
              </a:path>
            </a:pathLst>
          </a:custGeom>
          <a:noFill/>
          <a:ln w="19050" cap="flat" cmpd="sng">
            <a:solidFill>
              <a:srgbClr val="FFF4D5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14"/>
          <p:cNvSpPr txBox="1">
            <a:spLocks noGrp="1"/>
          </p:cNvSpPr>
          <p:nvPr>
            <p:ph type="title" idx="15"/>
          </p:nvPr>
        </p:nvSpPr>
        <p:spPr>
          <a:xfrm>
            <a:off x="668750" y="404700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600"/>
              <a:buNone/>
              <a:defRPr sz="2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40" name="Google Shape;540;p14"/>
          <p:cNvSpPr/>
          <p:nvPr/>
        </p:nvSpPr>
        <p:spPr>
          <a:xfrm rot="-4991186">
            <a:off x="626443" y="2707828"/>
            <a:ext cx="762114" cy="515523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4"/>
          <p:cNvGrpSpPr/>
          <p:nvPr/>
        </p:nvGrpSpPr>
        <p:grpSpPr>
          <a:xfrm rot="-2700000">
            <a:off x="-78291" y="3106132"/>
            <a:ext cx="1190129" cy="2527934"/>
            <a:chOff x="290475" y="1572800"/>
            <a:chExt cx="1141857" cy="2425399"/>
          </a:xfrm>
        </p:grpSpPr>
        <p:sp>
          <p:nvSpPr>
            <p:cNvPr id="542" name="Google Shape;542;p1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1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544" name="Google Shape;544;p1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4" name="Google Shape;554;p14"/>
          <p:cNvGrpSpPr/>
          <p:nvPr/>
        </p:nvGrpSpPr>
        <p:grpSpPr>
          <a:xfrm rot="1096700">
            <a:off x="8475490" y="3033519"/>
            <a:ext cx="1162487" cy="2469220"/>
            <a:chOff x="290475" y="1572800"/>
            <a:chExt cx="1141857" cy="2425399"/>
          </a:xfrm>
        </p:grpSpPr>
        <p:sp>
          <p:nvSpPr>
            <p:cNvPr id="555" name="Google Shape;555;p1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6" name="Google Shape;556;p1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557" name="Google Shape;557;p1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7" name="Google Shape;567;p14"/>
          <p:cNvGrpSpPr/>
          <p:nvPr/>
        </p:nvGrpSpPr>
        <p:grpSpPr>
          <a:xfrm rot="-298939">
            <a:off x="8026662" y="3095922"/>
            <a:ext cx="946636" cy="2010735"/>
            <a:chOff x="290475" y="1572800"/>
            <a:chExt cx="1141857" cy="2425399"/>
          </a:xfrm>
        </p:grpSpPr>
        <p:sp>
          <p:nvSpPr>
            <p:cNvPr id="568" name="Google Shape;568;p14"/>
            <p:cNvSpPr/>
            <p:nvPr/>
          </p:nvSpPr>
          <p:spPr>
            <a:xfrm>
              <a:off x="290475" y="1572800"/>
              <a:ext cx="1141857" cy="2425399"/>
            </a:xfrm>
            <a:custGeom>
              <a:avLst/>
              <a:gdLst/>
              <a:ahLst/>
              <a:cxnLst/>
              <a:rect l="l" t="t" r="r" b="b"/>
              <a:pathLst>
                <a:path w="15965" h="33911" extrusionOk="0">
                  <a:moveTo>
                    <a:pt x="14194" y="0"/>
                  </a:moveTo>
                  <a:lnTo>
                    <a:pt x="14194" y="0"/>
                  </a:lnTo>
                  <a:cubicBezTo>
                    <a:pt x="8929" y="3415"/>
                    <a:pt x="4769" y="8505"/>
                    <a:pt x="2472" y="14345"/>
                  </a:cubicBezTo>
                  <a:cubicBezTo>
                    <a:pt x="175" y="20184"/>
                    <a:pt x="0" y="27824"/>
                    <a:pt x="1527" y="33911"/>
                  </a:cubicBezTo>
                  <a:cubicBezTo>
                    <a:pt x="6946" y="30488"/>
                    <a:pt x="11210" y="25273"/>
                    <a:pt x="13490" y="19285"/>
                  </a:cubicBezTo>
                  <a:cubicBezTo>
                    <a:pt x="15770" y="13295"/>
                    <a:pt x="15965" y="6160"/>
                    <a:pt x="14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14"/>
            <p:cNvGrpSpPr/>
            <p:nvPr/>
          </p:nvGrpSpPr>
          <p:grpSpPr>
            <a:xfrm>
              <a:off x="293050" y="1607417"/>
              <a:ext cx="1086422" cy="2043326"/>
              <a:chOff x="293050" y="1607417"/>
              <a:chExt cx="1086422" cy="2043326"/>
            </a:xfrm>
          </p:grpSpPr>
          <p:sp>
            <p:nvSpPr>
              <p:cNvPr id="570" name="Google Shape;570;p14"/>
              <p:cNvSpPr/>
              <p:nvPr/>
            </p:nvSpPr>
            <p:spPr>
              <a:xfrm>
                <a:off x="538657" y="1607417"/>
                <a:ext cx="758925" cy="2043326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28569" extrusionOk="0">
                    <a:moveTo>
                      <a:pt x="10464" y="0"/>
                    </a:moveTo>
                    <a:cubicBezTo>
                      <a:pt x="10432" y="0"/>
                      <a:pt x="10401" y="17"/>
                      <a:pt x="10382" y="56"/>
                    </a:cubicBezTo>
                    <a:cubicBezTo>
                      <a:pt x="7058" y="7151"/>
                      <a:pt x="4218" y="14468"/>
                      <a:pt x="1894" y="21951"/>
                    </a:cubicBezTo>
                    <a:cubicBezTo>
                      <a:pt x="1228" y="24099"/>
                      <a:pt x="604" y="26261"/>
                      <a:pt x="22" y="28434"/>
                    </a:cubicBezTo>
                    <a:cubicBezTo>
                      <a:pt x="0" y="28516"/>
                      <a:pt x="68" y="28569"/>
                      <a:pt x="133" y="28569"/>
                    </a:cubicBezTo>
                    <a:cubicBezTo>
                      <a:pt x="176" y="28569"/>
                      <a:pt x="218" y="28546"/>
                      <a:pt x="232" y="28492"/>
                    </a:cubicBezTo>
                    <a:cubicBezTo>
                      <a:pt x="2247" y="20964"/>
                      <a:pt x="4775" y="13582"/>
                      <a:pt x="7796" y="6398"/>
                    </a:cubicBezTo>
                    <a:cubicBezTo>
                      <a:pt x="8679" y="4302"/>
                      <a:pt x="9604" y="2226"/>
                      <a:pt x="10570" y="166"/>
                    </a:cubicBezTo>
                    <a:cubicBezTo>
                      <a:pt x="10611" y="80"/>
                      <a:pt x="10535" y="0"/>
                      <a:pt x="10464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1028583" y="2052069"/>
                <a:ext cx="350889" cy="155347"/>
              </a:xfrm>
              <a:custGeom>
                <a:avLst/>
                <a:gdLst/>
                <a:ahLst/>
                <a:cxnLst/>
                <a:rect l="l" t="t" r="r" b="b"/>
                <a:pathLst>
                  <a:path w="4906" h="2172" extrusionOk="0">
                    <a:moveTo>
                      <a:pt x="4731" y="1"/>
                    </a:moveTo>
                    <a:cubicBezTo>
                      <a:pt x="4716" y="1"/>
                      <a:pt x="4700" y="4"/>
                      <a:pt x="4684" y="11"/>
                    </a:cubicBezTo>
                    <a:lnTo>
                      <a:pt x="113" y="1975"/>
                    </a:lnTo>
                    <a:cubicBezTo>
                      <a:pt x="1" y="2022"/>
                      <a:pt x="72" y="2172"/>
                      <a:pt x="176" y="2172"/>
                    </a:cubicBezTo>
                    <a:cubicBezTo>
                      <a:pt x="191" y="2172"/>
                      <a:pt x="206" y="2169"/>
                      <a:pt x="222" y="2162"/>
                    </a:cubicBezTo>
                    <a:lnTo>
                      <a:pt x="4794" y="198"/>
                    </a:lnTo>
                    <a:cubicBezTo>
                      <a:pt x="4906" y="151"/>
                      <a:pt x="4836" y="1"/>
                      <a:pt x="4731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890188" y="2446299"/>
                <a:ext cx="481633" cy="144332"/>
              </a:xfrm>
              <a:custGeom>
                <a:avLst/>
                <a:gdLst/>
                <a:ahLst/>
                <a:cxnLst/>
                <a:rect l="l" t="t" r="r" b="b"/>
                <a:pathLst>
                  <a:path w="6734" h="2018" extrusionOk="0">
                    <a:moveTo>
                      <a:pt x="6585" y="1"/>
                    </a:moveTo>
                    <a:cubicBezTo>
                      <a:pt x="6575" y="1"/>
                      <a:pt x="6565" y="2"/>
                      <a:pt x="6553" y="6"/>
                    </a:cubicBezTo>
                    <a:lnTo>
                      <a:pt x="123" y="1804"/>
                    </a:lnTo>
                    <a:cubicBezTo>
                      <a:pt x="0" y="1839"/>
                      <a:pt x="38" y="2018"/>
                      <a:pt x="150" y="2018"/>
                    </a:cubicBezTo>
                    <a:cubicBezTo>
                      <a:pt x="160" y="2018"/>
                      <a:pt x="170" y="2016"/>
                      <a:pt x="182" y="2013"/>
                    </a:cubicBezTo>
                    <a:lnTo>
                      <a:pt x="6611" y="214"/>
                    </a:lnTo>
                    <a:cubicBezTo>
                      <a:pt x="6734" y="180"/>
                      <a:pt x="6697" y="1"/>
                      <a:pt x="6585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754153" y="2813637"/>
                <a:ext cx="586270" cy="165288"/>
              </a:xfrm>
              <a:custGeom>
                <a:avLst/>
                <a:gdLst/>
                <a:ahLst/>
                <a:cxnLst/>
                <a:rect l="l" t="t" r="r" b="b"/>
                <a:pathLst>
                  <a:path w="8197" h="2311" extrusionOk="0">
                    <a:moveTo>
                      <a:pt x="8039" y="1"/>
                    </a:moveTo>
                    <a:cubicBezTo>
                      <a:pt x="8031" y="1"/>
                      <a:pt x="8022" y="2"/>
                      <a:pt x="8012" y="4"/>
                    </a:cubicBezTo>
                    <a:cubicBezTo>
                      <a:pt x="5358" y="612"/>
                      <a:pt x="2728" y="1308"/>
                      <a:pt x="122" y="2095"/>
                    </a:cubicBezTo>
                    <a:cubicBezTo>
                      <a:pt x="1" y="2132"/>
                      <a:pt x="37" y="2310"/>
                      <a:pt x="146" y="2310"/>
                    </a:cubicBezTo>
                    <a:cubicBezTo>
                      <a:pt x="157" y="2310"/>
                      <a:pt x="168" y="2309"/>
                      <a:pt x="180" y="2305"/>
                    </a:cubicBezTo>
                    <a:cubicBezTo>
                      <a:pt x="2786" y="1518"/>
                      <a:pt x="5416" y="822"/>
                      <a:pt x="8070" y="214"/>
                    </a:cubicBezTo>
                    <a:cubicBezTo>
                      <a:pt x="8197" y="185"/>
                      <a:pt x="8156" y="1"/>
                      <a:pt x="8039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4"/>
              <p:cNvSpPr/>
              <p:nvPr/>
            </p:nvSpPr>
            <p:spPr>
              <a:xfrm>
                <a:off x="963641" y="1742450"/>
                <a:ext cx="189392" cy="186459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2607" extrusionOk="0">
                    <a:moveTo>
                      <a:pt x="159" y="0"/>
                    </a:moveTo>
                    <a:cubicBezTo>
                      <a:pt x="80" y="0"/>
                      <a:pt x="1" y="86"/>
                      <a:pt x="58" y="162"/>
                    </a:cubicBezTo>
                    <a:lnTo>
                      <a:pt x="224" y="379"/>
                    </a:lnTo>
                    <a:cubicBezTo>
                      <a:pt x="248" y="410"/>
                      <a:pt x="280" y="424"/>
                      <a:pt x="312" y="425"/>
                    </a:cubicBezTo>
                    <a:lnTo>
                      <a:pt x="312" y="425"/>
                    </a:lnTo>
                    <a:lnTo>
                      <a:pt x="2418" y="2574"/>
                    </a:lnTo>
                    <a:cubicBezTo>
                      <a:pt x="2440" y="2597"/>
                      <a:pt x="2466" y="2607"/>
                      <a:pt x="2490" y="2607"/>
                    </a:cubicBezTo>
                    <a:cubicBezTo>
                      <a:pt x="2573" y="2607"/>
                      <a:pt x="2648" y="2498"/>
                      <a:pt x="2572" y="2421"/>
                    </a:cubicBezTo>
                    <a:lnTo>
                      <a:pt x="229" y="30"/>
                    </a:lnTo>
                    <a:cubicBezTo>
                      <a:pt x="209" y="9"/>
                      <a:pt x="184" y="0"/>
                      <a:pt x="159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4"/>
              <p:cNvSpPr/>
              <p:nvPr/>
            </p:nvSpPr>
            <p:spPr>
              <a:xfrm>
                <a:off x="658742" y="2179665"/>
                <a:ext cx="306975" cy="222936"/>
              </a:xfrm>
              <a:custGeom>
                <a:avLst/>
                <a:gdLst/>
                <a:ahLst/>
                <a:cxnLst/>
                <a:rect l="l" t="t" r="r" b="b"/>
                <a:pathLst>
                  <a:path w="4292" h="3117" extrusionOk="0">
                    <a:moveTo>
                      <a:pt x="170" y="1"/>
                    </a:moveTo>
                    <a:cubicBezTo>
                      <a:pt x="80" y="1"/>
                      <a:pt x="1" y="111"/>
                      <a:pt x="88" y="180"/>
                    </a:cubicBezTo>
                    <a:cubicBezTo>
                      <a:pt x="1379" y="1209"/>
                      <a:pt x="2712" y="2181"/>
                      <a:pt x="4085" y="3098"/>
                    </a:cubicBezTo>
                    <a:cubicBezTo>
                      <a:pt x="4105" y="3111"/>
                      <a:pt x="4124" y="3117"/>
                      <a:pt x="4142" y="3117"/>
                    </a:cubicBezTo>
                    <a:cubicBezTo>
                      <a:pt x="4232" y="3117"/>
                      <a:pt x="4292" y="2975"/>
                      <a:pt x="4195" y="2910"/>
                    </a:cubicBezTo>
                    <a:cubicBezTo>
                      <a:pt x="2837" y="2004"/>
                      <a:pt x="1519" y="1042"/>
                      <a:pt x="241" y="27"/>
                    </a:cubicBezTo>
                    <a:cubicBezTo>
                      <a:pt x="219" y="9"/>
                      <a:pt x="194" y="1"/>
                      <a:pt x="170" y="1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>
                <a:off x="463344" y="2498081"/>
                <a:ext cx="351676" cy="290453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4061" extrusionOk="0">
                    <a:moveTo>
                      <a:pt x="168" y="0"/>
                    </a:moveTo>
                    <a:cubicBezTo>
                      <a:pt x="79" y="0"/>
                      <a:pt x="1" y="110"/>
                      <a:pt x="85" y="180"/>
                    </a:cubicBezTo>
                    <a:lnTo>
                      <a:pt x="4678" y="4033"/>
                    </a:lnTo>
                    <a:cubicBezTo>
                      <a:pt x="4701" y="4053"/>
                      <a:pt x="4726" y="4061"/>
                      <a:pt x="4750" y="4061"/>
                    </a:cubicBezTo>
                    <a:cubicBezTo>
                      <a:pt x="4839" y="4061"/>
                      <a:pt x="4916" y="3951"/>
                      <a:pt x="4832" y="3880"/>
                    </a:cubicBezTo>
                    <a:lnTo>
                      <a:pt x="4831" y="3880"/>
                    </a:lnTo>
                    <a:lnTo>
                      <a:pt x="239" y="27"/>
                    </a:lnTo>
                    <a:cubicBezTo>
                      <a:pt x="217" y="8"/>
                      <a:pt x="192" y="0"/>
                      <a:pt x="168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>
                <a:off x="341971" y="3021837"/>
                <a:ext cx="314985" cy="211707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2960" extrusionOk="0">
                    <a:moveTo>
                      <a:pt x="144" y="0"/>
                    </a:moveTo>
                    <a:cubicBezTo>
                      <a:pt x="58" y="0"/>
                      <a:pt x="0" y="140"/>
                      <a:pt x="92" y="209"/>
                    </a:cubicBezTo>
                    <a:cubicBezTo>
                      <a:pt x="1414" y="1189"/>
                      <a:pt x="2782" y="2100"/>
                      <a:pt x="4193" y="2944"/>
                    </a:cubicBezTo>
                    <a:cubicBezTo>
                      <a:pt x="4212" y="2955"/>
                      <a:pt x="4230" y="2960"/>
                      <a:pt x="4247" y="2960"/>
                    </a:cubicBezTo>
                    <a:cubicBezTo>
                      <a:pt x="4341" y="2960"/>
                      <a:pt x="4403" y="2816"/>
                      <a:pt x="4303" y="2756"/>
                    </a:cubicBezTo>
                    <a:lnTo>
                      <a:pt x="4302" y="2756"/>
                    </a:lnTo>
                    <a:cubicBezTo>
                      <a:pt x="2888" y="1911"/>
                      <a:pt x="1522" y="999"/>
                      <a:pt x="201" y="21"/>
                    </a:cubicBezTo>
                    <a:cubicBezTo>
                      <a:pt x="182" y="7"/>
                      <a:pt x="162" y="0"/>
                      <a:pt x="1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623839" y="3270019"/>
                <a:ext cx="530840" cy="129813"/>
              </a:xfrm>
              <a:custGeom>
                <a:avLst/>
                <a:gdLst/>
                <a:ahLst/>
                <a:cxnLst/>
                <a:rect l="l" t="t" r="r" b="b"/>
                <a:pathLst>
                  <a:path w="7422" h="1815" extrusionOk="0">
                    <a:moveTo>
                      <a:pt x="7263" y="0"/>
                    </a:moveTo>
                    <a:cubicBezTo>
                      <a:pt x="7255" y="0"/>
                      <a:pt x="7246" y="1"/>
                      <a:pt x="7237" y="3"/>
                    </a:cubicBezTo>
                    <a:lnTo>
                      <a:pt x="127" y="1601"/>
                    </a:lnTo>
                    <a:cubicBezTo>
                      <a:pt x="0" y="1630"/>
                      <a:pt x="42" y="1814"/>
                      <a:pt x="159" y="1814"/>
                    </a:cubicBezTo>
                    <a:cubicBezTo>
                      <a:pt x="167" y="1814"/>
                      <a:pt x="176" y="1813"/>
                      <a:pt x="185" y="1811"/>
                    </a:cubicBezTo>
                    <a:lnTo>
                      <a:pt x="7294" y="213"/>
                    </a:lnTo>
                    <a:cubicBezTo>
                      <a:pt x="7422" y="184"/>
                      <a:pt x="7380" y="0"/>
                      <a:pt x="7263" y="0"/>
                    </a:cubicBezTo>
                    <a:close/>
                  </a:path>
                </a:pathLst>
              </a:custGeom>
              <a:solidFill>
                <a:srgbClr val="173F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>
                <a:off x="293050" y="3433161"/>
                <a:ext cx="289809" cy="163214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282" extrusionOk="0">
                    <a:moveTo>
                      <a:pt x="159" y="0"/>
                    </a:moveTo>
                    <a:cubicBezTo>
                      <a:pt x="63" y="0"/>
                      <a:pt x="0" y="142"/>
                      <a:pt x="103" y="203"/>
                    </a:cubicBezTo>
                    <a:lnTo>
                      <a:pt x="103" y="203"/>
                    </a:lnTo>
                    <a:lnTo>
                      <a:pt x="103" y="203"/>
                    </a:lnTo>
                    <a:lnTo>
                      <a:pt x="346" y="348"/>
                    </a:lnTo>
                    <a:cubicBezTo>
                      <a:pt x="362" y="358"/>
                      <a:pt x="378" y="363"/>
                      <a:pt x="394" y="364"/>
                    </a:cubicBezTo>
                    <a:lnTo>
                      <a:pt x="394" y="364"/>
                    </a:lnTo>
                    <a:lnTo>
                      <a:pt x="3837" y="2267"/>
                    </a:lnTo>
                    <a:cubicBezTo>
                      <a:pt x="3856" y="2277"/>
                      <a:pt x="3874" y="2282"/>
                      <a:pt x="3891" y="2282"/>
                    </a:cubicBezTo>
                    <a:cubicBezTo>
                      <a:pt x="3988" y="2282"/>
                      <a:pt x="4051" y="2138"/>
                      <a:pt x="3947" y="2080"/>
                    </a:cubicBezTo>
                    <a:lnTo>
                      <a:pt x="212" y="15"/>
                    </a:lnTo>
                    <a:cubicBezTo>
                      <a:pt x="194" y="5"/>
                      <a:pt x="176" y="0"/>
                      <a:pt x="1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0" name="Google Shape;580;p14"/>
          <p:cNvSpPr/>
          <p:nvPr/>
        </p:nvSpPr>
        <p:spPr>
          <a:xfrm rot="4991099" flipH="1">
            <a:off x="7945464" y="2495433"/>
            <a:ext cx="464203" cy="313992"/>
          </a:xfrm>
          <a:custGeom>
            <a:avLst/>
            <a:gdLst/>
            <a:ahLst/>
            <a:cxnLst/>
            <a:rect l="l" t="t" r="r" b="b"/>
            <a:pathLst>
              <a:path w="11050" h="7540" extrusionOk="0">
                <a:moveTo>
                  <a:pt x="8100" y="1"/>
                </a:moveTo>
                <a:cubicBezTo>
                  <a:pt x="7014" y="1"/>
                  <a:pt x="5905" y="606"/>
                  <a:pt x="5031" y="1160"/>
                </a:cubicBezTo>
                <a:cubicBezTo>
                  <a:pt x="3844" y="1914"/>
                  <a:pt x="2717" y="2877"/>
                  <a:pt x="1780" y="3926"/>
                </a:cubicBezTo>
                <a:cubicBezTo>
                  <a:pt x="843" y="4976"/>
                  <a:pt x="104" y="6138"/>
                  <a:pt x="0" y="7540"/>
                </a:cubicBezTo>
                <a:cubicBezTo>
                  <a:pt x="770" y="6279"/>
                  <a:pt x="2034" y="5341"/>
                  <a:pt x="3063" y="4768"/>
                </a:cubicBezTo>
                <a:cubicBezTo>
                  <a:pt x="4091" y="4195"/>
                  <a:pt x="5290" y="3997"/>
                  <a:pt x="6467" y="3945"/>
                </a:cubicBezTo>
                <a:cubicBezTo>
                  <a:pt x="7009" y="3922"/>
                  <a:pt x="7653" y="3944"/>
                  <a:pt x="8195" y="3901"/>
                </a:cubicBezTo>
                <a:cubicBezTo>
                  <a:pt x="10050" y="3755"/>
                  <a:pt x="11050" y="1114"/>
                  <a:pt x="9194" y="238"/>
                </a:cubicBezTo>
                <a:cubicBezTo>
                  <a:pt x="8839" y="71"/>
                  <a:pt x="8471" y="1"/>
                  <a:pt x="81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1_1">
    <p:bg>
      <p:bgPr>
        <a:solidFill>
          <a:schemeClr val="dk1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6"/>
          <p:cNvSpPr txBox="1">
            <a:spLocks noGrp="1"/>
          </p:cNvSpPr>
          <p:nvPr>
            <p:ph type="title"/>
          </p:nvPr>
        </p:nvSpPr>
        <p:spPr>
          <a:xfrm>
            <a:off x="5067050" y="3033561"/>
            <a:ext cx="3134400" cy="3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DM Sans"/>
              <a:buNone/>
              <a:defRPr sz="208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3" name="Google Shape;603;p16"/>
          <p:cNvSpPr txBox="1">
            <a:spLocks noGrp="1"/>
          </p:cNvSpPr>
          <p:nvPr>
            <p:ph type="subTitle" idx="1"/>
          </p:nvPr>
        </p:nvSpPr>
        <p:spPr>
          <a:xfrm>
            <a:off x="3626625" y="1765700"/>
            <a:ext cx="4574700" cy="12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Passion One"/>
              <a:buNone/>
              <a:defRPr sz="2400">
                <a:solidFill>
                  <a:schemeClr val="accent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16"/>
          <p:cNvSpPr/>
          <p:nvPr/>
        </p:nvSpPr>
        <p:spPr>
          <a:xfrm rot="48">
            <a:off x="-250576" y="2571776"/>
            <a:ext cx="3724206" cy="2697472"/>
          </a:xfrm>
          <a:custGeom>
            <a:avLst/>
            <a:gdLst/>
            <a:ahLst/>
            <a:cxnLst/>
            <a:rect l="l" t="t" r="r" b="b"/>
            <a:pathLst>
              <a:path w="20752" h="15030" extrusionOk="0">
                <a:moveTo>
                  <a:pt x="2732" y="0"/>
                </a:moveTo>
                <a:cubicBezTo>
                  <a:pt x="2694" y="0"/>
                  <a:pt x="2656" y="1"/>
                  <a:pt x="2618" y="2"/>
                </a:cubicBezTo>
                <a:cubicBezTo>
                  <a:pt x="1672" y="31"/>
                  <a:pt x="759" y="396"/>
                  <a:pt x="0" y="937"/>
                </a:cubicBezTo>
                <a:lnTo>
                  <a:pt x="0" y="15030"/>
                </a:lnTo>
                <a:lnTo>
                  <a:pt x="19944" y="15030"/>
                </a:lnTo>
                <a:cubicBezTo>
                  <a:pt x="20752" y="13518"/>
                  <a:pt x="20357" y="11508"/>
                  <a:pt x="19031" y="10378"/>
                </a:cubicBezTo>
                <a:cubicBezTo>
                  <a:pt x="18168" y="9643"/>
                  <a:pt x="16946" y="9218"/>
                  <a:pt x="16455" y="8220"/>
                </a:cubicBezTo>
                <a:cubicBezTo>
                  <a:pt x="16115" y="7528"/>
                  <a:pt x="16217" y="6718"/>
                  <a:pt x="16037" y="5972"/>
                </a:cubicBezTo>
                <a:cubicBezTo>
                  <a:pt x="15704" y="4590"/>
                  <a:pt x="14281" y="3526"/>
                  <a:pt x="12797" y="3526"/>
                </a:cubicBezTo>
                <a:cubicBezTo>
                  <a:pt x="12746" y="3526"/>
                  <a:pt x="12695" y="3528"/>
                  <a:pt x="12643" y="3530"/>
                </a:cubicBezTo>
                <a:cubicBezTo>
                  <a:pt x="11766" y="3574"/>
                  <a:pt x="10948" y="3947"/>
                  <a:pt x="10112" y="4206"/>
                </a:cubicBezTo>
                <a:cubicBezTo>
                  <a:pt x="9649" y="4350"/>
                  <a:pt x="9150" y="4458"/>
                  <a:pt x="8665" y="4458"/>
                </a:cubicBezTo>
                <a:cubicBezTo>
                  <a:pt x="8274" y="4458"/>
                  <a:pt x="7893" y="4388"/>
                  <a:pt x="7547" y="4211"/>
                </a:cubicBezTo>
                <a:cubicBezTo>
                  <a:pt x="6313" y="3579"/>
                  <a:pt x="6122" y="1955"/>
                  <a:pt x="5177" y="970"/>
                </a:cubicBezTo>
                <a:cubicBezTo>
                  <a:pt x="4564" y="331"/>
                  <a:pt x="3642" y="0"/>
                  <a:pt x="273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ssion One"/>
              <a:buNone/>
              <a:defRPr sz="28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●"/>
              <a:defRPr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4" r:id="rId19"/>
    <p:sldLayoutId id="2147483675" r:id="rId20"/>
    <p:sldLayoutId id="2147483676" r:id="rId21"/>
    <p:sldLayoutId id="2147483677" r:id="rId22"/>
    <p:sldLayoutId id="2147483679" r:id="rId23"/>
    <p:sldLayoutId id="2147483681" r:id="rId24"/>
    <p:sldLayoutId id="2147483682" r:id="rId25"/>
    <p:sldLayoutId id="2147483684" r:id="rId26"/>
    <p:sldLayoutId id="2147483685" r:id="rId27"/>
    <p:sldLayoutId id="2147483688" r:id="rId28"/>
    <p:sldLayoutId id="2147483690" r:id="rId29"/>
    <p:sldLayoutId id="2147483691" r:id="rId30"/>
    <p:sldLayoutId id="2147483694" r:id="rId31"/>
    <p:sldLayoutId id="2147483697" r:id="rId32"/>
    <p:sldLayoutId id="2147483699" r:id="rId33"/>
    <p:sldLayoutId id="2147483700" r:id="rId34"/>
    <p:sldLayoutId id="2147483702" r:id="rId35"/>
    <p:sldLayoutId id="2147483704" r:id="rId36"/>
    <p:sldLayoutId id="2147483705" r:id="rId37"/>
    <p:sldLayoutId id="2147483706" r:id="rId38"/>
    <p:sldLayoutId id="2147483709" r:id="rId39"/>
    <p:sldLayoutId id="2147483710" r:id="rId40"/>
    <p:sldLayoutId id="2147483711" r:id="rId4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2765AB5-CECD-4105-8B5F-2BBD6E42D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457" y="291139"/>
            <a:ext cx="52309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400" b="0" i="1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escolar: 2021-2022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n 2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4E24BBF0-9CF4-432C-A12C-2B06D8A8C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3" r="19180"/>
          <a:stretch>
            <a:fillRect/>
          </a:stretch>
        </p:blipFill>
        <p:spPr bwMode="auto">
          <a:xfrm>
            <a:off x="440001" y="936326"/>
            <a:ext cx="1470025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1C950DE-4239-4B30-9B06-1CBDD0D20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596" y="936326"/>
            <a:ext cx="5230919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Actividad: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6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Actividad con canción infantil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MX" sz="26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2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Estrategias de m</a:t>
            </a:r>
            <a:r>
              <a:rPr kumimoji="0" lang="es-ES" altLang="es-MX" sz="2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ES" altLang="es-MX" sz="2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sica y canto en educaci</a:t>
            </a:r>
            <a:r>
              <a:rPr kumimoji="0" lang="es-ES" altLang="es-MX" sz="2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26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preescolar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MX" sz="2600" b="1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DOCENTE: 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Ariel Morales Garc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MX" sz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ALUMNA: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Rania</a:t>
            </a: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MX" sz="12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Romina Realpozo Haro 	NL: 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s-MX" sz="12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Semestre: 1°</a:t>
            </a:r>
            <a:endParaRPr kumimoji="0" lang="es-MX" altLang="es-MX" sz="6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</a:t>
            </a: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ES" altLang="es-MX" sz="1200" b="1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n: D</a:t>
            </a:r>
            <a:endParaRPr kumimoji="0" lang="es-ES" altLang="es-MX" sz="18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71"/>
          <p:cNvSpPr txBox="1">
            <a:spLocks noGrp="1"/>
          </p:cNvSpPr>
          <p:nvPr>
            <p:ph type="ctrTitle"/>
          </p:nvPr>
        </p:nvSpPr>
        <p:spPr>
          <a:xfrm>
            <a:off x="2322286" y="2902646"/>
            <a:ext cx="4074071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S</a:t>
            </a:r>
            <a:r>
              <a:rPr lang="en" dirty="0"/>
              <a:t>i las gotas de lluvia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74"/>
          <p:cNvSpPr txBox="1">
            <a:spLocks noGrp="1"/>
          </p:cNvSpPr>
          <p:nvPr>
            <p:ph type="title"/>
          </p:nvPr>
        </p:nvSpPr>
        <p:spPr>
          <a:xfrm>
            <a:off x="4261416" y="389804"/>
            <a:ext cx="3673644" cy="52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P</a:t>
            </a:r>
            <a:r>
              <a:rPr lang="en" dirty="0"/>
              <a:t>ara que sirve la cancion: </a:t>
            </a:r>
            <a:endParaRPr dirty="0"/>
          </a:p>
        </p:txBody>
      </p:sp>
      <p:grpSp>
        <p:nvGrpSpPr>
          <p:cNvPr id="1637" name="Google Shape;1637;p74"/>
          <p:cNvGrpSpPr/>
          <p:nvPr/>
        </p:nvGrpSpPr>
        <p:grpSpPr>
          <a:xfrm rot="428720" flipH="1">
            <a:off x="2112375" y="687814"/>
            <a:ext cx="2656043" cy="3767891"/>
            <a:chOff x="4302350" y="409950"/>
            <a:chExt cx="2052025" cy="2911025"/>
          </a:xfrm>
        </p:grpSpPr>
        <p:sp>
          <p:nvSpPr>
            <p:cNvPr id="1638" name="Google Shape;1638;p74"/>
            <p:cNvSpPr/>
            <p:nvPr/>
          </p:nvSpPr>
          <p:spPr>
            <a:xfrm>
              <a:off x="4665875" y="835600"/>
              <a:ext cx="255950" cy="412100"/>
            </a:xfrm>
            <a:custGeom>
              <a:avLst/>
              <a:gdLst/>
              <a:ahLst/>
              <a:cxnLst/>
              <a:rect l="l" t="t" r="r" b="b"/>
              <a:pathLst>
                <a:path w="10238" h="16484" extrusionOk="0">
                  <a:moveTo>
                    <a:pt x="4388" y="1"/>
                  </a:moveTo>
                  <a:lnTo>
                    <a:pt x="1123" y="5440"/>
                  </a:lnTo>
                  <a:cubicBezTo>
                    <a:pt x="1123" y="5440"/>
                    <a:pt x="1883" y="10318"/>
                    <a:pt x="0" y="12078"/>
                  </a:cubicBezTo>
                  <a:lnTo>
                    <a:pt x="4414" y="16483"/>
                  </a:lnTo>
                  <a:lnTo>
                    <a:pt x="9506" y="13679"/>
                  </a:lnTo>
                  <a:lnTo>
                    <a:pt x="10237" y="7429"/>
                  </a:lnTo>
                  <a:lnTo>
                    <a:pt x="10237" y="7429"/>
                  </a:lnTo>
                  <a:cubicBezTo>
                    <a:pt x="10218" y="7430"/>
                    <a:pt x="10198" y="7430"/>
                    <a:pt x="10179" y="7430"/>
                  </a:cubicBezTo>
                  <a:cubicBezTo>
                    <a:pt x="7614" y="7430"/>
                    <a:pt x="4388" y="1"/>
                    <a:pt x="43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4"/>
            <p:cNvSpPr/>
            <p:nvPr/>
          </p:nvSpPr>
          <p:spPr>
            <a:xfrm>
              <a:off x="4499100" y="676475"/>
              <a:ext cx="328225" cy="329650"/>
            </a:xfrm>
            <a:custGeom>
              <a:avLst/>
              <a:gdLst/>
              <a:ahLst/>
              <a:cxnLst/>
              <a:rect l="l" t="t" r="r" b="b"/>
              <a:pathLst>
                <a:path w="13129" h="13186" extrusionOk="0">
                  <a:moveTo>
                    <a:pt x="6169" y="1"/>
                  </a:moveTo>
                  <a:cubicBezTo>
                    <a:pt x="4548" y="1"/>
                    <a:pt x="3086" y="590"/>
                    <a:pt x="1670" y="1795"/>
                  </a:cubicBezTo>
                  <a:cubicBezTo>
                    <a:pt x="1670" y="1795"/>
                    <a:pt x="0" y="3269"/>
                    <a:pt x="1473" y="7542"/>
                  </a:cubicBezTo>
                  <a:cubicBezTo>
                    <a:pt x="2755" y="11262"/>
                    <a:pt x="4858" y="13110"/>
                    <a:pt x="6985" y="13185"/>
                  </a:cubicBezTo>
                  <a:cubicBezTo>
                    <a:pt x="7006" y="13185"/>
                    <a:pt x="7026" y="13186"/>
                    <a:pt x="7047" y="13186"/>
                  </a:cubicBezTo>
                  <a:cubicBezTo>
                    <a:pt x="7243" y="13186"/>
                    <a:pt x="7438" y="13155"/>
                    <a:pt x="7628" y="13113"/>
                  </a:cubicBezTo>
                  <a:cubicBezTo>
                    <a:pt x="7840" y="13069"/>
                    <a:pt x="8050" y="13010"/>
                    <a:pt x="8244" y="12915"/>
                  </a:cubicBezTo>
                  <a:cubicBezTo>
                    <a:pt x="9957" y="12074"/>
                    <a:pt x="11066" y="9935"/>
                    <a:pt x="11024" y="6678"/>
                  </a:cubicBezTo>
                  <a:cubicBezTo>
                    <a:pt x="13129" y="6549"/>
                    <a:pt x="12600" y="3931"/>
                    <a:pt x="11647" y="3931"/>
                  </a:cubicBezTo>
                  <a:cubicBezTo>
                    <a:pt x="11644" y="3931"/>
                    <a:pt x="11641" y="3931"/>
                    <a:pt x="11638" y="3931"/>
                  </a:cubicBezTo>
                  <a:cubicBezTo>
                    <a:pt x="11212" y="3939"/>
                    <a:pt x="10951" y="4087"/>
                    <a:pt x="10791" y="4253"/>
                  </a:cubicBezTo>
                  <a:cubicBezTo>
                    <a:pt x="10148" y="883"/>
                    <a:pt x="8435" y="348"/>
                    <a:pt x="8435" y="348"/>
                  </a:cubicBezTo>
                  <a:cubicBezTo>
                    <a:pt x="7641" y="117"/>
                    <a:pt x="6889" y="1"/>
                    <a:pt x="6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4"/>
            <p:cNvSpPr/>
            <p:nvPr/>
          </p:nvSpPr>
          <p:spPr>
            <a:xfrm>
              <a:off x="4499000" y="635000"/>
              <a:ext cx="407150" cy="258250"/>
            </a:xfrm>
            <a:custGeom>
              <a:avLst/>
              <a:gdLst/>
              <a:ahLst/>
              <a:cxnLst/>
              <a:rect l="l" t="t" r="r" b="b"/>
              <a:pathLst>
                <a:path w="16286" h="10330" extrusionOk="0">
                  <a:moveTo>
                    <a:pt x="6878" y="1"/>
                  </a:moveTo>
                  <a:cubicBezTo>
                    <a:pt x="2670" y="1"/>
                    <a:pt x="129" y="3190"/>
                    <a:pt x="71" y="5183"/>
                  </a:cubicBezTo>
                  <a:cubicBezTo>
                    <a:pt x="1" y="7651"/>
                    <a:pt x="1896" y="10316"/>
                    <a:pt x="1896" y="10316"/>
                  </a:cubicBezTo>
                  <a:cubicBezTo>
                    <a:pt x="1120" y="7496"/>
                    <a:pt x="2853" y="6064"/>
                    <a:pt x="2853" y="6064"/>
                  </a:cubicBezTo>
                  <a:cubicBezTo>
                    <a:pt x="3431" y="6582"/>
                    <a:pt x="4111" y="6974"/>
                    <a:pt x="4849" y="7217"/>
                  </a:cubicBezTo>
                  <a:cubicBezTo>
                    <a:pt x="5695" y="7495"/>
                    <a:pt x="6595" y="7570"/>
                    <a:pt x="7487" y="7590"/>
                  </a:cubicBezTo>
                  <a:cubicBezTo>
                    <a:pt x="7563" y="7592"/>
                    <a:pt x="7641" y="7593"/>
                    <a:pt x="7719" y="7593"/>
                  </a:cubicBezTo>
                  <a:cubicBezTo>
                    <a:pt x="8444" y="7593"/>
                    <a:pt x="9204" y="7501"/>
                    <a:pt x="9717" y="7004"/>
                  </a:cubicBezTo>
                  <a:cubicBezTo>
                    <a:pt x="9885" y="7295"/>
                    <a:pt x="10037" y="7684"/>
                    <a:pt x="10205" y="7975"/>
                  </a:cubicBezTo>
                  <a:cubicBezTo>
                    <a:pt x="10275" y="8095"/>
                    <a:pt x="10379" y="8232"/>
                    <a:pt x="10509" y="8232"/>
                  </a:cubicBezTo>
                  <a:cubicBezTo>
                    <a:pt x="10522" y="8232"/>
                    <a:pt x="10535" y="8231"/>
                    <a:pt x="10548" y="8228"/>
                  </a:cubicBezTo>
                  <a:cubicBezTo>
                    <a:pt x="10680" y="8200"/>
                    <a:pt x="10737" y="8046"/>
                    <a:pt x="10768" y="7915"/>
                  </a:cubicBezTo>
                  <a:cubicBezTo>
                    <a:pt x="10918" y="7273"/>
                    <a:pt x="10748" y="6866"/>
                    <a:pt x="10764" y="6207"/>
                  </a:cubicBezTo>
                  <a:cubicBezTo>
                    <a:pt x="10764" y="6207"/>
                    <a:pt x="11112" y="5618"/>
                    <a:pt x="11551" y="5618"/>
                  </a:cubicBezTo>
                  <a:cubicBezTo>
                    <a:pt x="11778" y="5618"/>
                    <a:pt x="12031" y="5777"/>
                    <a:pt x="12271" y="6258"/>
                  </a:cubicBezTo>
                  <a:cubicBezTo>
                    <a:pt x="12976" y="7668"/>
                    <a:pt x="11174" y="8321"/>
                    <a:pt x="11174" y="8321"/>
                  </a:cubicBezTo>
                  <a:lnTo>
                    <a:pt x="11299" y="8615"/>
                  </a:lnTo>
                  <a:cubicBezTo>
                    <a:pt x="11549" y="9210"/>
                    <a:pt x="11849" y="9783"/>
                    <a:pt x="12193" y="10329"/>
                  </a:cubicBezTo>
                  <a:cubicBezTo>
                    <a:pt x="12193" y="10329"/>
                    <a:pt x="16285" y="2786"/>
                    <a:pt x="10152" y="601"/>
                  </a:cubicBezTo>
                  <a:cubicBezTo>
                    <a:pt x="8974" y="181"/>
                    <a:pt x="7878" y="1"/>
                    <a:pt x="6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4"/>
            <p:cNvSpPr/>
            <p:nvPr/>
          </p:nvSpPr>
          <p:spPr>
            <a:xfrm>
              <a:off x="4675900" y="409950"/>
              <a:ext cx="958075" cy="490000"/>
            </a:xfrm>
            <a:custGeom>
              <a:avLst/>
              <a:gdLst/>
              <a:ahLst/>
              <a:cxnLst/>
              <a:rect l="l" t="t" r="r" b="b"/>
              <a:pathLst>
                <a:path w="38323" h="19600" extrusionOk="0">
                  <a:moveTo>
                    <a:pt x="32184" y="0"/>
                  </a:moveTo>
                  <a:cubicBezTo>
                    <a:pt x="31971" y="0"/>
                    <a:pt x="31758" y="13"/>
                    <a:pt x="31548" y="40"/>
                  </a:cubicBezTo>
                  <a:cubicBezTo>
                    <a:pt x="29619" y="281"/>
                    <a:pt x="27918" y="1417"/>
                    <a:pt x="26445" y="2687"/>
                  </a:cubicBezTo>
                  <a:cubicBezTo>
                    <a:pt x="24974" y="3957"/>
                    <a:pt x="23636" y="5400"/>
                    <a:pt x="22007" y="6461"/>
                  </a:cubicBezTo>
                  <a:cubicBezTo>
                    <a:pt x="20098" y="7706"/>
                    <a:pt x="17824" y="8377"/>
                    <a:pt x="15547" y="8377"/>
                  </a:cubicBezTo>
                  <a:cubicBezTo>
                    <a:pt x="15370" y="8377"/>
                    <a:pt x="15193" y="8372"/>
                    <a:pt x="15016" y="8364"/>
                  </a:cubicBezTo>
                  <a:cubicBezTo>
                    <a:pt x="12380" y="8243"/>
                    <a:pt x="9858" y="7245"/>
                    <a:pt x="7235" y="6948"/>
                  </a:cubicBezTo>
                  <a:cubicBezTo>
                    <a:pt x="7026" y="6924"/>
                    <a:pt x="6739" y="6910"/>
                    <a:pt x="6404" y="6910"/>
                  </a:cubicBezTo>
                  <a:cubicBezTo>
                    <a:pt x="4234" y="6910"/>
                    <a:pt x="1" y="7505"/>
                    <a:pt x="1172" y="10026"/>
                  </a:cubicBezTo>
                  <a:cubicBezTo>
                    <a:pt x="1734" y="11237"/>
                    <a:pt x="3450" y="11058"/>
                    <a:pt x="4543" y="11369"/>
                  </a:cubicBezTo>
                  <a:cubicBezTo>
                    <a:pt x="6016" y="11787"/>
                    <a:pt x="7392" y="12497"/>
                    <a:pt x="8587" y="13456"/>
                  </a:cubicBezTo>
                  <a:cubicBezTo>
                    <a:pt x="10817" y="15250"/>
                    <a:pt x="12599" y="17997"/>
                    <a:pt x="15432" y="18408"/>
                  </a:cubicBezTo>
                  <a:cubicBezTo>
                    <a:pt x="15679" y="18444"/>
                    <a:pt x="15925" y="18460"/>
                    <a:pt x="16171" y="18460"/>
                  </a:cubicBezTo>
                  <a:cubicBezTo>
                    <a:pt x="17999" y="18460"/>
                    <a:pt x="19776" y="17558"/>
                    <a:pt x="21599" y="17177"/>
                  </a:cubicBezTo>
                  <a:cubicBezTo>
                    <a:pt x="22266" y="17038"/>
                    <a:pt x="22943" y="16969"/>
                    <a:pt x="23619" y="16969"/>
                  </a:cubicBezTo>
                  <a:cubicBezTo>
                    <a:pt x="24774" y="16969"/>
                    <a:pt x="25926" y="17171"/>
                    <a:pt x="27022" y="17571"/>
                  </a:cubicBezTo>
                  <a:cubicBezTo>
                    <a:pt x="28777" y="18215"/>
                    <a:pt x="30378" y="19365"/>
                    <a:pt x="32237" y="19569"/>
                  </a:cubicBezTo>
                  <a:cubicBezTo>
                    <a:pt x="32422" y="19589"/>
                    <a:pt x="32608" y="19599"/>
                    <a:pt x="32793" y="19599"/>
                  </a:cubicBezTo>
                  <a:cubicBezTo>
                    <a:pt x="34229" y="19599"/>
                    <a:pt x="35662" y="19001"/>
                    <a:pt x="36657" y="17964"/>
                  </a:cubicBezTo>
                  <a:cubicBezTo>
                    <a:pt x="37781" y="16792"/>
                    <a:pt x="38323" y="15086"/>
                    <a:pt x="38079" y="13480"/>
                  </a:cubicBezTo>
                  <a:cubicBezTo>
                    <a:pt x="37814" y="11732"/>
                    <a:pt x="36695" y="10194"/>
                    <a:pt x="36476" y="8438"/>
                  </a:cubicBezTo>
                  <a:cubicBezTo>
                    <a:pt x="36227" y="6450"/>
                    <a:pt x="37152" y="4334"/>
                    <a:pt x="36393" y="2479"/>
                  </a:cubicBezTo>
                  <a:cubicBezTo>
                    <a:pt x="35736" y="877"/>
                    <a:pt x="33934" y="0"/>
                    <a:pt x="3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4"/>
            <p:cNvSpPr/>
            <p:nvPr/>
          </p:nvSpPr>
          <p:spPr>
            <a:xfrm>
              <a:off x="4302350" y="1051400"/>
              <a:ext cx="170425" cy="199550"/>
            </a:xfrm>
            <a:custGeom>
              <a:avLst/>
              <a:gdLst/>
              <a:ahLst/>
              <a:cxnLst/>
              <a:rect l="l" t="t" r="r" b="b"/>
              <a:pathLst>
                <a:path w="6817" h="7982" extrusionOk="0">
                  <a:moveTo>
                    <a:pt x="3383" y="1"/>
                  </a:moveTo>
                  <a:cubicBezTo>
                    <a:pt x="3370" y="1"/>
                    <a:pt x="3357" y="6"/>
                    <a:pt x="3346" y="17"/>
                  </a:cubicBezTo>
                  <a:cubicBezTo>
                    <a:pt x="3023" y="343"/>
                    <a:pt x="3525" y="3181"/>
                    <a:pt x="3525" y="3181"/>
                  </a:cubicBezTo>
                  <a:cubicBezTo>
                    <a:pt x="3525" y="3181"/>
                    <a:pt x="2433" y="319"/>
                    <a:pt x="1959" y="319"/>
                  </a:cubicBezTo>
                  <a:cubicBezTo>
                    <a:pt x="1918" y="319"/>
                    <a:pt x="1882" y="341"/>
                    <a:pt x="1851" y="387"/>
                  </a:cubicBezTo>
                  <a:cubicBezTo>
                    <a:pt x="1466" y="967"/>
                    <a:pt x="2322" y="3555"/>
                    <a:pt x="2322" y="3555"/>
                  </a:cubicBezTo>
                  <a:lnTo>
                    <a:pt x="898" y="1543"/>
                  </a:lnTo>
                  <a:cubicBezTo>
                    <a:pt x="867" y="1500"/>
                    <a:pt x="821" y="1479"/>
                    <a:pt x="777" y="1479"/>
                  </a:cubicBezTo>
                  <a:cubicBezTo>
                    <a:pt x="725" y="1479"/>
                    <a:pt x="674" y="1510"/>
                    <a:pt x="655" y="1569"/>
                  </a:cubicBezTo>
                  <a:cubicBezTo>
                    <a:pt x="382" y="2428"/>
                    <a:pt x="1942" y="4768"/>
                    <a:pt x="1942" y="4768"/>
                  </a:cubicBezTo>
                  <a:lnTo>
                    <a:pt x="342" y="3558"/>
                  </a:lnTo>
                  <a:cubicBezTo>
                    <a:pt x="303" y="3529"/>
                    <a:pt x="261" y="3516"/>
                    <a:pt x="222" y="3516"/>
                  </a:cubicBezTo>
                  <a:cubicBezTo>
                    <a:pt x="102" y="3516"/>
                    <a:pt x="0" y="3637"/>
                    <a:pt x="40" y="3785"/>
                  </a:cubicBezTo>
                  <a:cubicBezTo>
                    <a:pt x="605" y="5914"/>
                    <a:pt x="3198" y="7982"/>
                    <a:pt x="3198" y="7982"/>
                  </a:cubicBezTo>
                  <a:lnTo>
                    <a:pt x="5375" y="7181"/>
                  </a:lnTo>
                  <a:cubicBezTo>
                    <a:pt x="5906" y="6775"/>
                    <a:pt x="6817" y="3225"/>
                    <a:pt x="6388" y="3071"/>
                  </a:cubicBezTo>
                  <a:cubicBezTo>
                    <a:pt x="6364" y="3063"/>
                    <a:pt x="6339" y="3059"/>
                    <a:pt x="6312" y="3059"/>
                  </a:cubicBezTo>
                  <a:cubicBezTo>
                    <a:pt x="5853" y="3059"/>
                    <a:pt x="4963" y="4250"/>
                    <a:pt x="4963" y="4250"/>
                  </a:cubicBezTo>
                  <a:cubicBezTo>
                    <a:pt x="4963" y="4250"/>
                    <a:pt x="3759" y="1"/>
                    <a:pt x="3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4"/>
            <p:cNvSpPr/>
            <p:nvPr/>
          </p:nvSpPr>
          <p:spPr>
            <a:xfrm>
              <a:off x="4372425" y="1215750"/>
              <a:ext cx="370250" cy="583375"/>
            </a:xfrm>
            <a:custGeom>
              <a:avLst/>
              <a:gdLst/>
              <a:ahLst/>
              <a:cxnLst/>
              <a:rect l="l" t="t" r="r" b="b"/>
              <a:pathLst>
                <a:path w="14810" h="23335" extrusionOk="0">
                  <a:moveTo>
                    <a:pt x="2983" y="0"/>
                  </a:moveTo>
                  <a:lnTo>
                    <a:pt x="0" y="984"/>
                  </a:lnTo>
                  <a:cubicBezTo>
                    <a:pt x="0" y="984"/>
                    <a:pt x="3231" y="22418"/>
                    <a:pt x="9364" y="23317"/>
                  </a:cubicBezTo>
                  <a:cubicBezTo>
                    <a:pt x="9443" y="23329"/>
                    <a:pt x="9520" y="23334"/>
                    <a:pt x="9597" y="23334"/>
                  </a:cubicBezTo>
                  <a:cubicBezTo>
                    <a:pt x="13010" y="23334"/>
                    <a:pt x="14809" y="12214"/>
                    <a:pt x="14809" y="12214"/>
                  </a:cubicBezTo>
                  <a:lnTo>
                    <a:pt x="8659" y="9624"/>
                  </a:lnTo>
                  <a:lnTo>
                    <a:pt x="7531" y="10293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4"/>
            <p:cNvSpPr/>
            <p:nvPr/>
          </p:nvSpPr>
          <p:spPr>
            <a:xfrm>
              <a:off x="4538600" y="936475"/>
              <a:ext cx="835025" cy="777425"/>
            </a:xfrm>
            <a:custGeom>
              <a:avLst/>
              <a:gdLst/>
              <a:ahLst/>
              <a:cxnLst/>
              <a:rect l="l" t="t" r="r" b="b"/>
              <a:pathLst>
                <a:path w="33401" h="31097" extrusionOk="0">
                  <a:moveTo>
                    <a:pt x="23425" y="1"/>
                  </a:moveTo>
                  <a:cubicBezTo>
                    <a:pt x="23340" y="1"/>
                    <a:pt x="23254" y="11"/>
                    <a:pt x="23168" y="33"/>
                  </a:cubicBezTo>
                  <a:cubicBezTo>
                    <a:pt x="20881" y="605"/>
                    <a:pt x="13817" y="2630"/>
                    <a:pt x="13817" y="2630"/>
                  </a:cubicBezTo>
                  <a:cubicBezTo>
                    <a:pt x="13817" y="2630"/>
                    <a:pt x="13557" y="8760"/>
                    <a:pt x="10752" y="10993"/>
                  </a:cubicBezTo>
                  <a:cubicBezTo>
                    <a:pt x="10392" y="11280"/>
                    <a:pt x="10049" y="11405"/>
                    <a:pt x="9725" y="11405"/>
                  </a:cubicBezTo>
                  <a:cubicBezTo>
                    <a:pt x="7523" y="11405"/>
                    <a:pt x="6180" y="5643"/>
                    <a:pt x="6180" y="5643"/>
                  </a:cubicBezTo>
                  <a:cubicBezTo>
                    <a:pt x="6180" y="5643"/>
                    <a:pt x="4987" y="6681"/>
                    <a:pt x="2494" y="9798"/>
                  </a:cubicBezTo>
                  <a:cubicBezTo>
                    <a:pt x="1" y="12916"/>
                    <a:pt x="728" y="23356"/>
                    <a:pt x="728" y="23356"/>
                  </a:cubicBezTo>
                  <a:cubicBezTo>
                    <a:pt x="2078" y="24551"/>
                    <a:pt x="8675" y="24551"/>
                    <a:pt x="8675" y="24551"/>
                  </a:cubicBezTo>
                  <a:lnTo>
                    <a:pt x="8467" y="21849"/>
                  </a:lnTo>
                  <a:lnTo>
                    <a:pt x="8467" y="21849"/>
                  </a:lnTo>
                  <a:cubicBezTo>
                    <a:pt x="10960" y="24967"/>
                    <a:pt x="12052" y="31096"/>
                    <a:pt x="12052" y="31096"/>
                  </a:cubicBezTo>
                  <a:cubicBezTo>
                    <a:pt x="21298" y="31096"/>
                    <a:pt x="33401" y="27044"/>
                    <a:pt x="33401" y="27044"/>
                  </a:cubicBezTo>
                  <a:cubicBezTo>
                    <a:pt x="30440" y="18421"/>
                    <a:pt x="23843" y="7981"/>
                    <a:pt x="23843" y="7981"/>
                  </a:cubicBezTo>
                  <a:lnTo>
                    <a:pt x="27011" y="7201"/>
                  </a:lnTo>
                  <a:cubicBezTo>
                    <a:pt x="27011" y="6701"/>
                    <a:pt x="25569" y="1"/>
                    <a:pt x="23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4"/>
            <p:cNvSpPr/>
            <p:nvPr/>
          </p:nvSpPr>
          <p:spPr>
            <a:xfrm>
              <a:off x="4388725" y="999850"/>
              <a:ext cx="97425" cy="91100"/>
            </a:xfrm>
            <a:custGeom>
              <a:avLst/>
              <a:gdLst/>
              <a:ahLst/>
              <a:cxnLst/>
              <a:rect l="l" t="t" r="r" b="b"/>
              <a:pathLst>
                <a:path w="3897" h="3644" extrusionOk="0">
                  <a:moveTo>
                    <a:pt x="1939" y="0"/>
                  </a:moveTo>
                  <a:cubicBezTo>
                    <a:pt x="1312" y="0"/>
                    <a:pt x="721" y="324"/>
                    <a:pt x="386" y="870"/>
                  </a:cubicBezTo>
                  <a:cubicBezTo>
                    <a:pt x="1" y="1499"/>
                    <a:pt x="33" y="2298"/>
                    <a:pt x="466" y="2893"/>
                  </a:cubicBezTo>
                  <a:cubicBezTo>
                    <a:pt x="814" y="3371"/>
                    <a:pt x="1365" y="3643"/>
                    <a:pt x="1939" y="3643"/>
                  </a:cubicBezTo>
                  <a:cubicBezTo>
                    <a:pt x="2080" y="3643"/>
                    <a:pt x="2223" y="3627"/>
                    <a:pt x="2365" y="3593"/>
                  </a:cubicBezTo>
                  <a:cubicBezTo>
                    <a:pt x="3082" y="3421"/>
                    <a:pt x="3624" y="2834"/>
                    <a:pt x="3739" y="2106"/>
                  </a:cubicBezTo>
                  <a:cubicBezTo>
                    <a:pt x="3897" y="1112"/>
                    <a:pt x="3218" y="179"/>
                    <a:pt x="2224" y="23"/>
                  </a:cubicBezTo>
                  <a:cubicBezTo>
                    <a:pt x="2128" y="8"/>
                    <a:pt x="2033" y="0"/>
                    <a:pt x="19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4"/>
            <p:cNvSpPr/>
            <p:nvPr/>
          </p:nvSpPr>
          <p:spPr>
            <a:xfrm>
              <a:off x="4339450" y="1038300"/>
              <a:ext cx="138325" cy="218425"/>
            </a:xfrm>
            <a:custGeom>
              <a:avLst/>
              <a:gdLst/>
              <a:ahLst/>
              <a:cxnLst/>
              <a:rect l="l" t="t" r="r" b="b"/>
              <a:pathLst>
                <a:path w="5533" h="8737" extrusionOk="0">
                  <a:moveTo>
                    <a:pt x="2110" y="0"/>
                  </a:moveTo>
                  <a:cubicBezTo>
                    <a:pt x="2110" y="0"/>
                    <a:pt x="1737" y="4501"/>
                    <a:pt x="118" y="7752"/>
                  </a:cubicBezTo>
                  <a:cubicBezTo>
                    <a:pt x="1" y="7987"/>
                    <a:pt x="100" y="8271"/>
                    <a:pt x="331" y="8393"/>
                  </a:cubicBezTo>
                  <a:cubicBezTo>
                    <a:pt x="589" y="8528"/>
                    <a:pt x="930" y="8680"/>
                    <a:pt x="1254" y="8731"/>
                  </a:cubicBezTo>
                  <a:cubicBezTo>
                    <a:pt x="1279" y="8735"/>
                    <a:pt x="1303" y="8737"/>
                    <a:pt x="1327" y="8737"/>
                  </a:cubicBezTo>
                  <a:cubicBezTo>
                    <a:pt x="1516" y="8737"/>
                    <a:pt x="1690" y="8618"/>
                    <a:pt x="1765" y="8440"/>
                  </a:cubicBezTo>
                  <a:cubicBezTo>
                    <a:pt x="2263" y="7261"/>
                    <a:pt x="4153" y="2892"/>
                    <a:pt x="5532" y="1110"/>
                  </a:cubicBezTo>
                  <a:lnTo>
                    <a:pt x="2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4"/>
            <p:cNvSpPr/>
            <p:nvPr/>
          </p:nvSpPr>
          <p:spPr>
            <a:xfrm>
              <a:off x="4380125" y="1109225"/>
              <a:ext cx="1974250" cy="736525"/>
            </a:xfrm>
            <a:custGeom>
              <a:avLst/>
              <a:gdLst/>
              <a:ahLst/>
              <a:cxnLst/>
              <a:rect l="l" t="t" r="r" b="b"/>
              <a:pathLst>
                <a:path w="78970" h="29461" extrusionOk="0">
                  <a:moveTo>
                    <a:pt x="368" y="0"/>
                  </a:moveTo>
                  <a:lnTo>
                    <a:pt x="1" y="1015"/>
                  </a:lnTo>
                  <a:lnTo>
                    <a:pt x="78601" y="29460"/>
                  </a:lnTo>
                  <a:lnTo>
                    <a:pt x="78969" y="284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4"/>
            <p:cNvSpPr/>
            <p:nvPr/>
          </p:nvSpPr>
          <p:spPr>
            <a:xfrm>
              <a:off x="5436225" y="1445075"/>
              <a:ext cx="155925" cy="136675"/>
            </a:xfrm>
            <a:custGeom>
              <a:avLst/>
              <a:gdLst/>
              <a:ahLst/>
              <a:cxnLst/>
              <a:rect l="l" t="t" r="r" b="b"/>
              <a:pathLst>
                <a:path w="6237" h="5467" extrusionOk="0">
                  <a:moveTo>
                    <a:pt x="4404" y="1"/>
                  </a:moveTo>
                  <a:lnTo>
                    <a:pt x="1184" y="415"/>
                  </a:lnTo>
                  <a:cubicBezTo>
                    <a:pt x="1184" y="415"/>
                    <a:pt x="435" y="1728"/>
                    <a:pt x="115" y="2774"/>
                  </a:cubicBezTo>
                  <a:cubicBezTo>
                    <a:pt x="1" y="3150"/>
                    <a:pt x="306" y="3472"/>
                    <a:pt x="640" y="3472"/>
                  </a:cubicBezTo>
                  <a:cubicBezTo>
                    <a:pt x="750" y="3472"/>
                    <a:pt x="863" y="3437"/>
                    <a:pt x="965" y="3358"/>
                  </a:cubicBezTo>
                  <a:cubicBezTo>
                    <a:pt x="1148" y="3218"/>
                    <a:pt x="1359" y="3033"/>
                    <a:pt x="1600" y="2790"/>
                  </a:cubicBezTo>
                  <a:lnTo>
                    <a:pt x="1600" y="2790"/>
                  </a:lnTo>
                  <a:cubicBezTo>
                    <a:pt x="1600" y="2790"/>
                    <a:pt x="1368" y="4799"/>
                    <a:pt x="2302" y="4958"/>
                  </a:cubicBezTo>
                  <a:cubicBezTo>
                    <a:pt x="2302" y="4958"/>
                    <a:pt x="2322" y="4960"/>
                    <a:pt x="2354" y="4960"/>
                  </a:cubicBezTo>
                  <a:cubicBezTo>
                    <a:pt x="2485" y="4960"/>
                    <a:pt x="2821" y="4934"/>
                    <a:pt x="2906" y="4680"/>
                  </a:cubicBezTo>
                  <a:cubicBezTo>
                    <a:pt x="2906" y="4680"/>
                    <a:pt x="3261" y="5154"/>
                    <a:pt x="3900" y="5154"/>
                  </a:cubicBezTo>
                  <a:cubicBezTo>
                    <a:pt x="4059" y="5154"/>
                    <a:pt x="4236" y="5124"/>
                    <a:pt x="4430" y="5051"/>
                  </a:cubicBezTo>
                  <a:cubicBezTo>
                    <a:pt x="4430" y="5051"/>
                    <a:pt x="5144" y="5467"/>
                    <a:pt x="5588" y="5467"/>
                  </a:cubicBezTo>
                  <a:cubicBezTo>
                    <a:pt x="5679" y="5467"/>
                    <a:pt x="5758" y="5449"/>
                    <a:pt x="5818" y="5407"/>
                  </a:cubicBezTo>
                  <a:cubicBezTo>
                    <a:pt x="6171" y="5160"/>
                    <a:pt x="6237" y="3746"/>
                    <a:pt x="5972" y="3024"/>
                  </a:cubicBezTo>
                  <a:cubicBezTo>
                    <a:pt x="5708" y="2303"/>
                    <a:pt x="4404" y="1"/>
                    <a:pt x="4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4"/>
            <p:cNvSpPr/>
            <p:nvPr/>
          </p:nvSpPr>
          <p:spPr>
            <a:xfrm>
              <a:off x="5133350" y="891175"/>
              <a:ext cx="413000" cy="564275"/>
            </a:xfrm>
            <a:custGeom>
              <a:avLst/>
              <a:gdLst/>
              <a:ahLst/>
              <a:cxnLst/>
              <a:rect l="l" t="t" r="r" b="b"/>
              <a:pathLst>
                <a:path w="16520" h="22571" extrusionOk="0">
                  <a:moveTo>
                    <a:pt x="12287" y="0"/>
                  </a:moveTo>
                  <a:cubicBezTo>
                    <a:pt x="8207" y="0"/>
                    <a:pt x="1" y="1897"/>
                    <a:pt x="1" y="1897"/>
                  </a:cubicBezTo>
                  <a:lnTo>
                    <a:pt x="3160" y="8542"/>
                  </a:lnTo>
                  <a:cubicBezTo>
                    <a:pt x="3160" y="8542"/>
                    <a:pt x="8831" y="7975"/>
                    <a:pt x="9454" y="7871"/>
                  </a:cubicBezTo>
                  <a:lnTo>
                    <a:pt x="13299" y="22571"/>
                  </a:lnTo>
                  <a:lnTo>
                    <a:pt x="16519" y="22156"/>
                  </a:lnTo>
                  <a:cubicBezTo>
                    <a:pt x="16519" y="22156"/>
                    <a:pt x="16207" y="1637"/>
                    <a:pt x="14285" y="339"/>
                  </a:cubicBezTo>
                  <a:cubicBezTo>
                    <a:pt x="13929" y="98"/>
                    <a:pt x="13214" y="0"/>
                    <a:pt x="122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4"/>
            <p:cNvSpPr/>
            <p:nvPr/>
          </p:nvSpPr>
          <p:spPr>
            <a:xfrm>
              <a:off x="4508700" y="1613875"/>
              <a:ext cx="1566200" cy="1566175"/>
            </a:xfrm>
            <a:custGeom>
              <a:avLst/>
              <a:gdLst/>
              <a:ahLst/>
              <a:cxnLst/>
              <a:rect l="l" t="t" r="r" b="b"/>
              <a:pathLst>
                <a:path w="62648" h="62647" extrusionOk="0">
                  <a:moveTo>
                    <a:pt x="33973" y="0"/>
                  </a:moveTo>
                  <a:lnTo>
                    <a:pt x="14234" y="3533"/>
                  </a:lnTo>
                  <a:cubicBezTo>
                    <a:pt x="14234" y="3533"/>
                    <a:pt x="1" y="27012"/>
                    <a:pt x="105" y="30440"/>
                  </a:cubicBezTo>
                  <a:cubicBezTo>
                    <a:pt x="208" y="33869"/>
                    <a:pt x="9871" y="62646"/>
                    <a:pt x="9871" y="62646"/>
                  </a:cubicBezTo>
                  <a:lnTo>
                    <a:pt x="15273" y="61608"/>
                  </a:lnTo>
                  <a:cubicBezTo>
                    <a:pt x="15273" y="61608"/>
                    <a:pt x="13195" y="35844"/>
                    <a:pt x="11117" y="33351"/>
                  </a:cubicBezTo>
                  <a:lnTo>
                    <a:pt x="26077" y="16208"/>
                  </a:lnTo>
                  <a:cubicBezTo>
                    <a:pt x="26077" y="16208"/>
                    <a:pt x="30960" y="43946"/>
                    <a:pt x="33245" y="45088"/>
                  </a:cubicBezTo>
                  <a:cubicBezTo>
                    <a:pt x="35532" y="46232"/>
                    <a:pt x="61400" y="49036"/>
                    <a:pt x="61400" y="49036"/>
                  </a:cubicBezTo>
                  <a:lnTo>
                    <a:pt x="62648" y="43738"/>
                  </a:lnTo>
                  <a:cubicBezTo>
                    <a:pt x="62648" y="43738"/>
                    <a:pt x="45664" y="37088"/>
                    <a:pt x="41343" y="37088"/>
                  </a:cubicBezTo>
                  <a:cubicBezTo>
                    <a:pt x="41310" y="37088"/>
                    <a:pt x="41277" y="37089"/>
                    <a:pt x="41245" y="37090"/>
                  </a:cubicBezTo>
                  <a:cubicBezTo>
                    <a:pt x="41245" y="37090"/>
                    <a:pt x="43115" y="3845"/>
                    <a:pt x="339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4"/>
            <p:cNvSpPr/>
            <p:nvPr/>
          </p:nvSpPr>
          <p:spPr>
            <a:xfrm>
              <a:off x="4570625" y="3116775"/>
              <a:ext cx="372725" cy="204200"/>
            </a:xfrm>
            <a:custGeom>
              <a:avLst/>
              <a:gdLst/>
              <a:ahLst/>
              <a:cxnLst/>
              <a:rect l="l" t="t" r="r" b="b"/>
              <a:pathLst>
                <a:path w="14909" h="8168" extrusionOk="0">
                  <a:moveTo>
                    <a:pt x="11995" y="0"/>
                  </a:moveTo>
                  <a:lnTo>
                    <a:pt x="7345" y="2181"/>
                  </a:lnTo>
                  <a:cubicBezTo>
                    <a:pt x="7345" y="2181"/>
                    <a:pt x="5794" y="5117"/>
                    <a:pt x="2098" y="6089"/>
                  </a:cubicBezTo>
                  <a:cubicBezTo>
                    <a:pt x="2098" y="6089"/>
                    <a:pt x="45" y="6852"/>
                    <a:pt x="1" y="8167"/>
                  </a:cubicBezTo>
                  <a:cubicBezTo>
                    <a:pt x="1" y="8167"/>
                    <a:pt x="12195" y="6596"/>
                    <a:pt x="13552" y="6103"/>
                  </a:cubicBezTo>
                  <a:cubicBezTo>
                    <a:pt x="14909" y="5609"/>
                    <a:pt x="11995" y="0"/>
                    <a:pt x="11995" y="0"/>
                  </a:cubicBezTo>
                  <a:close/>
                </a:path>
              </a:pathLst>
            </a:custGeom>
            <a:solidFill>
              <a:srgbClr val="F7A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4"/>
            <p:cNvSpPr/>
            <p:nvPr/>
          </p:nvSpPr>
          <p:spPr>
            <a:xfrm>
              <a:off x="4567450" y="3055300"/>
              <a:ext cx="357425" cy="262225"/>
            </a:xfrm>
            <a:custGeom>
              <a:avLst/>
              <a:gdLst/>
              <a:ahLst/>
              <a:cxnLst/>
              <a:rect l="l" t="t" r="r" b="b"/>
              <a:pathLst>
                <a:path w="14297" h="10489" extrusionOk="0">
                  <a:moveTo>
                    <a:pt x="7211" y="1"/>
                  </a:moveTo>
                  <a:cubicBezTo>
                    <a:pt x="6677" y="1"/>
                    <a:pt x="6228" y="66"/>
                    <a:pt x="5938" y="229"/>
                  </a:cubicBezTo>
                  <a:cubicBezTo>
                    <a:pt x="5735" y="343"/>
                    <a:pt x="5668" y="604"/>
                    <a:pt x="5770" y="814"/>
                  </a:cubicBezTo>
                  <a:cubicBezTo>
                    <a:pt x="6204" y="1708"/>
                    <a:pt x="7477" y="4590"/>
                    <a:pt x="6321" y="5568"/>
                  </a:cubicBezTo>
                  <a:cubicBezTo>
                    <a:pt x="5163" y="6547"/>
                    <a:pt x="1345" y="8201"/>
                    <a:pt x="230" y="9741"/>
                  </a:cubicBezTo>
                  <a:cubicBezTo>
                    <a:pt x="0" y="10058"/>
                    <a:pt x="232" y="10489"/>
                    <a:pt x="604" y="10489"/>
                  </a:cubicBezTo>
                  <a:cubicBezTo>
                    <a:pt x="627" y="10489"/>
                    <a:pt x="650" y="10487"/>
                    <a:pt x="674" y="10483"/>
                  </a:cubicBezTo>
                  <a:lnTo>
                    <a:pt x="13560" y="8642"/>
                  </a:lnTo>
                  <a:cubicBezTo>
                    <a:pt x="13999" y="8580"/>
                    <a:pt x="14297" y="8163"/>
                    <a:pt x="14213" y="7727"/>
                  </a:cubicBezTo>
                  <a:cubicBezTo>
                    <a:pt x="14058" y="6925"/>
                    <a:pt x="13775" y="5603"/>
                    <a:pt x="13352" y="4141"/>
                  </a:cubicBezTo>
                  <a:cubicBezTo>
                    <a:pt x="12932" y="2683"/>
                    <a:pt x="12868" y="1859"/>
                    <a:pt x="12882" y="1442"/>
                  </a:cubicBezTo>
                  <a:cubicBezTo>
                    <a:pt x="12888" y="1217"/>
                    <a:pt x="12741" y="1017"/>
                    <a:pt x="12525" y="957"/>
                  </a:cubicBezTo>
                  <a:cubicBezTo>
                    <a:pt x="11530" y="679"/>
                    <a:pt x="8930" y="1"/>
                    <a:pt x="7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4"/>
            <p:cNvSpPr/>
            <p:nvPr/>
          </p:nvSpPr>
          <p:spPr>
            <a:xfrm>
              <a:off x="6024575" y="2706150"/>
              <a:ext cx="157075" cy="358600"/>
            </a:xfrm>
            <a:custGeom>
              <a:avLst/>
              <a:gdLst/>
              <a:ahLst/>
              <a:cxnLst/>
              <a:rect l="l" t="t" r="r" b="b"/>
              <a:pathLst>
                <a:path w="6283" h="14344" extrusionOk="0">
                  <a:moveTo>
                    <a:pt x="1127" y="0"/>
                  </a:moveTo>
                  <a:cubicBezTo>
                    <a:pt x="460" y="0"/>
                    <a:pt x="1" y="19"/>
                    <a:pt x="1" y="19"/>
                  </a:cubicBezTo>
                  <a:lnTo>
                    <a:pt x="8" y="5157"/>
                  </a:lnTo>
                  <a:cubicBezTo>
                    <a:pt x="8" y="5157"/>
                    <a:pt x="2013" y="7803"/>
                    <a:pt x="1328" y="11565"/>
                  </a:cubicBezTo>
                  <a:cubicBezTo>
                    <a:pt x="1328" y="11565"/>
                    <a:pt x="1151" y="13746"/>
                    <a:pt x="2324" y="14343"/>
                  </a:cubicBezTo>
                  <a:cubicBezTo>
                    <a:pt x="2324" y="14343"/>
                    <a:pt x="6061" y="2630"/>
                    <a:pt x="6189" y="1192"/>
                  </a:cubicBezTo>
                  <a:cubicBezTo>
                    <a:pt x="6283" y="142"/>
                    <a:pt x="2937" y="0"/>
                    <a:pt x="1127" y="0"/>
                  </a:cubicBezTo>
                  <a:close/>
                </a:path>
              </a:pathLst>
            </a:custGeom>
            <a:solidFill>
              <a:srgbClr val="F7A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4"/>
            <p:cNvSpPr/>
            <p:nvPr/>
          </p:nvSpPr>
          <p:spPr>
            <a:xfrm>
              <a:off x="5918750" y="2681175"/>
              <a:ext cx="277075" cy="381750"/>
            </a:xfrm>
            <a:custGeom>
              <a:avLst/>
              <a:gdLst/>
              <a:ahLst/>
              <a:cxnLst/>
              <a:rect l="l" t="t" r="r" b="b"/>
              <a:pathLst>
                <a:path w="11083" h="15270" extrusionOk="0">
                  <a:moveTo>
                    <a:pt x="3920" y="1"/>
                  </a:moveTo>
                  <a:cubicBezTo>
                    <a:pt x="3781" y="1"/>
                    <a:pt x="3643" y="61"/>
                    <a:pt x="3548" y="173"/>
                  </a:cubicBezTo>
                  <a:cubicBezTo>
                    <a:pt x="2668" y="1201"/>
                    <a:pt x="1" y="4437"/>
                    <a:pt x="107" y="5835"/>
                  </a:cubicBezTo>
                  <a:cubicBezTo>
                    <a:pt x="125" y="6065"/>
                    <a:pt x="328" y="6235"/>
                    <a:pt x="558" y="6235"/>
                  </a:cubicBezTo>
                  <a:cubicBezTo>
                    <a:pt x="560" y="6235"/>
                    <a:pt x="563" y="6235"/>
                    <a:pt x="566" y="6235"/>
                  </a:cubicBezTo>
                  <a:cubicBezTo>
                    <a:pt x="631" y="6234"/>
                    <a:pt x="705" y="6233"/>
                    <a:pt x="786" y="6233"/>
                  </a:cubicBezTo>
                  <a:cubicBezTo>
                    <a:pt x="1959" y="6233"/>
                    <a:pt x="4736" y="6378"/>
                    <a:pt x="5108" y="7743"/>
                  </a:cubicBezTo>
                  <a:cubicBezTo>
                    <a:pt x="5508" y="9205"/>
                    <a:pt x="5395" y="13366"/>
                    <a:pt x="6320" y="15026"/>
                  </a:cubicBezTo>
                  <a:cubicBezTo>
                    <a:pt x="6412" y="15191"/>
                    <a:pt x="6573" y="15270"/>
                    <a:pt x="6732" y="15270"/>
                  </a:cubicBezTo>
                  <a:cubicBezTo>
                    <a:pt x="6924" y="15270"/>
                    <a:pt x="7114" y="15155"/>
                    <a:pt x="7181" y="14937"/>
                  </a:cubicBezTo>
                  <a:lnTo>
                    <a:pt x="10953" y="2478"/>
                  </a:lnTo>
                  <a:cubicBezTo>
                    <a:pt x="11083" y="2055"/>
                    <a:pt x="10830" y="1608"/>
                    <a:pt x="10400" y="1500"/>
                  </a:cubicBezTo>
                  <a:cubicBezTo>
                    <a:pt x="9608" y="1302"/>
                    <a:pt x="8289" y="1000"/>
                    <a:pt x="6784" y="765"/>
                  </a:cubicBezTo>
                  <a:cubicBezTo>
                    <a:pt x="5285" y="532"/>
                    <a:pt x="4513" y="242"/>
                    <a:pt x="4139" y="53"/>
                  </a:cubicBezTo>
                  <a:cubicBezTo>
                    <a:pt x="4069" y="17"/>
                    <a:pt x="3995" y="1"/>
                    <a:pt x="3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4"/>
            <p:cNvSpPr/>
            <p:nvPr/>
          </p:nvSpPr>
          <p:spPr>
            <a:xfrm>
              <a:off x="4540450" y="1585875"/>
              <a:ext cx="1031000" cy="807175"/>
            </a:xfrm>
            <a:custGeom>
              <a:avLst/>
              <a:gdLst/>
              <a:ahLst/>
              <a:cxnLst/>
              <a:rect l="l" t="t" r="r" b="b"/>
              <a:pathLst>
                <a:path w="41240" h="32287" extrusionOk="0">
                  <a:moveTo>
                    <a:pt x="32039" y="0"/>
                  </a:moveTo>
                  <a:lnTo>
                    <a:pt x="12372" y="4336"/>
                  </a:lnTo>
                  <a:lnTo>
                    <a:pt x="0" y="26225"/>
                  </a:lnTo>
                  <a:cubicBezTo>
                    <a:pt x="0" y="26225"/>
                    <a:pt x="22575" y="32287"/>
                    <a:pt x="35369" y="32287"/>
                  </a:cubicBezTo>
                  <a:cubicBezTo>
                    <a:pt x="37305" y="32287"/>
                    <a:pt x="39018" y="32148"/>
                    <a:pt x="40394" y="31828"/>
                  </a:cubicBezTo>
                  <a:cubicBezTo>
                    <a:pt x="40394" y="31828"/>
                    <a:pt x="41239" y="13324"/>
                    <a:pt x="38173" y="7719"/>
                  </a:cubicBezTo>
                  <a:cubicBezTo>
                    <a:pt x="35106" y="2115"/>
                    <a:pt x="32039" y="0"/>
                    <a:pt x="32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6" name="Google Shape;1656;p74"/>
          <p:cNvSpPr txBox="1">
            <a:spLocks noGrp="1"/>
          </p:cNvSpPr>
          <p:nvPr>
            <p:ph type="subTitle" idx="1"/>
          </p:nvPr>
        </p:nvSpPr>
        <p:spPr>
          <a:xfrm>
            <a:off x="5270614" y="1258064"/>
            <a:ext cx="2470500" cy="12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ES" dirty="0"/>
              <a:t>Esta es una canción que posee la habilidad de animar a los niños cuando hay mal clima. Esta también ayuda a la memoria de los niños, aparte de que es puede llegar a ayudar a los niños con problemas de habla. También puede llegar a ser una canción con secuencia o coreografía , pero eso depende ya de la maestra.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79"/>
          <p:cNvSpPr/>
          <p:nvPr/>
        </p:nvSpPr>
        <p:spPr>
          <a:xfrm rot="-682159">
            <a:off x="5020" y="2144682"/>
            <a:ext cx="4112583" cy="3186283"/>
          </a:xfrm>
          <a:custGeom>
            <a:avLst/>
            <a:gdLst/>
            <a:ahLst/>
            <a:cxnLst/>
            <a:rect l="l" t="t" r="r" b="b"/>
            <a:pathLst>
              <a:path w="177401" h="137444" extrusionOk="0">
                <a:moveTo>
                  <a:pt x="122182" y="6256"/>
                </a:moveTo>
                <a:cubicBezTo>
                  <a:pt x="122202" y="6294"/>
                  <a:pt x="122221" y="6331"/>
                  <a:pt x="122242" y="6368"/>
                </a:cubicBezTo>
                <a:lnTo>
                  <a:pt x="122242" y="6368"/>
                </a:lnTo>
                <a:lnTo>
                  <a:pt x="122182" y="6256"/>
                </a:lnTo>
                <a:close/>
                <a:moveTo>
                  <a:pt x="102757" y="0"/>
                </a:moveTo>
                <a:cubicBezTo>
                  <a:pt x="95699" y="0"/>
                  <a:pt x="88439" y="3849"/>
                  <a:pt x="82981" y="8716"/>
                </a:cubicBezTo>
                <a:cubicBezTo>
                  <a:pt x="75656" y="15250"/>
                  <a:pt x="70001" y="23648"/>
                  <a:pt x="61926" y="29229"/>
                </a:cubicBezTo>
                <a:cubicBezTo>
                  <a:pt x="49254" y="37988"/>
                  <a:pt x="32418" y="38612"/>
                  <a:pt x="19365" y="46792"/>
                </a:cubicBezTo>
                <a:cubicBezTo>
                  <a:pt x="8220" y="53777"/>
                  <a:pt x="676" y="66403"/>
                  <a:pt x="338" y="79553"/>
                </a:cubicBezTo>
                <a:cubicBezTo>
                  <a:pt x="0" y="92703"/>
                  <a:pt x="7105" y="105914"/>
                  <a:pt x="18525" y="112441"/>
                </a:cubicBezTo>
                <a:cubicBezTo>
                  <a:pt x="28397" y="118082"/>
                  <a:pt x="39902" y="118503"/>
                  <a:pt x="51551" y="118503"/>
                </a:cubicBezTo>
                <a:cubicBezTo>
                  <a:pt x="53596" y="118503"/>
                  <a:pt x="55645" y="118490"/>
                  <a:pt x="57691" y="118490"/>
                </a:cubicBezTo>
                <a:cubicBezTo>
                  <a:pt x="69075" y="118490"/>
                  <a:pt x="80348" y="118892"/>
                  <a:pt x="90121" y="124169"/>
                </a:cubicBezTo>
                <a:cubicBezTo>
                  <a:pt x="95413" y="127026"/>
                  <a:pt x="99937" y="131181"/>
                  <a:pt x="105325" y="133853"/>
                </a:cubicBezTo>
                <a:cubicBezTo>
                  <a:pt x="110444" y="136392"/>
                  <a:pt x="116045" y="137444"/>
                  <a:pt x="121744" y="137444"/>
                </a:cubicBezTo>
                <a:cubicBezTo>
                  <a:pt x="128488" y="137444"/>
                  <a:pt x="135370" y="135972"/>
                  <a:pt x="141755" y="133750"/>
                </a:cubicBezTo>
                <a:cubicBezTo>
                  <a:pt x="149648" y="131005"/>
                  <a:pt x="157325" y="127063"/>
                  <a:pt x="163018" y="120945"/>
                </a:cubicBezTo>
                <a:cubicBezTo>
                  <a:pt x="168710" y="114828"/>
                  <a:pt x="172191" y="106273"/>
                  <a:pt x="170799" y="98033"/>
                </a:cubicBezTo>
                <a:cubicBezTo>
                  <a:pt x="169146" y="88243"/>
                  <a:pt x="161075" y="80170"/>
                  <a:pt x="160614" y="70252"/>
                </a:cubicBezTo>
                <a:cubicBezTo>
                  <a:pt x="160220" y="61793"/>
                  <a:pt x="165422" y="54255"/>
                  <a:pt x="169667" y="46929"/>
                </a:cubicBezTo>
                <a:cubicBezTo>
                  <a:pt x="173913" y="39601"/>
                  <a:pt x="177400" y="30474"/>
                  <a:pt x="173596" y="22908"/>
                </a:cubicBezTo>
                <a:cubicBezTo>
                  <a:pt x="171589" y="18915"/>
                  <a:pt x="167836" y="16084"/>
                  <a:pt x="163933" y="13906"/>
                </a:cubicBezTo>
                <a:cubicBezTo>
                  <a:pt x="156150" y="9562"/>
                  <a:pt x="147236" y="7292"/>
                  <a:pt x="138326" y="7292"/>
                </a:cubicBezTo>
                <a:cubicBezTo>
                  <a:pt x="135487" y="7292"/>
                  <a:pt x="132649" y="7523"/>
                  <a:pt x="129848" y="7990"/>
                </a:cubicBezTo>
                <a:cubicBezTo>
                  <a:pt x="128837" y="8159"/>
                  <a:pt x="127716" y="8307"/>
                  <a:pt x="126637" y="8307"/>
                </a:cubicBezTo>
                <a:cubicBezTo>
                  <a:pt x="124797" y="8307"/>
                  <a:pt x="123080" y="7874"/>
                  <a:pt x="122242" y="6368"/>
                </a:cubicBezTo>
                <a:lnTo>
                  <a:pt x="122242" y="6368"/>
                </a:lnTo>
                <a:lnTo>
                  <a:pt x="130468" y="21797"/>
                </a:lnTo>
                <a:cubicBezTo>
                  <a:pt x="122526" y="16171"/>
                  <a:pt x="118749" y="5414"/>
                  <a:pt x="109853" y="1466"/>
                </a:cubicBezTo>
                <a:cubicBezTo>
                  <a:pt x="107565" y="451"/>
                  <a:pt x="105173" y="0"/>
                  <a:pt x="1027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79"/>
          <p:cNvSpPr/>
          <p:nvPr/>
        </p:nvSpPr>
        <p:spPr>
          <a:xfrm>
            <a:off x="2921526" y="1689378"/>
            <a:ext cx="219600" cy="219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5" name="Google Shape;1805;p79"/>
          <p:cNvGrpSpPr/>
          <p:nvPr/>
        </p:nvGrpSpPr>
        <p:grpSpPr>
          <a:xfrm>
            <a:off x="1375471" y="2453120"/>
            <a:ext cx="1750585" cy="2682766"/>
            <a:chOff x="4641525" y="609025"/>
            <a:chExt cx="1237425" cy="1896350"/>
          </a:xfrm>
        </p:grpSpPr>
        <p:sp>
          <p:nvSpPr>
            <p:cNvPr id="1806" name="Google Shape;1806;p79"/>
            <p:cNvSpPr/>
            <p:nvPr/>
          </p:nvSpPr>
          <p:spPr>
            <a:xfrm>
              <a:off x="5799675" y="893675"/>
              <a:ext cx="79275" cy="55425"/>
            </a:xfrm>
            <a:custGeom>
              <a:avLst/>
              <a:gdLst/>
              <a:ahLst/>
              <a:cxnLst/>
              <a:rect l="l" t="t" r="r" b="b"/>
              <a:pathLst>
                <a:path w="3171" h="2217" extrusionOk="0">
                  <a:moveTo>
                    <a:pt x="1443" y="0"/>
                  </a:moveTo>
                  <a:cubicBezTo>
                    <a:pt x="1234" y="0"/>
                    <a:pt x="876" y="290"/>
                    <a:pt x="739" y="456"/>
                  </a:cubicBezTo>
                  <a:cubicBezTo>
                    <a:pt x="630" y="588"/>
                    <a:pt x="445" y="791"/>
                    <a:pt x="411" y="931"/>
                  </a:cubicBezTo>
                  <a:cubicBezTo>
                    <a:pt x="400" y="978"/>
                    <a:pt x="431" y="1122"/>
                    <a:pt x="431" y="1122"/>
                  </a:cubicBezTo>
                  <a:cubicBezTo>
                    <a:pt x="431" y="1122"/>
                    <a:pt x="322" y="1198"/>
                    <a:pt x="1" y="1411"/>
                  </a:cubicBezTo>
                  <a:cubicBezTo>
                    <a:pt x="75" y="1654"/>
                    <a:pt x="487" y="2155"/>
                    <a:pt x="653" y="2216"/>
                  </a:cubicBezTo>
                  <a:cubicBezTo>
                    <a:pt x="653" y="2216"/>
                    <a:pt x="1085" y="1990"/>
                    <a:pt x="1094" y="1987"/>
                  </a:cubicBezTo>
                  <a:cubicBezTo>
                    <a:pt x="1607" y="1831"/>
                    <a:pt x="2058" y="1674"/>
                    <a:pt x="2453" y="1308"/>
                  </a:cubicBezTo>
                  <a:cubicBezTo>
                    <a:pt x="2660" y="1115"/>
                    <a:pt x="3171" y="661"/>
                    <a:pt x="3039" y="326"/>
                  </a:cubicBezTo>
                  <a:cubicBezTo>
                    <a:pt x="2998" y="221"/>
                    <a:pt x="2847" y="182"/>
                    <a:pt x="2652" y="182"/>
                  </a:cubicBezTo>
                  <a:cubicBezTo>
                    <a:pt x="2213" y="182"/>
                    <a:pt x="1548" y="377"/>
                    <a:pt x="1391" y="442"/>
                  </a:cubicBezTo>
                  <a:cubicBezTo>
                    <a:pt x="1453" y="313"/>
                    <a:pt x="1625" y="117"/>
                    <a:pt x="1548" y="40"/>
                  </a:cubicBezTo>
                  <a:cubicBezTo>
                    <a:pt x="1521" y="12"/>
                    <a:pt x="1485" y="0"/>
                    <a:pt x="1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79"/>
            <p:cNvSpPr/>
            <p:nvPr/>
          </p:nvSpPr>
          <p:spPr>
            <a:xfrm>
              <a:off x="5306450" y="2398525"/>
              <a:ext cx="120600" cy="86650"/>
            </a:xfrm>
            <a:custGeom>
              <a:avLst/>
              <a:gdLst/>
              <a:ahLst/>
              <a:cxnLst/>
              <a:rect l="l" t="t" r="r" b="b"/>
              <a:pathLst>
                <a:path w="4824" h="3466" extrusionOk="0">
                  <a:moveTo>
                    <a:pt x="1696" y="0"/>
                  </a:moveTo>
                  <a:cubicBezTo>
                    <a:pt x="1181" y="0"/>
                    <a:pt x="55" y="1394"/>
                    <a:pt x="55" y="1394"/>
                  </a:cubicBezTo>
                  <a:cubicBezTo>
                    <a:pt x="0" y="1551"/>
                    <a:pt x="227" y="1824"/>
                    <a:pt x="441" y="1942"/>
                  </a:cubicBezTo>
                  <a:lnTo>
                    <a:pt x="839" y="1642"/>
                  </a:lnTo>
                  <a:cubicBezTo>
                    <a:pt x="839" y="1642"/>
                    <a:pt x="1830" y="3047"/>
                    <a:pt x="1907" y="3121"/>
                  </a:cubicBezTo>
                  <a:cubicBezTo>
                    <a:pt x="2181" y="3387"/>
                    <a:pt x="3088" y="3459"/>
                    <a:pt x="3784" y="3465"/>
                  </a:cubicBezTo>
                  <a:cubicBezTo>
                    <a:pt x="3786" y="3465"/>
                    <a:pt x="3788" y="3465"/>
                    <a:pt x="3790" y="3465"/>
                  </a:cubicBezTo>
                  <a:cubicBezTo>
                    <a:pt x="4290" y="3465"/>
                    <a:pt x="4823" y="2949"/>
                    <a:pt x="3519" y="2478"/>
                  </a:cubicBezTo>
                  <a:cubicBezTo>
                    <a:pt x="2991" y="2287"/>
                    <a:pt x="2823" y="826"/>
                    <a:pt x="2383" y="418"/>
                  </a:cubicBezTo>
                  <a:cubicBezTo>
                    <a:pt x="2083" y="139"/>
                    <a:pt x="2168" y="78"/>
                    <a:pt x="1739" y="4"/>
                  </a:cubicBezTo>
                  <a:cubicBezTo>
                    <a:pt x="1725" y="1"/>
                    <a:pt x="1711" y="0"/>
                    <a:pt x="1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79"/>
            <p:cNvSpPr/>
            <p:nvPr/>
          </p:nvSpPr>
          <p:spPr>
            <a:xfrm>
              <a:off x="5347525" y="2400200"/>
              <a:ext cx="29075" cy="48225"/>
            </a:xfrm>
            <a:custGeom>
              <a:avLst/>
              <a:gdLst/>
              <a:ahLst/>
              <a:cxnLst/>
              <a:rect l="l" t="t" r="r" b="b"/>
              <a:pathLst>
                <a:path w="1163" h="1929" extrusionOk="0">
                  <a:moveTo>
                    <a:pt x="277" y="0"/>
                  </a:moveTo>
                  <a:cubicBezTo>
                    <a:pt x="251" y="0"/>
                    <a:pt x="224" y="3"/>
                    <a:pt x="195" y="9"/>
                  </a:cubicBezTo>
                  <a:cubicBezTo>
                    <a:pt x="144" y="20"/>
                    <a:pt x="98" y="47"/>
                    <a:pt x="64" y="87"/>
                  </a:cubicBezTo>
                  <a:cubicBezTo>
                    <a:pt x="1" y="165"/>
                    <a:pt x="8" y="279"/>
                    <a:pt x="26" y="378"/>
                  </a:cubicBezTo>
                  <a:cubicBezTo>
                    <a:pt x="99" y="777"/>
                    <a:pt x="303" y="1134"/>
                    <a:pt x="543" y="1457"/>
                  </a:cubicBezTo>
                  <a:cubicBezTo>
                    <a:pt x="662" y="1616"/>
                    <a:pt x="809" y="1844"/>
                    <a:pt x="1003" y="1919"/>
                  </a:cubicBezTo>
                  <a:cubicBezTo>
                    <a:pt x="1019" y="1925"/>
                    <a:pt x="1037" y="1929"/>
                    <a:pt x="1055" y="1929"/>
                  </a:cubicBezTo>
                  <a:cubicBezTo>
                    <a:pt x="1082" y="1929"/>
                    <a:pt x="1108" y="1921"/>
                    <a:pt x="1128" y="1903"/>
                  </a:cubicBezTo>
                  <a:cubicBezTo>
                    <a:pt x="1159" y="1868"/>
                    <a:pt x="1163" y="1822"/>
                    <a:pt x="1163" y="1781"/>
                  </a:cubicBezTo>
                  <a:cubicBezTo>
                    <a:pt x="1162" y="1529"/>
                    <a:pt x="1062" y="1300"/>
                    <a:pt x="973" y="1069"/>
                  </a:cubicBezTo>
                  <a:cubicBezTo>
                    <a:pt x="888" y="851"/>
                    <a:pt x="822" y="626"/>
                    <a:pt x="722" y="415"/>
                  </a:cubicBezTo>
                  <a:cubicBezTo>
                    <a:pt x="632" y="227"/>
                    <a:pt x="504" y="0"/>
                    <a:pt x="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79"/>
            <p:cNvSpPr/>
            <p:nvPr/>
          </p:nvSpPr>
          <p:spPr>
            <a:xfrm>
              <a:off x="4641525" y="2028750"/>
              <a:ext cx="73800" cy="115500"/>
            </a:xfrm>
            <a:custGeom>
              <a:avLst/>
              <a:gdLst/>
              <a:ahLst/>
              <a:cxnLst/>
              <a:rect l="l" t="t" r="r" b="b"/>
              <a:pathLst>
                <a:path w="2952" h="4620" extrusionOk="0">
                  <a:moveTo>
                    <a:pt x="624" y="0"/>
                  </a:moveTo>
                  <a:cubicBezTo>
                    <a:pt x="466" y="51"/>
                    <a:pt x="386" y="397"/>
                    <a:pt x="422" y="639"/>
                  </a:cubicBezTo>
                  <a:lnTo>
                    <a:pt x="901" y="773"/>
                  </a:lnTo>
                  <a:cubicBezTo>
                    <a:pt x="901" y="773"/>
                    <a:pt x="893" y="1478"/>
                    <a:pt x="380" y="2618"/>
                  </a:cubicBezTo>
                  <a:cubicBezTo>
                    <a:pt x="224" y="2967"/>
                    <a:pt x="0" y="4025"/>
                    <a:pt x="417" y="4583"/>
                  </a:cubicBezTo>
                  <a:cubicBezTo>
                    <a:pt x="435" y="4608"/>
                    <a:pt x="459" y="4619"/>
                    <a:pt x="489" y="4619"/>
                  </a:cubicBezTo>
                  <a:cubicBezTo>
                    <a:pt x="954" y="4619"/>
                    <a:pt x="2755" y="1823"/>
                    <a:pt x="2810" y="1262"/>
                  </a:cubicBezTo>
                  <a:cubicBezTo>
                    <a:pt x="2850" y="854"/>
                    <a:pt x="2951" y="885"/>
                    <a:pt x="2750" y="498"/>
                  </a:cubicBezTo>
                  <a:cubicBezTo>
                    <a:pt x="2520" y="55"/>
                    <a:pt x="624" y="0"/>
                    <a:pt x="624" y="0"/>
                  </a:cubicBezTo>
                  <a:close/>
                </a:path>
              </a:pathLst>
            </a:custGeom>
            <a:solidFill>
              <a:srgbClr val="202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79"/>
            <p:cNvSpPr/>
            <p:nvPr/>
          </p:nvSpPr>
          <p:spPr>
            <a:xfrm>
              <a:off x="4694100" y="1369700"/>
              <a:ext cx="623625" cy="781400"/>
            </a:xfrm>
            <a:custGeom>
              <a:avLst/>
              <a:gdLst/>
              <a:ahLst/>
              <a:cxnLst/>
              <a:rect l="l" t="t" r="r" b="b"/>
              <a:pathLst>
                <a:path w="24945" h="31256" extrusionOk="0">
                  <a:moveTo>
                    <a:pt x="17402" y="0"/>
                  </a:moveTo>
                  <a:cubicBezTo>
                    <a:pt x="16601" y="0"/>
                    <a:pt x="15740" y="191"/>
                    <a:pt x="14825" y="616"/>
                  </a:cubicBezTo>
                  <a:cubicBezTo>
                    <a:pt x="10811" y="2484"/>
                    <a:pt x="11326" y="8094"/>
                    <a:pt x="13111" y="11343"/>
                  </a:cubicBezTo>
                  <a:cubicBezTo>
                    <a:pt x="13515" y="13665"/>
                    <a:pt x="13323" y="16051"/>
                    <a:pt x="13511" y="18400"/>
                  </a:cubicBezTo>
                  <a:cubicBezTo>
                    <a:pt x="13686" y="20581"/>
                    <a:pt x="14086" y="22728"/>
                    <a:pt x="14675" y="24829"/>
                  </a:cubicBezTo>
                  <a:cubicBezTo>
                    <a:pt x="14651" y="24828"/>
                    <a:pt x="14628" y="24828"/>
                    <a:pt x="14604" y="24828"/>
                  </a:cubicBezTo>
                  <a:cubicBezTo>
                    <a:pt x="12329" y="24828"/>
                    <a:pt x="10472" y="26153"/>
                    <a:pt x="8361" y="26805"/>
                  </a:cubicBezTo>
                  <a:cubicBezTo>
                    <a:pt x="6994" y="27226"/>
                    <a:pt x="5596" y="27428"/>
                    <a:pt x="4196" y="27428"/>
                  </a:cubicBezTo>
                  <a:cubicBezTo>
                    <a:pt x="2972" y="27428"/>
                    <a:pt x="1746" y="27274"/>
                    <a:pt x="537" y="26977"/>
                  </a:cubicBezTo>
                  <a:cubicBezTo>
                    <a:pt x="527" y="26974"/>
                    <a:pt x="516" y="26973"/>
                    <a:pt x="505" y="26973"/>
                  </a:cubicBezTo>
                  <a:cubicBezTo>
                    <a:pt x="253" y="26973"/>
                    <a:pt x="0" y="27676"/>
                    <a:pt x="160" y="27797"/>
                  </a:cubicBezTo>
                  <a:cubicBezTo>
                    <a:pt x="3637" y="30436"/>
                    <a:pt x="7341" y="31256"/>
                    <a:pt x="10584" y="31256"/>
                  </a:cubicBezTo>
                  <a:cubicBezTo>
                    <a:pt x="15742" y="31256"/>
                    <a:pt x="19734" y="29181"/>
                    <a:pt x="19789" y="29053"/>
                  </a:cubicBezTo>
                  <a:cubicBezTo>
                    <a:pt x="22414" y="22964"/>
                    <a:pt x="24945" y="15902"/>
                    <a:pt x="24448" y="9158"/>
                  </a:cubicBezTo>
                  <a:cubicBezTo>
                    <a:pt x="24157" y="5199"/>
                    <a:pt x="21589" y="0"/>
                    <a:pt x="17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79"/>
            <p:cNvSpPr/>
            <p:nvPr/>
          </p:nvSpPr>
          <p:spPr>
            <a:xfrm>
              <a:off x="5237475" y="1445100"/>
              <a:ext cx="331950" cy="976050"/>
            </a:xfrm>
            <a:custGeom>
              <a:avLst/>
              <a:gdLst/>
              <a:ahLst/>
              <a:cxnLst/>
              <a:rect l="l" t="t" r="r" b="b"/>
              <a:pathLst>
                <a:path w="13278" h="39042" extrusionOk="0">
                  <a:moveTo>
                    <a:pt x="7591" y="0"/>
                  </a:moveTo>
                  <a:cubicBezTo>
                    <a:pt x="5728" y="1812"/>
                    <a:pt x="3704" y="3472"/>
                    <a:pt x="2009" y="5441"/>
                  </a:cubicBezTo>
                  <a:cubicBezTo>
                    <a:pt x="1256" y="6316"/>
                    <a:pt x="600" y="7249"/>
                    <a:pt x="0" y="8217"/>
                  </a:cubicBezTo>
                  <a:cubicBezTo>
                    <a:pt x="1745" y="9215"/>
                    <a:pt x="3127" y="19199"/>
                    <a:pt x="6817" y="22620"/>
                  </a:cubicBezTo>
                  <a:cubicBezTo>
                    <a:pt x="3750" y="28096"/>
                    <a:pt x="5764" y="35883"/>
                    <a:pt x="4485" y="38226"/>
                  </a:cubicBezTo>
                  <a:cubicBezTo>
                    <a:pt x="4357" y="38461"/>
                    <a:pt x="4954" y="39042"/>
                    <a:pt x="5177" y="39042"/>
                  </a:cubicBezTo>
                  <a:cubicBezTo>
                    <a:pt x="5202" y="39042"/>
                    <a:pt x="5222" y="39035"/>
                    <a:pt x="5236" y="39020"/>
                  </a:cubicBezTo>
                  <a:cubicBezTo>
                    <a:pt x="12749" y="31033"/>
                    <a:pt x="13277" y="21182"/>
                    <a:pt x="13238" y="20958"/>
                  </a:cubicBezTo>
                  <a:cubicBezTo>
                    <a:pt x="12145" y="14913"/>
                    <a:pt x="11566" y="3557"/>
                    <a:pt x="75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79"/>
            <p:cNvSpPr/>
            <p:nvPr/>
          </p:nvSpPr>
          <p:spPr>
            <a:xfrm>
              <a:off x="4946925" y="1209425"/>
              <a:ext cx="643925" cy="602325"/>
            </a:xfrm>
            <a:custGeom>
              <a:avLst/>
              <a:gdLst/>
              <a:ahLst/>
              <a:cxnLst/>
              <a:rect l="l" t="t" r="r" b="b"/>
              <a:pathLst>
                <a:path w="25757" h="24093" extrusionOk="0">
                  <a:moveTo>
                    <a:pt x="7973" y="1"/>
                  </a:moveTo>
                  <a:cubicBezTo>
                    <a:pt x="7644" y="667"/>
                    <a:pt x="7185" y="1260"/>
                    <a:pt x="6623" y="1745"/>
                  </a:cubicBezTo>
                  <a:cubicBezTo>
                    <a:pt x="0" y="7479"/>
                    <a:pt x="749" y="15546"/>
                    <a:pt x="707" y="21619"/>
                  </a:cubicBezTo>
                  <a:cubicBezTo>
                    <a:pt x="3549" y="23410"/>
                    <a:pt x="6844" y="24092"/>
                    <a:pt x="10214" y="24092"/>
                  </a:cubicBezTo>
                  <a:cubicBezTo>
                    <a:pt x="14024" y="24092"/>
                    <a:pt x="17930" y="23220"/>
                    <a:pt x="21387" y="22090"/>
                  </a:cubicBezTo>
                  <a:cubicBezTo>
                    <a:pt x="22887" y="21600"/>
                    <a:pt x="24425" y="20965"/>
                    <a:pt x="25757" y="20063"/>
                  </a:cubicBezTo>
                  <a:cubicBezTo>
                    <a:pt x="23481" y="12806"/>
                    <a:pt x="19741" y="6420"/>
                    <a:pt x="16096" y="2312"/>
                  </a:cubicBezTo>
                  <a:cubicBezTo>
                    <a:pt x="16065" y="2277"/>
                    <a:pt x="16581" y="956"/>
                    <a:pt x="16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79"/>
            <p:cNvSpPr/>
            <p:nvPr/>
          </p:nvSpPr>
          <p:spPr>
            <a:xfrm>
              <a:off x="4845025" y="875200"/>
              <a:ext cx="979225" cy="411450"/>
            </a:xfrm>
            <a:custGeom>
              <a:avLst/>
              <a:gdLst/>
              <a:ahLst/>
              <a:cxnLst/>
              <a:rect l="l" t="t" r="r" b="b"/>
              <a:pathLst>
                <a:path w="39169" h="16458" extrusionOk="0">
                  <a:moveTo>
                    <a:pt x="18813" y="0"/>
                  </a:moveTo>
                  <a:cubicBezTo>
                    <a:pt x="17545" y="0"/>
                    <a:pt x="14170" y="309"/>
                    <a:pt x="13780" y="407"/>
                  </a:cubicBezTo>
                  <a:cubicBezTo>
                    <a:pt x="13405" y="247"/>
                    <a:pt x="12983" y="179"/>
                    <a:pt x="12535" y="179"/>
                  </a:cubicBezTo>
                  <a:cubicBezTo>
                    <a:pt x="10133" y="179"/>
                    <a:pt x="7000" y="2141"/>
                    <a:pt x="6411" y="2393"/>
                  </a:cubicBezTo>
                  <a:cubicBezTo>
                    <a:pt x="3620" y="3582"/>
                    <a:pt x="1421" y="7694"/>
                    <a:pt x="1" y="10477"/>
                  </a:cubicBezTo>
                  <a:cubicBezTo>
                    <a:pt x="662" y="10993"/>
                    <a:pt x="818" y="11126"/>
                    <a:pt x="1657" y="11348"/>
                  </a:cubicBezTo>
                  <a:cubicBezTo>
                    <a:pt x="3180" y="9283"/>
                    <a:pt x="5990" y="6049"/>
                    <a:pt x="7115" y="5447"/>
                  </a:cubicBezTo>
                  <a:cubicBezTo>
                    <a:pt x="7889" y="5034"/>
                    <a:pt x="11330" y="4276"/>
                    <a:pt x="12295" y="4093"/>
                  </a:cubicBezTo>
                  <a:cubicBezTo>
                    <a:pt x="12435" y="5520"/>
                    <a:pt x="12797" y="9092"/>
                    <a:pt x="12799" y="9482"/>
                  </a:cubicBezTo>
                  <a:cubicBezTo>
                    <a:pt x="12812" y="11138"/>
                    <a:pt x="12558" y="12668"/>
                    <a:pt x="11731" y="13938"/>
                  </a:cubicBezTo>
                  <a:cubicBezTo>
                    <a:pt x="13828" y="15872"/>
                    <a:pt x="16053" y="16458"/>
                    <a:pt x="17696" y="16458"/>
                  </a:cubicBezTo>
                  <a:cubicBezTo>
                    <a:pt x="19060" y="16458"/>
                    <a:pt x="20022" y="16053"/>
                    <a:pt x="20172" y="15681"/>
                  </a:cubicBezTo>
                  <a:cubicBezTo>
                    <a:pt x="20134" y="15638"/>
                    <a:pt x="20931" y="13632"/>
                    <a:pt x="21293" y="12779"/>
                  </a:cubicBezTo>
                  <a:cubicBezTo>
                    <a:pt x="22127" y="12233"/>
                    <a:pt x="23171" y="11608"/>
                    <a:pt x="23336" y="10549"/>
                  </a:cubicBezTo>
                  <a:cubicBezTo>
                    <a:pt x="23562" y="9086"/>
                    <a:pt x="22947" y="7694"/>
                    <a:pt x="22810" y="6294"/>
                  </a:cubicBezTo>
                  <a:cubicBezTo>
                    <a:pt x="22836" y="6291"/>
                    <a:pt x="22641" y="5158"/>
                    <a:pt x="22668" y="5151"/>
                  </a:cubicBezTo>
                  <a:cubicBezTo>
                    <a:pt x="22739" y="5133"/>
                    <a:pt x="22817" y="5126"/>
                    <a:pt x="22900" y="5126"/>
                  </a:cubicBezTo>
                  <a:cubicBezTo>
                    <a:pt x="23259" y="5126"/>
                    <a:pt x="23705" y="5267"/>
                    <a:pt x="24006" y="5315"/>
                  </a:cubicBezTo>
                  <a:cubicBezTo>
                    <a:pt x="26034" y="5635"/>
                    <a:pt x="28181" y="6234"/>
                    <a:pt x="30294" y="6234"/>
                  </a:cubicBezTo>
                  <a:cubicBezTo>
                    <a:pt x="30820" y="6234"/>
                    <a:pt x="31344" y="6196"/>
                    <a:pt x="31864" y="6108"/>
                  </a:cubicBezTo>
                  <a:cubicBezTo>
                    <a:pt x="34484" y="5664"/>
                    <a:pt x="36867" y="4387"/>
                    <a:pt x="39168" y="3118"/>
                  </a:cubicBezTo>
                  <a:cubicBezTo>
                    <a:pt x="38910" y="2319"/>
                    <a:pt x="38855" y="2122"/>
                    <a:pt x="38284" y="1468"/>
                  </a:cubicBezTo>
                  <a:cubicBezTo>
                    <a:pt x="36017" y="2271"/>
                    <a:pt x="32239" y="3291"/>
                    <a:pt x="30730" y="3308"/>
                  </a:cubicBezTo>
                  <a:cubicBezTo>
                    <a:pt x="27970" y="2519"/>
                    <a:pt x="22686" y="288"/>
                    <a:pt x="21170" y="288"/>
                  </a:cubicBezTo>
                  <a:cubicBezTo>
                    <a:pt x="21015" y="288"/>
                    <a:pt x="20900" y="311"/>
                    <a:pt x="20830" y="361"/>
                  </a:cubicBezTo>
                  <a:cubicBezTo>
                    <a:pt x="20291" y="238"/>
                    <a:pt x="19758" y="123"/>
                    <a:pt x="19218" y="22"/>
                  </a:cubicBezTo>
                  <a:cubicBezTo>
                    <a:pt x="19138" y="7"/>
                    <a:pt x="18998" y="0"/>
                    <a:pt x="18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9"/>
            <p:cNvSpPr/>
            <p:nvPr/>
          </p:nvSpPr>
          <p:spPr>
            <a:xfrm>
              <a:off x="5187400" y="657475"/>
              <a:ext cx="197550" cy="283275"/>
            </a:xfrm>
            <a:custGeom>
              <a:avLst/>
              <a:gdLst/>
              <a:ahLst/>
              <a:cxnLst/>
              <a:rect l="l" t="t" r="r" b="b"/>
              <a:pathLst>
                <a:path w="7902" h="11331" extrusionOk="0">
                  <a:moveTo>
                    <a:pt x="4722" y="1"/>
                  </a:moveTo>
                  <a:cubicBezTo>
                    <a:pt x="4656" y="1"/>
                    <a:pt x="4590" y="5"/>
                    <a:pt x="4523" y="12"/>
                  </a:cubicBezTo>
                  <a:cubicBezTo>
                    <a:pt x="3239" y="161"/>
                    <a:pt x="1441" y="462"/>
                    <a:pt x="804" y="1024"/>
                  </a:cubicBezTo>
                  <a:cubicBezTo>
                    <a:pt x="1" y="1734"/>
                    <a:pt x="1905" y="8804"/>
                    <a:pt x="2652" y="10012"/>
                  </a:cubicBezTo>
                  <a:cubicBezTo>
                    <a:pt x="2944" y="10486"/>
                    <a:pt x="4442" y="11330"/>
                    <a:pt x="5089" y="11330"/>
                  </a:cubicBezTo>
                  <a:cubicBezTo>
                    <a:pt x="5267" y="11330"/>
                    <a:pt x="5380" y="11266"/>
                    <a:pt x="5387" y="11113"/>
                  </a:cubicBezTo>
                  <a:cubicBezTo>
                    <a:pt x="5459" y="9515"/>
                    <a:pt x="5552" y="7041"/>
                    <a:pt x="5533" y="7004"/>
                  </a:cubicBezTo>
                  <a:cubicBezTo>
                    <a:pt x="6359" y="6819"/>
                    <a:pt x="7290" y="6550"/>
                    <a:pt x="7624" y="5850"/>
                  </a:cubicBezTo>
                  <a:cubicBezTo>
                    <a:pt x="7901" y="5268"/>
                    <a:pt x="7613" y="4683"/>
                    <a:pt x="7400" y="4132"/>
                  </a:cubicBezTo>
                  <a:cubicBezTo>
                    <a:pt x="7195" y="3597"/>
                    <a:pt x="6717" y="2216"/>
                    <a:pt x="6359" y="1173"/>
                  </a:cubicBezTo>
                  <a:cubicBezTo>
                    <a:pt x="6118" y="467"/>
                    <a:pt x="5455" y="1"/>
                    <a:pt x="47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9"/>
            <p:cNvSpPr/>
            <p:nvPr/>
          </p:nvSpPr>
          <p:spPr>
            <a:xfrm>
              <a:off x="5190375" y="872400"/>
              <a:ext cx="210600" cy="225750"/>
            </a:xfrm>
            <a:custGeom>
              <a:avLst/>
              <a:gdLst/>
              <a:ahLst/>
              <a:cxnLst/>
              <a:rect l="l" t="t" r="r" b="b"/>
              <a:pathLst>
                <a:path w="8424" h="9030" extrusionOk="0">
                  <a:moveTo>
                    <a:pt x="4241" y="0"/>
                  </a:moveTo>
                  <a:cubicBezTo>
                    <a:pt x="3147" y="0"/>
                    <a:pt x="1538" y="111"/>
                    <a:pt x="0" y="456"/>
                  </a:cubicBezTo>
                  <a:cubicBezTo>
                    <a:pt x="2463" y="4733"/>
                    <a:pt x="1599" y="8119"/>
                    <a:pt x="3268" y="8755"/>
                  </a:cubicBezTo>
                  <a:cubicBezTo>
                    <a:pt x="3784" y="8952"/>
                    <a:pt x="4366" y="9030"/>
                    <a:pt x="4939" y="9030"/>
                  </a:cubicBezTo>
                  <a:cubicBezTo>
                    <a:pt x="5228" y="9030"/>
                    <a:pt x="5515" y="9010"/>
                    <a:pt x="5790" y="8976"/>
                  </a:cubicBezTo>
                  <a:cubicBezTo>
                    <a:pt x="6277" y="8916"/>
                    <a:pt x="6904" y="8795"/>
                    <a:pt x="7328" y="8514"/>
                  </a:cubicBezTo>
                  <a:cubicBezTo>
                    <a:pt x="8424" y="7794"/>
                    <a:pt x="8100" y="6792"/>
                    <a:pt x="7861" y="5751"/>
                  </a:cubicBezTo>
                  <a:cubicBezTo>
                    <a:pt x="7453" y="3980"/>
                    <a:pt x="7173" y="2185"/>
                    <a:pt x="6927" y="385"/>
                  </a:cubicBezTo>
                  <a:cubicBezTo>
                    <a:pt x="6430" y="272"/>
                    <a:pt x="5933" y="168"/>
                    <a:pt x="5437" y="71"/>
                  </a:cubicBezTo>
                  <a:cubicBezTo>
                    <a:pt x="5223" y="29"/>
                    <a:pt x="4799" y="0"/>
                    <a:pt x="42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9"/>
            <p:cNvSpPr/>
            <p:nvPr/>
          </p:nvSpPr>
          <p:spPr>
            <a:xfrm>
              <a:off x="4899900" y="609025"/>
              <a:ext cx="483575" cy="336350"/>
            </a:xfrm>
            <a:custGeom>
              <a:avLst/>
              <a:gdLst/>
              <a:ahLst/>
              <a:cxnLst/>
              <a:rect l="l" t="t" r="r" b="b"/>
              <a:pathLst>
                <a:path w="19343" h="13454" extrusionOk="0">
                  <a:moveTo>
                    <a:pt x="14965" y="0"/>
                  </a:moveTo>
                  <a:cubicBezTo>
                    <a:pt x="14783" y="0"/>
                    <a:pt x="14596" y="41"/>
                    <a:pt x="14418" y="129"/>
                  </a:cubicBezTo>
                  <a:cubicBezTo>
                    <a:pt x="13905" y="382"/>
                    <a:pt x="13512" y="1062"/>
                    <a:pt x="13631" y="1632"/>
                  </a:cubicBezTo>
                  <a:cubicBezTo>
                    <a:pt x="13039" y="1540"/>
                    <a:pt x="12490" y="1295"/>
                    <a:pt x="11925" y="1295"/>
                  </a:cubicBezTo>
                  <a:cubicBezTo>
                    <a:pt x="11666" y="1295"/>
                    <a:pt x="11403" y="1347"/>
                    <a:pt x="11131" y="1489"/>
                  </a:cubicBezTo>
                  <a:cubicBezTo>
                    <a:pt x="9515" y="2337"/>
                    <a:pt x="9300" y="4494"/>
                    <a:pt x="7814" y="5505"/>
                  </a:cubicBezTo>
                  <a:cubicBezTo>
                    <a:pt x="7312" y="5846"/>
                    <a:pt x="6727" y="6037"/>
                    <a:pt x="6137" y="6166"/>
                  </a:cubicBezTo>
                  <a:cubicBezTo>
                    <a:pt x="4916" y="6433"/>
                    <a:pt x="3627" y="6427"/>
                    <a:pt x="2456" y="6896"/>
                  </a:cubicBezTo>
                  <a:cubicBezTo>
                    <a:pt x="1144" y="7420"/>
                    <a:pt x="0" y="8592"/>
                    <a:pt x="73" y="10097"/>
                  </a:cubicBezTo>
                  <a:cubicBezTo>
                    <a:pt x="142" y="11541"/>
                    <a:pt x="1401" y="12557"/>
                    <a:pt x="2672" y="13014"/>
                  </a:cubicBezTo>
                  <a:cubicBezTo>
                    <a:pt x="3244" y="13220"/>
                    <a:pt x="3852" y="13321"/>
                    <a:pt x="4459" y="13321"/>
                  </a:cubicBezTo>
                  <a:cubicBezTo>
                    <a:pt x="4669" y="13321"/>
                    <a:pt x="4878" y="13309"/>
                    <a:pt x="5086" y="13285"/>
                  </a:cubicBezTo>
                  <a:cubicBezTo>
                    <a:pt x="5727" y="13211"/>
                    <a:pt x="6494" y="12709"/>
                    <a:pt x="7116" y="12709"/>
                  </a:cubicBezTo>
                  <a:cubicBezTo>
                    <a:pt x="7165" y="12709"/>
                    <a:pt x="7214" y="12712"/>
                    <a:pt x="7261" y="12719"/>
                  </a:cubicBezTo>
                  <a:cubicBezTo>
                    <a:pt x="7441" y="12744"/>
                    <a:pt x="7854" y="13118"/>
                    <a:pt x="8047" y="13201"/>
                  </a:cubicBezTo>
                  <a:cubicBezTo>
                    <a:pt x="8420" y="13360"/>
                    <a:pt x="8834" y="13453"/>
                    <a:pt x="9241" y="13453"/>
                  </a:cubicBezTo>
                  <a:cubicBezTo>
                    <a:pt x="9251" y="13453"/>
                    <a:pt x="9260" y="13453"/>
                    <a:pt x="9269" y="13453"/>
                  </a:cubicBezTo>
                  <a:cubicBezTo>
                    <a:pt x="9913" y="13443"/>
                    <a:pt x="10538" y="13231"/>
                    <a:pt x="11053" y="12844"/>
                  </a:cubicBezTo>
                  <a:cubicBezTo>
                    <a:pt x="11282" y="12673"/>
                    <a:pt x="11435" y="12454"/>
                    <a:pt x="11643" y="12269"/>
                  </a:cubicBezTo>
                  <a:cubicBezTo>
                    <a:pt x="12075" y="11882"/>
                    <a:pt x="12143" y="11908"/>
                    <a:pt x="12725" y="11762"/>
                  </a:cubicBezTo>
                  <a:cubicBezTo>
                    <a:pt x="13475" y="11576"/>
                    <a:pt x="14176" y="11394"/>
                    <a:pt x="14752" y="10842"/>
                  </a:cubicBezTo>
                  <a:cubicBezTo>
                    <a:pt x="15547" y="10078"/>
                    <a:pt x="15704" y="9142"/>
                    <a:pt x="15515" y="8135"/>
                  </a:cubicBezTo>
                  <a:lnTo>
                    <a:pt x="15515" y="8135"/>
                  </a:lnTo>
                  <a:cubicBezTo>
                    <a:pt x="15441" y="8146"/>
                    <a:pt x="15366" y="8151"/>
                    <a:pt x="15291" y="8151"/>
                  </a:cubicBezTo>
                  <a:cubicBezTo>
                    <a:pt x="14741" y="8151"/>
                    <a:pt x="14161" y="7867"/>
                    <a:pt x="14008" y="7342"/>
                  </a:cubicBezTo>
                  <a:cubicBezTo>
                    <a:pt x="13894" y="6951"/>
                    <a:pt x="14128" y="6568"/>
                    <a:pt x="14461" y="6370"/>
                  </a:cubicBezTo>
                  <a:cubicBezTo>
                    <a:pt x="14604" y="6286"/>
                    <a:pt x="14755" y="6248"/>
                    <a:pt x="14905" y="6248"/>
                  </a:cubicBezTo>
                  <a:cubicBezTo>
                    <a:pt x="15010" y="6248"/>
                    <a:pt x="15115" y="6267"/>
                    <a:pt x="15215" y="6301"/>
                  </a:cubicBezTo>
                  <a:cubicBezTo>
                    <a:pt x="15271" y="5641"/>
                    <a:pt x="15676" y="5081"/>
                    <a:pt x="16301" y="4833"/>
                  </a:cubicBezTo>
                  <a:cubicBezTo>
                    <a:pt x="17169" y="4488"/>
                    <a:pt x="18213" y="4198"/>
                    <a:pt x="18755" y="3371"/>
                  </a:cubicBezTo>
                  <a:cubicBezTo>
                    <a:pt x="19342" y="2473"/>
                    <a:pt x="19026" y="1268"/>
                    <a:pt x="18147" y="696"/>
                  </a:cubicBezTo>
                  <a:cubicBezTo>
                    <a:pt x="17772" y="452"/>
                    <a:pt x="17355" y="325"/>
                    <a:pt x="16953" y="325"/>
                  </a:cubicBezTo>
                  <a:cubicBezTo>
                    <a:pt x="16614" y="325"/>
                    <a:pt x="16285" y="415"/>
                    <a:pt x="15998" y="600"/>
                  </a:cubicBezTo>
                  <a:cubicBezTo>
                    <a:pt x="15796" y="229"/>
                    <a:pt x="15395" y="0"/>
                    <a:pt x="14965" y="0"/>
                  </a:cubicBezTo>
                  <a:close/>
                </a:path>
              </a:pathLst>
            </a:custGeom>
            <a:solidFill>
              <a:srgbClr val="272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9"/>
            <p:cNvSpPr/>
            <p:nvPr/>
          </p:nvSpPr>
          <p:spPr>
            <a:xfrm>
              <a:off x="4821050" y="1136375"/>
              <a:ext cx="59450" cy="71625"/>
            </a:xfrm>
            <a:custGeom>
              <a:avLst/>
              <a:gdLst/>
              <a:ahLst/>
              <a:cxnLst/>
              <a:rect l="l" t="t" r="r" b="b"/>
              <a:pathLst>
                <a:path w="2378" h="2865" extrusionOk="0">
                  <a:moveTo>
                    <a:pt x="1446" y="0"/>
                  </a:moveTo>
                  <a:cubicBezTo>
                    <a:pt x="1433" y="0"/>
                    <a:pt x="1422" y="1"/>
                    <a:pt x="1411" y="3"/>
                  </a:cubicBezTo>
                  <a:cubicBezTo>
                    <a:pt x="1411" y="3"/>
                    <a:pt x="1151" y="414"/>
                    <a:pt x="1143" y="422"/>
                  </a:cubicBezTo>
                  <a:cubicBezTo>
                    <a:pt x="776" y="812"/>
                    <a:pt x="463" y="1172"/>
                    <a:pt x="303" y="1686"/>
                  </a:cubicBezTo>
                  <a:cubicBezTo>
                    <a:pt x="218" y="1956"/>
                    <a:pt x="0" y="2605"/>
                    <a:pt x="281" y="2829"/>
                  </a:cubicBezTo>
                  <a:cubicBezTo>
                    <a:pt x="312" y="2853"/>
                    <a:pt x="350" y="2864"/>
                    <a:pt x="393" y="2864"/>
                  </a:cubicBezTo>
                  <a:cubicBezTo>
                    <a:pt x="759" y="2864"/>
                    <a:pt x="1520" y="2083"/>
                    <a:pt x="1653" y="1909"/>
                  </a:cubicBezTo>
                  <a:lnTo>
                    <a:pt x="1653" y="1909"/>
                  </a:lnTo>
                  <a:cubicBezTo>
                    <a:pt x="1664" y="2052"/>
                    <a:pt x="1613" y="2309"/>
                    <a:pt x="1717" y="2337"/>
                  </a:cubicBezTo>
                  <a:cubicBezTo>
                    <a:pt x="1728" y="2340"/>
                    <a:pt x="1739" y="2341"/>
                    <a:pt x="1750" y="2341"/>
                  </a:cubicBezTo>
                  <a:cubicBezTo>
                    <a:pt x="1960" y="2341"/>
                    <a:pt x="2172" y="1814"/>
                    <a:pt x="2212" y="1572"/>
                  </a:cubicBezTo>
                  <a:cubicBezTo>
                    <a:pt x="2241" y="1404"/>
                    <a:pt x="2302" y="1136"/>
                    <a:pt x="2260" y="998"/>
                  </a:cubicBezTo>
                  <a:cubicBezTo>
                    <a:pt x="2248" y="952"/>
                    <a:pt x="2148" y="842"/>
                    <a:pt x="2148" y="842"/>
                  </a:cubicBezTo>
                  <a:cubicBezTo>
                    <a:pt x="2148" y="842"/>
                    <a:pt x="2205" y="723"/>
                    <a:pt x="2378" y="377"/>
                  </a:cubicBezTo>
                  <a:cubicBezTo>
                    <a:pt x="2205" y="214"/>
                    <a:pt x="1657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9"/>
            <p:cNvSpPr/>
            <p:nvPr/>
          </p:nvSpPr>
          <p:spPr>
            <a:xfrm>
              <a:off x="5122450" y="991850"/>
              <a:ext cx="645500" cy="1491125"/>
            </a:xfrm>
            <a:custGeom>
              <a:avLst/>
              <a:gdLst/>
              <a:ahLst/>
              <a:cxnLst/>
              <a:rect l="l" t="t" r="r" b="b"/>
              <a:pathLst>
                <a:path w="25820" h="59645" extrusionOk="0">
                  <a:moveTo>
                    <a:pt x="25193" y="0"/>
                  </a:moveTo>
                  <a:lnTo>
                    <a:pt x="0" y="59379"/>
                  </a:lnTo>
                  <a:lnTo>
                    <a:pt x="627" y="59645"/>
                  </a:lnTo>
                  <a:lnTo>
                    <a:pt x="25820" y="266"/>
                  </a:lnTo>
                  <a:lnTo>
                    <a:pt x="2519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9"/>
            <p:cNvSpPr/>
            <p:nvPr/>
          </p:nvSpPr>
          <p:spPr>
            <a:xfrm>
              <a:off x="5734375" y="975925"/>
              <a:ext cx="51025" cy="39825"/>
            </a:xfrm>
            <a:custGeom>
              <a:avLst/>
              <a:gdLst/>
              <a:ahLst/>
              <a:cxnLst/>
              <a:rect l="l" t="t" r="r" b="b"/>
              <a:pathLst>
                <a:path w="2041" h="1593" extrusionOk="0">
                  <a:moveTo>
                    <a:pt x="376" y="1"/>
                  </a:moveTo>
                  <a:lnTo>
                    <a:pt x="0" y="887"/>
                  </a:lnTo>
                  <a:lnTo>
                    <a:pt x="1664" y="1592"/>
                  </a:lnTo>
                  <a:lnTo>
                    <a:pt x="2040" y="707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9"/>
            <p:cNvSpPr/>
            <p:nvPr/>
          </p:nvSpPr>
          <p:spPr>
            <a:xfrm>
              <a:off x="5714825" y="828700"/>
              <a:ext cx="157850" cy="174675"/>
            </a:xfrm>
            <a:custGeom>
              <a:avLst/>
              <a:gdLst/>
              <a:ahLst/>
              <a:cxnLst/>
              <a:rect l="l" t="t" r="r" b="b"/>
              <a:pathLst>
                <a:path w="6314" h="6987" extrusionOk="0">
                  <a:moveTo>
                    <a:pt x="2858" y="1"/>
                  </a:moveTo>
                  <a:cubicBezTo>
                    <a:pt x="2451" y="1"/>
                    <a:pt x="2063" y="240"/>
                    <a:pt x="1893" y="639"/>
                  </a:cubicBezTo>
                  <a:lnTo>
                    <a:pt x="227" y="4568"/>
                  </a:lnTo>
                  <a:cubicBezTo>
                    <a:pt x="1" y="5101"/>
                    <a:pt x="249" y="5715"/>
                    <a:pt x="782" y="5941"/>
                  </a:cubicBezTo>
                  <a:lnTo>
                    <a:pt x="3047" y="6902"/>
                  </a:lnTo>
                  <a:cubicBezTo>
                    <a:pt x="3180" y="6959"/>
                    <a:pt x="3319" y="6986"/>
                    <a:pt x="3456" y="6986"/>
                  </a:cubicBezTo>
                  <a:cubicBezTo>
                    <a:pt x="3864" y="6986"/>
                    <a:pt x="4252" y="6746"/>
                    <a:pt x="4421" y="6347"/>
                  </a:cubicBezTo>
                  <a:lnTo>
                    <a:pt x="6087" y="2420"/>
                  </a:lnTo>
                  <a:cubicBezTo>
                    <a:pt x="6314" y="1887"/>
                    <a:pt x="6065" y="1272"/>
                    <a:pt x="5532" y="1045"/>
                  </a:cubicBezTo>
                  <a:lnTo>
                    <a:pt x="3267" y="84"/>
                  </a:lnTo>
                  <a:cubicBezTo>
                    <a:pt x="3133" y="28"/>
                    <a:pt x="2995" y="1"/>
                    <a:pt x="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9"/>
            <p:cNvSpPr/>
            <p:nvPr/>
          </p:nvSpPr>
          <p:spPr>
            <a:xfrm>
              <a:off x="5737525" y="864325"/>
              <a:ext cx="36025" cy="26325"/>
            </a:xfrm>
            <a:custGeom>
              <a:avLst/>
              <a:gdLst/>
              <a:ahLst/>
              <a:cxnLst/>
              <a:rect l="l" t="t" r="r" b="b"/>
              <a:pathLst>
                <a:path w="1441" h="1053" extrusionOk="0">
                  <a:moveTo>
                    <a:pt x="325" y="0"/>
                  </a:moveTo>
                  <a:cubicBezTo>
                    <a:pt x="262" y="0"/>
                    <a:pt x="202" y="38"/>
                    <a:pt x="176" y="100"/>
                  </a:cubicBezTo>
                  <a:lnTo>
                    <a:pt x="36" y="432"/>
                  </a:lnTo>
                  <a:cubicBezTo>
                    <a:pt x="0" y="514"/>
                    <a:pt x="39" y="609"/>
                    <a:pt x="121" y="645"/>
                  </a:cubicBezTo>
                  <a:lnTo>
                    <a:pt x="1052" y="1040"/>
                  </a:lnTo>
                  <a:cubicBezTo>
                    <a:pt x="1073" y="1048"/>
                    <a:pt x="1094" y="1052"/>
                    <a:pt x="1115" y="1052"/>
                  </a:cubicBezTo>
                  <a:cubicBezTo>
                    <a:pt x="1178" y="1052"/>
                    <a:pt x="1238" y="1015"/>
                    <a:pt x="1264" y="953"/>
                  </a:cubicBezTo>
                  <a:lnTo>
                    <a:pt x="1406" y="621"/>
                  </a:lnTo>
                  <a:cubicBezTo>
                    <a:pt x="1440" y="539"/>
                    <a:pt x="1402" y="444"/>
                    <a:pt x="1319" y="409"/>
                  </a:cubicBezTo>
                  <a:lnTo>
                    <a:pt x="388" y="13"/>
                  </a:lnTo>
                  <a:cubicBezTo>
                    <a:pt x="367" y="5"/>
                    <a:pt x="346" y="0"/>
                    <a:pt x="3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9"/>
            <p:cNvSpPr/>
            <p:nvPr/>
          </p:nvSpPr>
          <p:spPr>
            <a:xfrm>
              <a:off x="5728000" y="883975"/>
              <a:ext cx="37350" cy="28700"/>
            </a:xfrm>
            <a:custGeom>
              <a:avLst/>
              <a:gdLst/>
              <a:ahLst/>
              <a:cxnLst/>
              <a:rect l="l" t="t" r="r" b="b"/>
              <a:pathLst>
                <a:path w="1494" h="1148" extrusionOk="0">
                  <a:moveTo>
                    <a:pt x="271" y="0"/>
                  </a:moveTo>
                  <a:cubicBezTo>
                    <a:pt x="268" y="0"/>
                    <a:pt x="264" y="2"/>
                    <a:pt x="263" y="6"/>
                  </a:cubicBezTo>
                  <a:lnTo>
                    <a:pt x="1" y="620"/>
                  </a:lnTo>
                  <a:cubicBezTo>
                    <a:pt x="0" y="625"/>
                    <a:pt x="2" y="630"/>
                    <a:pt x="7" y="632"/>
                  </a:cubicBezTo>
                  <a:lnTo>
                    <a:pt x="1220" y="1147"/>
                  </a:lnTo>
                  <a:cubicBezTo>
                    <a:pt x="1221" y="1147"/>
                    <a:pt x="1222" y="1147"/>
                    <a:pt x="1223" y="1147"/>
                  </a:cubicBezTo>
                  <a:cubicBezTo>
                    <a:pt x="1227" y="1147"/>
                    <a:pt x="1230" y="1145"/>
                    <a:pt x="1232" y="1142"/>
                  </a:cubicBezTo>
                  <a:lnTo>
                    <a:pt x="1492" y="527"/>
                  </a:lnTo>
                  <a:cubicBezTo>
                    <a:pt x="1493" y="523"/>
                    <a:pt x="1492" y="518"/>
                    <a:pt x="1487" y="515"/>
                  </a:cubicBezTo>
                  <a:lnTo>
                    <a:pt x="274" y="1"/>
                  </a:lnTo>
                  <a:cubicBezTo>
                    <a:pt x="273" y="0"/>
                    <a:pt x="272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9"/>
            <p:cNvSpPr/>
            <p:nvPr/>
          </p:nvSpPr>
          <p:spPr>
            <a:xfrm>
              <a:off x="5719925" y="905800"/>
              <a:ext cx="36025" cy="26325"/>
            </a:xfrm>
            <a:custGeom>
              <a:avLst/>
              <a:gdLst/>
              <a:ahLst/>
              <a:cxnLst/>
              <a:rect l="l" t="t" r="r" b="b"/>
              <a:pathLst>
                <a:path w="1441" h="1053" extrusionOk="0">
                  <a:moveTo>
                    <a:pt x="326" y="1"/>
                  </a:moveTo>
                  <a:cubicBezTo>
                    <a:pt x="263" y="1"/>
                    <a:pt x="202" y="38"/>
                    <a:pt x="176" y="100"/>
                  </a:cubicBezTo>
                  <a:lnTo>
                    <a:pt x="35" y="432"/>
                  </a:lnTo>
                  <a:cubicBezTo>
                    <a:pt x="1" y="515"/>
                    <a:pt x="39" y="610"/>
                    <a:pt x="121" y="644"/>
                  </a:cubicBezTo>
                  <a:lnTo>
                    <a:pt x="1052" y="1039"/>
                  </a:lnTo>
                  <a:cubicBezTo>
                    <a:pt x="1072" y="1048"/>
                    <a:pt x="1094" y="1052"/>
                    <a:pt x="1115" y="1052"/>
                  </a:cubicBezTo>
                  <a:cubicBezTo>
                    <a:pt x="1178" y="1052"/>
                    <a:pt x="1239" y="1015"/>
                    <a:pt x="1264" y="954"/>
                  </a:cubicBezTo>
                  <a:lnTo>
                    <a:pt x="1406" y="621"/>
                  </a:lnTo>
                  <a:cubicBezTo>
                    <a:pt x="1440" y="538"/>
                    <a:pt x="1402" y="443"/>
                    <a:pt x="1320" y="408"/>
                  </a:cubicBezTo>
                  <a:lnTo>
                    <a:pt x="388" y="13"/>
                  </a:lnTo>
                  <a:cubicBezTo>
                    <a:pt x="368" y="5"/>
                    <a:pt x="34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9"/>
            <p:cNvSpPr/>
            <p:nvPr/>
          </p:nvSpPr>
          <p:spPr>
            <a:xfrm>
              <a:off x="5829275" y="902500"/>
              <a:ext cx="37375" cy="28675"/>
            </a:xfrm>
            <a:custGeom>
              <a:avLst/>
              <a:gdLst/>
              <a:ahLst/>
              <a:cxnLst/>
              <a:rect l="l" t="t" r="r" b="b"/>
              <a:pathLst>
                <a:path w="1495" h="1147" extrusionOk="0">
                  <a:moveTo>
                    <a:pt x="271" y="0"/>
                  </a:moveTo>
                  <a:cubicBezTo>
                    <a:pt x="268" y="0"/>
                    <a:pt x="265" y="2"/>
                    <a:pt x="263" y="5"/>
                  </a:cubicBezTo>
                  <a:lnTo>
                    <a:pt x="2" y="619"/>
                  </a:lnTo>
                  <a:cubicBezTo>
                    <a:pt x="0" y="625"/>
                    <a:pt x="2" y="629"/>
                    <a:pt x="8" y="631"/>
                  </a:cubicBezTo>
                  <a:lnTo>
                    <a:pt x="1220" y="1146"/>
                  </a:lnTo>
                  <a:cubicBezTo>
                    <a:pt x="1221" y="1146"/>
                    <a:pt x="1223" y="1147"/>
                    <a:pt x="1224" y="1147"/>
                  </a:cubicBezTo>
                  <a:cubicBezTo>
                    <a:pt x="1228" y="1147"/>
                    <a:pt x="1231" y="1145"/>
                    <a:pt x="1232" y="1141"/>
                  </a:cubicBezTo>
                  <a:lnTo>
                    <a:pt x="1492" y="526"/>
                  </a:lnTo>
                  <a:cubicBezTo>
                    <a:pt x="1494" y="522"/>
                    <a:pt x="1492" y="517"/>
                    <a:pt x="1488" y="515"/>
                  </a:cubicBezTo>
                  <a:lnTo>
                    <a:pt x="275" y="1"/>
                  </a:lnTo>
                  <a:cubicBezTo>
                    <a:pt x="274" y="0"/>
                    <a:pt x="272" y="0"/>
                    <a:pt x="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9"/>
            <p:cNvSpPr/>
            <p:nvPr/>
          </p:nvSpPr>
          <p:spPr>
            <a:xfrm>
              <a:off x="5821200" y="924325"/>
              <a:ext cx="36050" cy="26300"/>
            </a:xfrm>
            <a:custGeom>
              <a:avLst/>
              <a:gdLst/>
              <a:ahLst/>
              <a:cxnLst/>
              <a:rect l="l" t="t" r="r" b="b"/>
              <a:pathLst>
                <a:path w="1442" h="1052" extrusionOk="0">
                  <a:moveTo>
                    <a:pt x="326" y="0"/>
                  </a:moveTo>
                  <a:cubicBezTo>
                    <a:pt x="263" y="0"/>
                    <a:pt x="203" y="37"/>
                    <a:pt x="177" y="99"/>
                  </a:cubicBezTo>
                  <a:lnTo>
                    <a:pt x="36" y="431"/>
                  </a:lnTo>
                  <a:cubicBezTo>
                    <a:pt x="1" y="513"/>
                    <a:pt x="39" y="608"/>
                    <a:pt x="121" y="643"/>
                  </a:cubicBezTo>
                  <a:lnTo>
                    <a:pt x="1054" y="1039"/>
                  </a:lnTo>
                  <a:cubicBezTo>
                    <a:pt x="1074" y="1047"/>
                    <a:pt x="1096" y="1052"/>
                    <a:pt x="1117" y="1052"/>
                  </a:cubicBezTo>
                  <a:cubicBezTo>
                    <a:pt x="1180" y="1052"/>
                    <a:pt x="1240" y="1015"/>
                    <a:pt x="1265" y="953"/>
                  </a:cubicBezTo>
                  <a:lnTo>
                    <a:pt x="1406" y="620"/>
                  </a:lnTo>
                  <a:cubicBezTo>
                    <a:pt x="1441" y="538"/>
                    <a:pt x="1403" y="443"/>
                    <a:pt x="1321" y="407"/>
                  </a:cubicBezTo>
                  <a:lnTo>
                    <a:pt x="389" y="13"/>
                  </a:lnTo>
                  <a:cubicBezTo>
                    <a:pt x="369" y="4"/>
                    <a:pt x="347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79"/>
            <p:cNvSpPr/>
            <p:nvPr/>
          </p:nvSpPr>
          <p:spPr>
            <a:xfrm>
              <a:off x="5811675" y="943950"/>
              <a:ext cx="37375" cy="28700"/>
            </a:xfrm>
            <a:custGeom>
              <a:avLst/>
              <a:gdLst/>
              <a:ahLst/>
              <a:cxnLst/>
              <a:rect l="l" t="t" r="r" b="b"/>
              <a:pathLst>
                <a:path w="1495" h="1148" extrusionOk="0">
                  <a:moveTo>
                    <a:pt x="271" y="1"/>
                  </a:moveTo>
                  <a:cubicBezTo>
                    <a:pt x="268" y="1"/>
                    <a:pt x="265" y="3"/>
                    <a:pt x="263" y="6"/>
                  </a:cubicBezTo>
                  <a:lnTo>
                    <a:pt x="3" y="621"/>
                  </a:lnTo>
                  <a:cubicBezTo>
                    <a:pt x="0" y="625"/>
                    <a:pt x="3" y="631"/>
                    <a:pt x="8" y="633"/>
                  </a:cubicBezTo>
                  <a:lnTo>
                    <a:pt x="1221" y="1146"/>
                  </a:lnTo>
                  <a:cubicBezTo>
                    <a:pt x="1222" y="1147"/>
                    <a:pt x="1224" y="1147"/>
                    <a:pt x="1225" y="1147"/>
                  </a:cubicBezTo>
                  <a:cubicBezTo>
                    <a:pt x="1228" y="1147"/>
                    <a:pt x="1231" y="1145"/>
                    <a:pt x="1232" y="1142"/>
                  </a:cubicBezTo>
                  <a:lnTo>
                    <a:pt x="1492" y="528"/>
                  </a:lnTo>
                  <a:cubicBezTo>
                    <a:pt x="1495" y="523"/>
                    <a:pt x="1492" y="518"/>
                    <a:pt x="1488" y="516"/>
                  </a:cubicBezTo>
                  <a:lnTo>
                    <a:pt x="275" y="1"/>
                  </a:lnTo>
                  <a:cubicBezTo>
                    <a:pt x="274" y="1"/>
                    <a:pt x="272" y="1"/>
                    <a:pt x="2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79"/>
            <p:cNvSpPr/>
            <p:nvPr/>
          </p:nvSpPr>
          <p:spPr>
            <a:xfrm>
              <a:off x="5016800" y="2460650"/>
              <a:ext cx="232925" cy="44725"/>
            </a:xfrm>
            <a:custGeom>
              <a:avLst/>
              <a:gdLst/>
              <a:ahLst/>
              <a:cxnLst/>
              <a:rect l="l" t="t" r="r" b="b"/>
              <a:pathLst>
                <a:path w="9317" h="1789" extrusionOk="0">
                  <a:moveTo>
                    <a:pt x="4667" y="1"/>
                  </a:moveTo>
                  <a:cubicBezTo>
                    <a:pt x="2125" y="1"/>
                    <a:pt x="3" y="713"/>
                    <a:pt x="1" y="1086"/>
                  </a:cubicBezTo>
                  <a:cubicBezTo>
                    <a:pt x="0" y="1462"/>
                    <a:pt x="2083" y="1776"/>
                    <a:pt x="4655" y="1788"/>
                  </a:cubicBezTo>
                  <a:cubicBezTo>
                    <a:pt x="4704" y="1788"/>
                    <a:pt x="4754" y="1788"/>
                    <a:pt x="4803" y="1788"/>
                  </a:cubicBezTo>
                  <a:cubicBezTo>
                    <a:pt x="7307" y="1788"/>
                    <a:pt x="9313" y="1497"/>
                    <a:pt x="9316" y="1129"/>
                  </a:cubicBezTo>
                  <a:cubicBezTo>
                    <a:pt x="9317" y="753"/>
                    <a:pt x="7307" y="13"/>
                    <a:pt x="4735" y="1"/>
                  </a:cubicBezTo>
                  <a:cubicBezTo>
                    <a:pt x="4712" y="1"/>
                    <a:pt x="4690" y="1"/>
                    <a:pt x="4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79"/>
          <p:cNvGrpSpPr/>
          <p:nvPr/>
        </p:nvGrpSpPr>
        <p:grpSpPr>
          <a:xfrm rot="460626">
            <a:off x="3061295" y="2256371"/>
            <a:ext cx="1825124" cy="3154467"/>
            <a:chOff x="1743700" y="3466825"/>
            <a:chExt cx="971775" cy="1679575"/>
          </a:xfrm>
        </p:grpSpPr>
        <p:sp>
          <p:nvSpPr>
            <p:cNvPr id="1829" name="Google Shape;1829;p79"/>
            <p:cNvSpPr/>
            <p:nvPr/>
          </p:nvSpPr>
          <p:spPr>
            <a:xfrm>
              <a:off x="2502650" y="4942175"/>
              <a:ext cx="163125" cy="175375"/>
            </a:xfrm>
            <a:custGeom>
              <a:avLst/>
              <a:gdLst/>
              <a:ahLst/>
              <a:cxnLst/>
              <a:rect l="l" t="t" r="r" b="b"/>
              <a:pathLst>
                <a:path w="6525" h="7015" extrusionOk="0">
                  <a:moveTo>
                    <a:pt x="4508" y="1"/>
                  </a:moveTo>
                  <a:cubicBezTo>
                    <a:pt x="4425" y="1"/>
                    <a:pt x="4350" y="16"/>
                    <a:pt x="4283" y="50"/>
                  </a:cubicBezTo>
                  <a:cubicBezTo>
                    <a:pt x="3838" y="276"/>
                    <a:pt x="3394" y="913"/>
                    <a:pt x="3060" y="1264"/>
                  </a:cubicBezTo>
                  <a:cubicBezTo>
                    <a:pt x="2584" y="1763"/>
                    <a:pt x="1" y="6218"/>
                    <a:pt x="372" y="6747"/>
                  </a:cubicBezTo>
                  <a:cubicBezTo>
                    <a:pt x="509" y="6942"/>
                    <a:pt x="701" y="7014"/>
                    <a:pt x="915" y="7014"/>
                  </a:cubicBezTo>
                  <a:cubicBezTo>
                    <a:pt x="1334" y="7014"/>
                    <a:pt x="1836" y="6739"/>
                    <a:pt x="2173" y="6561"/>
                  </a:cubicBezTo>
                  <a:cubicBezTo>
                    <a:pt x="2747" y="6256"/>
                    <a:pt x="4587" y="4309"/>
                    <a:pt x="5099" y="3284"/>
                  </a:cubicBezTo>
                  <a:cubicBezTo>
                    <a:pt x="5154" y="3174"/>
                    <a:pt x="5209" y="2804"/>
                    <a:pt x="5209" y="2804"/>
                  </a:cubicBezTo>
                  <a:lnTo>
                    <a:pt x="5597" y="2658"/>
                  </a:lnTo>
                  <a:cubicBezTo>
                    <a:pt x="5597" y="2658"/>
                    <a:pt x="6015" y="2069"/>
                    <a:pt x="6254" y="1667"/>
                  </a:cubicBezTo>
                  <a:cubicBezTo>
                    <a:pt x="6525" y="1212"/>
                    <a:pt x="5244" y="1"/>
                    <a:pt x="4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79"/>
            <p:cNvSpPr/>
            <p:nvPr/>
          </p:nvSpPr>
          <p:spPr>
            <a:xfrm>
              <a:off x="2502325" y="4899250"/>
              <a:ext cx="119625" cy="94250"/>
            </a:xfrm>
            <a:custGeom>
              <a:avLst/>
              <a:gdLst/>
              <a:ahLst/>
              <a:cxnLst/>
              <a:rect l="l" t="t" r="r" b="b"/>
              <a:pathLst>
                <a:path w="4785" h="3770" extrusionOk="0">
                  <a:moveTo>
                    <a:pt x="1749" y="0"/>
                  </a:moveTo>
                  <a:cubicBezTo>
                    <a:pt x="1196" y="732"/>
                    <a:pt x="601" y="1429"/>
                    <a:pt x="1" y="2124"/>
                  </a:cubicBezTo>
                  <a:cubicBezTo>
                    <a:pt x="1217" y="2698"/>
                    <a:pt x="2446" y="3246"/>
                    <a:pt x="3686" y="3769"/>
                  </a:cubicBezTo>
                  <a:cubicBezTo>
                    <a:pt x="4288" y="3503"/>
                    <a:pt x="4649" y="2999"/>
                    <a:pt x="4785" y="2299"/>
                  </a:cubicBezTo>
                  <a:cubicBezTo>
                    <a:pt x="3780" y="1523"/>
                    <a:pt x="2768" y="756"/>
                    <a:pt x="17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79"/>
            <p:cNvSpPr/>
            <p:nvPr/>
          </p:nvSpPr>
          <p:spPr>
            <a:xfrm>
              <a:off x="1908900" y="5024750"/>
              <a:ext cx="203250" cy="121650"/>
            </a:xfrm>
            <a:custGeom>
              <a:avLst/>
              <a:gdLst/>
              <a:ahLst/>
              <a:cxnLst/>
              <a:rect l="l" t="t" r="r" b="b"/>
              <a:pathLst>
                <a:path w="8130" h="4866" extrusionOk="0">
                  <a:moveTo>
                    <a:pt x="6604" y="0"/>
                  </a:moveTo>
                  <a:cubicBezTo>
                    <a:pt x="6603" y="0"/>
                    <a:pt x="6603" y="0"/>
                    <a:pt x="6602" y="0"/>
                  </a:cubicBezTo>
                  <a:cubicBezTo>
                    <a:pt x="6103" y="1"/>
                    <a:pt x="5419" y="370"/>
                    <a:pt x="4963" y="532"/>
                  </a:cubicBezTo>
                  <a:cubicBezTo>
                    <a:pt x="4314" y="764"/>
                    <a:pt x="1" y="3577"/>
                    <a:pt x="94" y="4217"/>
                  </a:cubicBezTo>
                  <a:cubicBezTo>
                    <a:pt x="178" y="4797"/>
                    <a:pt x="896" y="4865"/>
                    <a:pt x="1466" y="4865"/>
                  </a:cubicBezTo>
                  <a:cubicBezTo>
                    <a:pt x="1580" y="4865"/>
                    <a:pt x="1688" y="4863"/>
                    <a:pt x="1785" y="4861"/>
                  </a:cubicBezTo>
                  <a:cubicBezTo>
                    <a:pt x="2434" y="4848"/>
                    <a:pt x="4953" y="3938"/>
                    <a:pt x="5873" y="3254"/>
                  </a:cubicBezTo>
                  <a:cubicBezTo>
                    <a:pt x="5972" y="3181"/>
                    <a:pt x="6188" y="2876"/>
                    <a:pt x="6188" y="2876"/>
                  </a:cubicBezTo>
                  <a:lnTo>
                    <a:pt x="6600" y="2920"/>
                  </a:lnTo>
                  <a:cubicBezTo>
                    <a:pt x="6600" y="2920"/>
                    <a:pt x="7239" y="2584"/>
                    <a:pt x="7633" y="2332"/>
                  </a:cubicBezTo>
                  <a:cubicBezTo>
                    <a:pt x="8129" y="2014"/>
                    <a:pt x="7335" y="0"/>
                    <a:pt x="66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79"/>
            <p:cNvSpPr/>
            <p:nvPr/>
          </p:nvSpPr>
          <p:spPr>
            <a:xfrm>
              <a:off x="1974050" y="4956625"/>
              <a:ext cx="104825" cy="106025"/>
            </a:xfrm>
            <a:custGeom>
              <a:avLst/>
              <a:gdLst/>
              <a:ahLst/>
              <a:cxnLst/>
              <a:rect l="l" t="t" r="r" b="b"/>
              <a:pathLst>
                <a:path w="4193" h="4241" extrusionOk="0">
                  <a:moveTo>
                    <a:pt x="2518" y="0"/>
                  </a:moveTo>
                  <a:cubicBezTo>
                    <a:pt x="1695" y="404"/>
                    <a:pt x="849" y="759"/>
                    <a:pt x="1" y="1108"/>
                  </a:cubicBezTo>
                  <a:cubicBezTo>
                    <a:pt x="829" y="2170"/>
                    <a:pt x="1678" y="3212"/>
                    <a:pt x="2549" y="4238"/>
                  </a:cubicBezTo>
                  <a:cubicBezTo>
                    <a:pt x="2582" y="4240"/>
                    <a:pt x="2615" y="4241"/>
                    <a:pt x="2648" y="4241"/>
                  </a:cubicBezTo>
                  <a:cubicBezTo>
                    <a:pt x="3262" y="4241"/>
                    <a:pt x="3778" y="3956"/>
                    <a:pt x="4193" y="3420"/>
                  </a:cubicBezTo>
                  <a:cubicBezTo>
                    <a:pt x="3645" y="2274"/>
                    <a:pt x="3088" y="1135"/>
                    <a:pt x="2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79"/>
            <p:cNvSpPr/>
            <p:nvPr/>
          </p:nvSpPr>
          <p:spPr>
            <a:xfrm>
              <a:off x="1792775" y="4290000"/>
              <a:ext cx="355475" cy="709800"/>
            </a:xfrm>
            <a:custGeom>
              <a:avLst/>
              <a:gdLst/>
              <a:ahLst/>
              <a:cxnLst/>
              <a:rect l="l" t="t" r="r" b="b"/>
              <a:pathLst>
                <a:path w="14219" h="28392" extrusionOk="0">
                  <a:moveTo>
                    <a:pt x="10020" y="0"/>
                  </a:moveTo>
                  <a:cubicBezTo>
                    <a:pt x="8029" y="0"/>
                    <a:pt x="6584" y="1489"/>
                    <a:pt x="5229" y="3548"/>
                  </a:cubicBezTo>
                  <a:cubicBezTo>
                    <a:pt x="3252" y="6457"/>
                    <a:pt x="1621" y="9647"/>
                    <a:pt x="594" y="13015"/>
                  </a:cubicBezTo>
                  <a:cubicBezTo>
                    <a:pt x="0" y="14960"/>
                    <a:pt x="385" y="16381"/>
                    <a:pt x="1156" y="18208"/>
                  </a:cubicBezTo>
                  <a:cubicBezTo>
                    <a:pt x="1953" y="20097"/>
                    <a:pt x="5382" y="26185"/>
                    <a:pt x="6482" y="28390"/>
                  </a:cubicBezTo>
                  <a:cubicBezTo>
                    <a:pt x="6522" y="28391"/>
                    <a:pt x="6561" y="28391"/>
                    <a:pt x="6601" y="28391"/>
                  </a:cubicBezTo>
                  <a:cubicBezTo>
                    <a:pt x="8274" y="28391"/>
                    <a:pt x="9908" y="27945"/>
                    <a:pt x="11071" y="26641"/>
                  </a:cubicBezTo>
                  <a:cubicBezTo>
                    <a:pt x="10299" y="25027"/>
                    <a:pt x="9530" y="23409"/>
                    <a:pt x="8820" y="21766"/>
                  </a:cubicBezTo>
                  <a:cubicBezTo>
                    <a:pt x="8447" y="20903"/>
                    <a:pt x="6883" y="17861"/>
                    <a:pt x="6670" y="16943"/>
                  </a:cubicBezTo>
                  <a:cubicBezTo>
                    <a:pt x="6563" y="16481"/>
                    <a:pt x="6938" y="15859"/>
                    <a:pt x="7128" y="15466"/>
                  </a:cubicBezTo>
                  <a:cubicBezTo>
                    <a:pt x="7541" y="14612"/>
                    <a:pt x="8037" y="13796"/>
                    <a:pt x="8537" y="12990"/>
                  </a:cubicBezTo>
                  <a:cubicBezTo>
                    <a:pt x="9308" y="11743"/>
                    <a:pt x="10124" y="10522"/>
                    <a:pt x="10951" y="9311"/>
                  </a:cubicBezTo>
                  <a:cubicBezTo>
                    <a:pt x="11661" y="8270"/>
                    <a:pt x="12537" y="7251"/>
                    <a:pt x="13115" y="6130"/>
                  </a:cubicBezTo>
                  <a:cubicBezTo>
                    <a:pt x="14219" y="3996"/>
                    <a:pt x="13832" y="861"/>
                    <a:pt x="11193" y="161"/>
                  </a:cubicBezTo>
                  <a:cubicBezTo>
                    <a:pt x="10781" y="52"/>
                    <a:pt x="10391" y="0"/>
                    <a:pt x="100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79"/>
            <p:cNvSpPr/>
            <p:nvPr/>
          </p:nvSpPr>
          <p:spPr>
            <a:xfrm>
              <a:off x="2090050" y="4297025"/>
              <a:ext cx="473750" cy="690925"/>
            </a:xfrm>
            <a:custGeom>
              <a:avLst/>
              <a:gdLst/>
              <a:ahLst/>
              <a:cxnLst/>
              <a:rect l="l" t="t" r="r" b="b"/>
              <a:pathLst>
                <a:path w="18950" h="27637" extrusionOk="0">
                  <a:moveTo>
                    <a:pt x="4133" y="0"/>
                  </a:moveTo>
                  <a:cubicBezTo>
                    <a:pt x="3621" y="0"/>
                    <a:pt x="3076" y="137"/>
                    <a:pt x="2509" y="447"/>
                  </a:cubicBezTo>
                  <a:cubicBezTo>
                    <a:pt x="129" y="1750"/>
                    <a:pt x="0" y="4132"/>
                    <a:pt x="517" y="7010"/>
                  </a:cubicBezTo>
                  <a:cubicBezTo>
                    <a:pt x="1087" y="10481"/>
                    <a:pt x="2102" y="13917"/>
                    <a:pt x="3676" y="17067"/>
                  </a:cubicBezTo>
                  <a:cubicBezTo>
                    <a:pt x="4583" y="18886"/>
                    <a:pt x="14452" y="26794"/>
                    <a:pt x="16768" y="27636"/>
                  </a:cubicBezTo>
                  <a:cubicBezTo>
                    <a:pt x="18027" y="26471"/>
                    <a:pt x="18949" y="24995"/>
                    <a:pt x="18893" y="23207"/>
                  </a:cubicBezTo>
                  <a:cubicBezTo>
                    <a:pt x="17383" y="22074"/>
                    <a:pt x="11414" y="16855"/>
                    <a:pt x="10635" y="15973"/>
                  </a:cubicBezTo>
                  <a:cubicBezTo>
                    <a:pt x="10048" y="15310"/>
                    <a:pt x="9855" y="13518"/>
                    <a:pt x="9675" y="12752"/>
                  </a:cubicBezTo>
                  <a:cubicBezTo>
                    <a:pt x="9042" y="10063"/>
                    <a:pt x="8625" y="7319"/>
                    <a:pt x="8221" y="4588"/>
                  </a:cubicBezTo>
                  <a:cubicBezTo>
                    <a:pt x="7907" y="2465"/>
                    <a:pt x="6308" y="0"/>
                    <a:pt x="4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79"/>
            <p:cNvSpPr/>
            <p:nvPr/>
          </p:nvSpPr>
          <p:spPr>
            <a:xfrm>
              <a:off x="1743700" y="3541150"/>
              <a:ext cx="905625" cy="938400"/>
            </a:xfrm>
            <a:custGeom>
              <a:avLst/>
              <a:gdLst/>
              <a:ahLst/>
              <a:cxnLst/>
              <a:rect l="l" t="t" r="r" b="b"/>
              <a:pathLst>
                <a:path w="36225" h="37536" extrusionOk="0">
                  <a:moveTo>
                    <a:pt x="2374" y="1"/>
                  </a:moveTo>
                  <a:cubicBezTo>
                    <a:pt x="1483" y="1"/>
                    <a:pt x="455" y="442"/>
                    <a:pt x="0" y="1017"/>
                  </a:cubicBezTo>
                  <a:cubicBezTo>
                    <a:pt x="380" y="2598"/>
                    <a:pt x="2257" y="10369"/>
                    <a:pt x="3597" y="11084"/>
                  </a:cubicBezTo>
                  <a:cubicBezTo>
                    <a:pt x="5687" y="12198"/>
                    <a:pt x="7546" y="13068"/>
                    <a:pt x="9486" y="14019"/>
                  </a:cubicBezTo>
                  <a:cubicBezTo>
                    <a:pt x="9068" y="18436"/>
                    <a:pt x="8202" y="22953"/>
                    <a:pt x="6561" y="27087"/>
                  </a:cubicBezTo>
                  <a:cubicBezTo>
                    <a:pt x="6180" y="28046"/>
                    <a:pt x="5575" y="28920"/>
                    <a:pt x="5218" y="29879"/>
                  </a:cubicBezTo>
                  <a:cubicBezTo>
                    <a:pt x="5015" y="30428"/>
                    <a:pt x="4997" y="30971"/>
                    <a:pt x="5293" y="31491"/>
                  </a:cubicBezTo>
                  <a:cubicBezTo>
                    <a:pt x="5648" y="32117"/>
                    <a:pt x="11780" y="37535"/>
                    <a:pt x="17721" y="37535"/>
                  </a:cubicBezTo>
                  <a:cubicBezTo>
                    <a:pt x="19727" y="37535"/>
                    <a:pt x="21711" y="36918"/>
                    <a:pt x="23443" y="35291"/>
                  </a:cubicBezTo>
                  <a:cubicBezTo>
                    <a:pt x="23939" y="34825"/>
                    <a:pt x="21085" y="25509"/>
                    <a:pt x="20786" y="19145"/>
                  </a:cubicBezTo>
                  <a:lnTo>
                    <a:pt x="20786" y="19145"/>
                  </a:lnTo>
                  <a:cubicBezTo>
                    <a:pt x="22738" y="20098"/>
                    <a:pt x="24681" y="21094"/>
                    <a:pt x="26663" y="21880"/>
                  </a:cubicBezTo>
                  <a:cubicBezTo>
                    <a:pt x="26751" y="21914"/>
                    <a:pt x="26858" y="21931"/>
                    <a:pt x="26983" y="21931"/>
                  </a:cubicBezTo>
                  <a:cubicBezTo>
                    <a:pt x="28863" y="21931"/>
                    <a:pt x="34665" y="18192"/>
                    <a:pt x="36027" y="17504"/>
                  </a:cubicBezTo>
                  <a:cubicBezTo>
                    <a:pt x="36224" y="16521"/>
                    <a:pt x="35536" y="14882"/>
                    <a:pt x="34544" y="14483"/>
                  </a:cubicBezTo>
                  <a:cubicBezTo>
                    <a:pt x="33204" y="15161"/>
                    <a:pt x="27961" y="17318"/>
                    <a:pt x="27177" y="17414"/>
                  </a:cubicBezTo>
                  <a:cubicBezTo>
                    <a:pt x="27172" y="17415"/>
                    <a:pt x="27166" y="17415"/>
                    <a:pt x="27160" y="17415"/>
                  </a:cubicBezTo>
                  <a:cubicBezTo>
                    <a:pt x="26106" y="17415"/>
                    <a:pt x="6923" y="8763"/>
                    <a:pt x="6459" y="8057"/>
                  </a:cubicBezTo>
                  <a:cubicBezTo>
                    <a:pt x="6026" y="7397"/>
                    <a:pt x="3613" y="1654"/>
                    <a:pt x="3263" y="194"/>
                  </a:cubicBezTo>
                  <a:cubicBezTo>
                    <a:pt x="3009" y="60"/>
                    <a:pt x="2700" y="1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79"/>
            <p:cNvSpPr/>
            <p:nvPr/>
          </p:nvSpPr>
          <p:spPr>
            <a:xfrm>
              <a:off x="2052650" y="3729400"/>
              <a:ext cx="134500" cy="203400"/>
            </a:xfrm>
            <a:custGeom>
              <a:avLst/>
              <a:gdLst/>
              <a:ahLst/>
              <a:cxnLst/>
              <a:rect l="l" t="t" r="r" b="b"/>
              <a:pathLst>
                <a:path w="5380" h="8136" extrusionOk="0">
                  <a:moveTo>
                    <a:pt x="2005" y="1"/>
                  </a:moveTo>
                  <a:cubicBezTo>
                    <a:pt x="1425" y="1"/>
                    <a:pt x="921" y="403"/>
                    <a:pt x="793" y="970"/>
                  </a:cubicBezTo>
                  <a:cubicBezTo>
                    <a:pt x="616" y="1743"/>
                    <a:pt x="378" y="2766"/>
                    <a:pt x="271" y="3163"/>
                  </a:cubicBezTo>
                  <a:cubicBezTo>
                    <a:pt x="161" y="3574"/>
                    <a:pt x="0" y="4014"/>
                    <a:pt x="243" y="4408"/>
                  </a:cubicBezTo>
                  <a:cubicBezTo>
                    <a:pt x="533" y="4884"/>
                    <a:pt x="1220" y="5005"/>
                    <a:pt x="1824" y="5075"/>
                  </a:cubicBezTo>
                  <a:cubicBezTo>
                    <a:pt x="1814" y="5103"/>
                    <a:pt x="2069" y="6864"/>
                    <a:pt x="2241" y="8001"/>
                  </a:cubicBezTo>
                  <a:cubicBezTo>
                    <a:pt x="2255" y="8096"/>
                    <a:pt x="2322" y="8136"/>
                    <a:pt x="2423" y="8136"/>
                  </a:cubicBezTo>
                  <a:cubicBezTo>
                    <a:pt x="2861" y="8136"/>
                    <a:pt x="3934" y="7380"/>
                    <a:pt x="4113" y="7007"/>
                  </a:cubicBezTo>
                  <a:cubicBezTo>
                    <a:pt x="4555" y="6086"/>
                    <a:pt x="5380" y="888"/>
                    <a:pt x="4752" y="441"/>
                  </a:cubicBezTo>
                  <a:cubicBezTo>
                    <a:pt x="4254" y="87"/>
                    <a:pt x="2946" y="8"/>
                    <a:pt x="2017" y="1"/>
                  </a:cubicBezTo>
                  <a:cubicBezTo>
                    <a:pt x="2013" y="1"/>
                    <a:pt x="2009" y="1"/>
                    <a:pt x="20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79"/>
            <p:cNvSpPr/>
            <p:nvPr/>
          </p:nvSpPr>
          <p:spPr>
            <a:xfrm>
              <a:off x="2030400" y="3668350"/>
              <a:ext cx="177075" cy="183500"/>
            </a:xfrm>
            <a:custGeom>
              <a:avLst/>
              <a:gdLst/>
              <a:ahLst/>
              <a:cxnLst/>
              <a:rect l="l" t="t" r="r" b="b"/>
              <a:pathLst>
                <a:path w="7083" h="7340" extrusionOk="0">
                  <a:moveTo>
                    <a:pt x="1795" y="0"/>
                  </a:moveTo>
                  <a:cubicBezTo>
                    <a:pt x="1205" y="0"/>
                    <a:pt x="629" y="336"/>
                    <a:pt x="424" y="909"/>
                  </a:cubicBezTo>
                  <a:cubicBezTo>
                    <a:pt x="0" y="2093"/>
                    <a:pt x="961" y="3104"/>
                    <a:pt x="2033" y="3451"/>
                  </a:cubicBezTo>
                  <a:cubicBezTo>
                    <a:pt x="2075" y="4760"/>
                    <a:pt x="4605" y="3444"/>
                    <a:pt x="4819" y="5307"/>
                  </a:cubicBezTo>
                  <a:cubicBezTo>
                    <a:pt x="4907" y="5148"/>
                    <a:pt x="5005" y="4895"/>
                    <a:pt x="5276" y="4895"/>
                  </a:cubicBezTo>
                  <a:cubicBezTo>
                    <a:pt x="5314" y="4895"/>
                    <a:pt x="5355" y="4900"/>
                    <a:pt x="5400" y="4911"/>
                  </a:cubicBezTo>
                  <a:cubicBezTo>
                    <a:pt x="5614" y="4963"/>
                    <a:pt x="5790" y="5134"/>
                    <a:pt x="5786" y="5355"/>
                  </a:cubicBezTo>
                  <a:cubicBezTo>
                    <a:pt x="5781" y="5734"/>
                    <a:pt x="5274" y="6012"/>
                    <a:pt x="4936" y="6031"/>
                  </a:cubicBezTo>
                  <a:cubicBezTo>
                    <a:pt x="4844" y="6612"/>
                    <a:pt x="4817" y="7155"/>
                    <a:pt x="5611" y="7316"/>
                  </a:cubicBezTo>
                  <a:cubicBezTo>
                    <a:pt x="5690" y="7332"/>
                    <a:pt x="5766" y="7340"/>
                    <a:pt x="5839" y="7340"/>
                  </a:cubicBezTo>
                  <a:cubicBezTo>
                    <a:pt x="6596" y="7340"/>
                    <a:pt x="7024" y="6518"/>
                    <a:pt x="6962" y="5810"/>
                  </a:cubicBezTo>
                  <a:cubicBezTo>
                    <a:pt x="6933" y="5483"/>
                    <a:pt x="6748" y="5217"/>
                    <a:pt x="6685" y="4909"/>
                  </a:cubicBezTo>
                  <a:cubicBezTo>
                    <a:pt x="6514" y="4071"/>
                    <a:pt x="6839" y="4126"/>
                    <a:pt x="6990" y="3473"/>
                  </a:cubicBezTo>
                  <a:cubicBezTo>
                    <a:pt x="7083" y="3074"/>
                    <a:pt x="6976" y="2678"/>
                    <a:pt x="6764" y="2334"/>
                  </a:cubicBezTo>
                  <a:cubicBezTo>
                    <a:pt x="6025" y="1132"/>
                    <a:pt x="4500" y="1507"/>
                    <a:pt x="3421" y="861"/>
                  </a:cubicBezTo>
                  <a:cubicBezTo>
                    <a:pt x="2898" y="549"/>
                    <a:pt x="2545" y="43"/>
                    <a:pt x="1889" y="3"/>
                  </a:cubicBezTo>
                  <a:cubicBezTo>
                    <a:pt x="1858" y="1"/>
                    <a:pt x="1827" y="0"/>
                    <a:pt x="1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9"/>
            <p:cNvSpPr/>
            <p:nvPr/>
          </p:nvSpPr>
          <p:spPr>
            <a:xfrm>
              <a:off x="1747950" y="3466825"/>
              <a:ext cx="56250" cy="91950"/>
            </a:xfrm>
            <a:custGeom>
              <a:avLst/>
              <a:gdLst/>
              <a:ahLst/>
              <a:cxnLst/>
              <a:rect l="l" t="t" r="r" b="b"/>
              <a:pathLst>
                <a:path w="2250" h="3678" extrusionOk="0">
                  <a:moveTo>
                    <a:pt x="471" y="0"/>
                  </a:moveTo>
                  <a:cubicBezTo>
                    <a:pt x="446" y="0"/>
                    <a:pt x="421" y="5"/>
                    <a:pt x="398" y="14"/>
                  </a:cubicBezTo>
                  <a:cubicBezTo>
                    <a:pt x="1" y="182"/>
                    <a:pt x="43" y="999"/>
                    <a:pt x="51" y="1338"/>
                  </a:cubicBezTo>
                  <a:cubicBezTo>
                    <a:pt x="69" y="1981"/>
                    <a:pt x="313" y="2498"/>
                    <a:pt x="610" y="3067"/>
                  </a:cubicBezTo>
                  <a:cubicBezTo>
                    <a:pt x="616" y="3078"/>
                    <a:pt x="784" y="3636"/>
                    <a:pt x="784" y="3636"/>
                  </a:cubicBezTo>
                  <a:cubicBezTo>
                    <a:pt x="844" y="3664"/>
                    <a:pt x="961" y="3677"/>
                    <a:pt x="1101" y="3677"/>
                  </a:cubicBezTo>
                  <a:cubicBezTo>
                    <a:pt x="1410" y="3677"/>
                    <a:pt x="1834" y="3615"/>
                    <a:pt x="2018" y="3519"/>
                  </a:cubicBezTo>
                  <a:cubicBezTo>
                    <a:pt x="1932" y="3065"/>
                    <a:pt x="1905" y="2908"/>
                    <a:pt x="1905" y="2908"/>
                  </a:cubicBezTo>
                  <a:cubicBezTo>
                    <a:pt x="1905" y="2908"/>
                    <a:pt x="2054" y="2814"/>
                    <a:pt x="2085" y="2765"/>
                  </a:cubicBezTo>
                  <a:cubicBezTo>
                    <a:pt x="2176" y="2619"/>
                    <a:pt x="2195" y="2290"/>
                    <a:pt x="2216" y="2087"/>
                  </a:cubicBezTo>
                  <a:cubicBezTo>
                    <a:pt x="2249" y="1781"/>
                    <a:pt x="2166" y="1047"/>
                    <a:pt x="1892" y="1046"/>
                  </a:cubicBezTo>
                  <a:cubicBezTo>
                    <a:pt x="1763" y="1046"/>
                    <a:pt x="1740" y="1358"/>
                    <a:pt x="1681" y="1518"/>
                  </a:cubicBezTo>
                  <a:cubicBezTo>
                    <a:pt x="1578" y="1261"/>
                    <a:pt x="889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9"/>
            <p:cNvSpPr/>
            <p:nvPr/>
          </p:nvSpPr>
          <p:spPr>
            <a:xfrm>
              <a:off x="2618225" y="3894750"/>
              <a:ext cx="97250" cy="61675"/>
            </a:xfrm>
            <a:custGeom>
              <a:avLst/>
              <a:gdLst/>
              <a:ahLst/>
              <a:cxnLst/>
              <a:rect l="l" t="t" r="r" b="b"/>
              <a:pathLst>
                <a:path w="3890" h="2467" extrusionOk="0">
                  <a:moveTo>
                    <a:pt x="1925" y="0"/>
                  </a:moveTo>
                  <a:cubicBezTo>
                    <a:pt x="1668" y="0"/>
                    <a:pt x="1238" y="248"/>
                    <a:pt x="1057" y="406"/>
                  </a:cubicBezTo>
                  <a:cubicBezTo>
                    <a:pt x="905" y="539"/>
                    <a:pt x="645" y="742"/>
                    <a:pt x="579" y="901"/>
                  </a:cubicBezTo>
                  <a:cubicBezTo>
                    <a:pt x="557" y="955"/>
                    <a:pt x="565" y="1131"/>
                    <a:pt x="565" y="1131"/>
                  </a:cubicBezTo>
                  <a:cubicBezTo>
                    <a:pt x="565" y="1131"/>
                    <a:pt x="422" y="1199"/>
                    <a:pt x="0" y="1388"/>
                  </a:cubicBezTo>
                  <a:cubicBezTo>
                    <a:pt x="40" y="1688"/>
                    <a:pt x="427" y="2360"/>
                    <a:pt x="613" y="2467"/>
                  </a:cubicBezTo>
                  <a:cubicBezTo>
                    <a:pt x="613" y="2467"/>
                    <a:pt x="1166" y="2283"/>
                    <a:pt x="1178" y="2282"/>
                  </a:cubicBezTo>
                  <a:cubicBezTo>
                    <a:pt x="1815" y="2198"/>
                    <a:pt x="2378" y="2101"/>
                    <a:pt x="2915" y="1745"/>
                  </a:cubicBezTo>
                  <a:cubicBezTo>
                    <a:pt x="3197" y="1558"/>
                    <a:pt x="3890" y="1123"/>
                    <a:pt x="3799" y="702"/>
                  </a:cubicBezTo>
                  <a:cubicBezTo>
                    <a:pt x="3752" y="485"/>
                    <a:pt x="3325" y="423"/>
                    <a:pt x="2876" y="423"/>
                  </a:cubicBezTo>
                  <a:cubicBezTo>
                    <a:pt x="2435" y="423"/>
                    <a:pt x="1973" y="483"/>
                    <a:pt x="1832" y="517"/>
                  </a:cubicBezTo>
                  <a:cubicBezTo>
                    <a:pt x="1930" y="376"/>
                    <a:pt x="2170" y="177"/>
                    <a:pt x="2096" y="71"/>
                  </a:cubicBezTo>
                  <a:cubicBezTo>
                    <a:pt x="2060" y="21"/>
                    <a:pt x="2000" y="0"/>
                    <a:pt x="1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79"/>
          <p:cNvGrpSpPr/>
          <p:nvPr/>
        </p:nvGrpSpPr>
        <p:grpSpPr>
          <a:xfrm>
            <a:off x="-150919" y="1770582"/>
            <a:ext cx="1750642" cy="3293316"/>
            <a:chOff x="3058750" y="3061450"/>
            <a:chExt cx="1225425" cy="2305275"/>
          </a:xfrm>
        </p:grpSpPr>
        <p:sp>
          <p:nvSpPr>
            <p:cNvPr id="1841" name="Google Shape;1841;p79"/>
            <p:cNvSpPr/>
            <p:nvPr/>
          </p:nvSpPr>
          <p:spPr>
            <a:xfrm>
              <a:off x="3905650" y="5227125"/>
              <a:ext cx="285350" cy="139600"/>
            </a:xfrm>
            <a:custGeom>
              <a:avLst/>
              <a:gdLst/>
              <a:ahLst/>
              <a:cxnLst/>
              <a:rect l="l" t="t" r="r" b="b"/>
              <a:pathLst>
                <a:path w="11414" h="5584" extrusionOk="0">
                  <a:moveTo>
                    <a:pt x="1914" y="1"/>
                  </a:moveTo>
                  <a:cubicBezTo>
                    <a:pt x="1816" y="1"/>
                    <a:pt x="1722" y="7"/>
                    <a:pt x="1633" y="21"/>
                  </a:cubicBezTo>
                  <a:cubicBezTo>
                    <a:pt x="639" y="178"/>
                    <a:pt x="0" y="3093"/>
                    <a:pt x="744" y="3413"/>
                  </a:cubicBezTo>
                  <a:cubicBezTo>
                    <a:pt x="1335" y="3668"/>
                    <a:pt x="2276" y="3986"/>
                    <a:pt x="2276" y="3986"/>
                  </a:cubicBezTo>
                  <a:lnTo>
                    <a:pt x="2826" y="3836"/>
                  </a:lnTo>
                  <a:cubicBezTo>
                    <a:pt x="2826" y="3836"/>
                    <a:pt x="3187" y="4203"/>
                    <a:pt x="3337" y="4281"/>
                  </a:cubicBezTo>
                  <a:cubicBezTo>
                    <a:pt x="4624" y="4950"/>
                    <a:pt x="7791" y="5583"/>
                    <a:pt x="8979" y="5583"/>
                  </a:cubicBezTo>
                  <a:cubicBezTo>
                    <a:pt x="9082" y="5583"/>
                    <a:pt x="9171" y="5578"/>
                    <a:pt x="9242" y="5568"/>
                  </a:cubicBezTo>
                  <a:cubicBezTo>
                    <a:pt x="10027" y="5457"/>
                    <a:pt x="11413" y="5290"/>
                    <a:pt x="11398" y="4321"/>
                  </a:cubicBezTo>
                  <a:cubicBezTo>
                    <a:pt x="11384" y="3433"/>
                    <a:pt x="4909" y="556"/>
                    <a:pt x="3978" y="384"/>
                  </a:cubicBezTo>
                  <a:cubicBezTo>
                    <a:pt x="3406" y="279"/>
                    <a:pt x="2570" y="1"/>
                    <a:pt x="19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9"/>
            <p:cNvSpPr/>
            <p:nvPr/>
          </p:nvSpPr>
          <p:spPr>
            <a:xfrm>
              <a:off x="3948900" y="5119975"/>
              <a:ext cx="129675" cy="145575"/>
            </a:xfrm>
            <a:custGeom>
              <a:avLst/>
              <a:gdLst/>
              <a:ahLst/>
              <a:cxnLst/>
              <a:rect l="l" t="t" r="r" b="b"/>
              <a:pathLst>
                <a:path w="5187" h="5823" extrusionOk="0">
                  <a:moveTo>
                    <a:pt x="1524" y="1"/>
                  </a:moveTo>
                  <a:cubicBezTo>
                    <a:pt x="1001" y="1667"/>
                    <a:pt x="493" y="3337"/>
                    <a:pt x="0" y="5013"/>
                  </a:cubicBezTo>
                  <a:cubicBezTo>
                    <a:pt x="567" y="5543"/>
                    <a:pt x="1192" y="5823"/>
                    <a:pt x="1867" y="5823"/>
                  </a:cubicBezTo>
                  <a:cubicBezTo>
                    <a:pt x="2045" y="5823"/>
                    <a:pt x="2227" y="5803"/>
                    <a:pt x="2412" y="5764"/>
                  </a:cubicBezTo>
                  <a:cubicBezTo>
                    <a:pt x="3370" y="4179"/>
                    <a:pt x="4296" y="2576"/>
                    <a:pt x="5187" y="954"/>
                  </a:cubicBezTo>
                  <a:cubicBezTo>
                    <a:pt x="3959" y="666"/>
                    <a:pt x="2732" y="368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9"/>
            <p:cNvSpPr/>
            <p:nvPr/>
          </p:nvSpPr>
          <p:spPr>
            <a:xfrm>
              <a:off x="3058750" y="5036825"/>
              <a:ext cx="209225" cy="250825"/>
            </a:xfrm>
            <a:custGeom>
              <a:avLst/>
              <a:gdLst/>
              <a:ahLst/>
              <a:cxnLst/>
              <a:rect l="l" t="t" r="r" b="b"/>
              <a:pathLst>
                <a:path w="8369" h="10033" extrusionOk="0">
                  <a:moveTo>
                    <a:pt x="2811" y="1"/>
                  </a:moveTo>
                  <a:cubicBezTo>
                    <a:pt x="1785" y="1"/>
                    <a:pt x="0" y="1454"/>
                    <a:pt x="310" y="2091"/>
                  </a:cubicBezTo>
                  <a:cubicBezTo>
                    <a:pt x="592" y="2670"/>
                    <a:pt x="1100" y="3523"/>
                    <a:pt x="1100" y="3523"/>
                  </a:cubicBezTo>
                  <a:lnTo>
                    <a:pt x="1614" y="3769"/>
                  </a:lnTo>
                  <a:cubicBezTo>
                    <a:pt x="1614" y="3769"/>
                    <a:pt x="1648" y="4282"/>
                    <a:pt x="1711" y="4439"/>
                  </a:cubicBezTo>
                  <a:cubicBezTo>
                    <a:pt x="2299" y="5903"/>
                    <a:pt x="4599" y="8781"/>
                    <a:pt x="5352" y="9264"/>
                  </a:cubicBezTo>
                  <a:cubicBezTo>
                    <a:pt x="5820" y="9563"/>
                    <a:pt x="6528" y="10033"/>
                    <a:pt x="7123" y="10033"/>
                  </a:cubicBezTo>
                  <a:cubicBezTo>
                    <a:pt x="7379" y="10033"/>
                    <a:pt x="7613" y="9947"/>
                    <a:pt x="7799" y="9723"/>
                  </a:cubicBezTo>
                  <a:cubicBezTo>
                    <a:pt x="8369" y="9041"/>
                    <a:pt x="5332" y="2639"/>
                    <a:pt x="4737" y="1901"/>
                  </a:cubicBezTo>
                  <a:cubicBezTo>
                    <a:pt x="4319" y="1381"/>
                    <a:pt x="3782" y="459"/>
                    <a:pt x="3196" y="97"/>
                  </a:cubicBezTo>
                  <a:cubicBezTo>
                    <a:pt x="3089" y="31"/>
                    <a:pt x="2958" y="1"/>
                    <a:pt x="28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9"/>
            <p:cNvSpPr/>
            <p:nvPr/>
          </p:nvSpPr>
          <p:spPr>
            <a:xfrm>
              <a:off x="3120400" y="4985900"/>
              <a:ext cx="164500" cy="123750"/>
            </a:xfrm>
            <a:custGeom>
              <a:avLst/>
              <a:gdLst/>
              <a:ahLst/>
              <a:cxnLst/>
              <a:rect l="l" t="t" r="r" b="b"/>
              <a:pathLst>
                <a:path w="6580" h="4950" extrusionOk="0">
                  <a:moveTo>
                    <a:pt x="4423" y="0"/>
                  </a:moveTo>
                  <a:cubicBezTo>
                    <a:pt x="2940" y="923"/>
                    <a:pt x="1466" y="1858"/>
                    <a:pt x="1" y="2808"/>
                  </a:cubicBezTo>
                  <a:cubicBezTo>
                    <a:pt x="107" y="3783"/>
                    <a:pt x="545" y="4516"/>
                    <a:pt x="1340" y="4949"/>
                  </a:cubicBezTo>
                  <a:cubicBezTo>
                    <a:pt x="3100" y="4374"/>
                    <a:pt x="4846" y="3761"/>
                    <a:pt x="6580" y="3111"/>
                  </a:cubicBezTo>
                  <a:cubicBezTo>
                    <a:pt x="5836" y="2091"/>
                    <a:pt x="5099" y="1067"/>
                    <a:pt x="4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9"/>
            <p:cNvSpPr/>
            <p:nvPr/>
          </p:nvSpPr>
          <p:spPr>
            <a:xfrm>
              <a:off x="3758025" y="4202300"/>
              <a:ext cx="526150" cy="961100"/>
            </a:xfrm>
            <a:custGeom>
              <a:avLst/>
              <a:gdLst/>
              <a:ahLst/>
              <a:cxnLst/>
              <a:rect l="l" t="t" r="r" b="b"/>
              <a:pathLst>
                <a:path w="21046" h="38444" extrusionOk="0">
                  <a:moveTo>
                    <a:pt x="5726" y="0"/>
                  </a:moveTo>
                  <a:cubicBezTo>
                    <a:pt x="5046" y="0"/>
                    <a:pt x="4334" y="133"/>
                    <a:pt x="3581" y="420"/>
                  </a:cubicBezTo>
                  <a:cubicBezTo>
                    <a:pt x="72" y="1761"/>
                    <a:pt x="0" y="6108"/>
                    <a:pt x="1819" y="8866"/>
                  </a:cubicBezTo>
                  <a:cubicBezTo>
                    <a:pt x="2774" y="10314"/>
                    <a:pt x="4119" y="11582"/>
                    <a:pt x="5243" y="12903"/>
                  </a:cubicBezTo>
                  <a:cubicBezTo>
                    <a:pt x="6550" y="14440"/>
                    <a:pt x="7843" y="15992"/>
                    <a:pt x="9080" y="17586"/>
                  </a:cubicBezTo>
                  <a:cubicBezTo>
                    <a:pt x="9880" y="18616"/>
                    <a:pt x="10678" y="19661"/>
                    <a:pt x="11367" y="20768"/>
                  </a:cubicBezTo>
                  <a:cubicBezTo>
                    <a:pt x="11684" y="21279"/>
                    <a:pt x="12288" y="22075"/>
                    <a:pt x="12209" y="22723"/>
                  </a:cubicBezTo>
                  <a:cubicBezTo>
                    <a:pt x="12050" y="24010"/>
                    <a:pt x="10352" y="28401"/>
                    <a:pt x="9969" y="29634"/>
                  </a:cubicBezTo>
                  <a:cubicBezTo>
                    <a:pt x="9236" y="31986"/>
                    <a:pt x="8419" y="34310"/>
                    <a:pt x="7597" y="36632"/>
                  </a:cubicBezTo>
                  <a:cubicBezTo>
                    <a:pt x="9055" y="37954"/>
                    <a:pt x="10863" y="38443"/>
                    <a:pt x="12726" y="38443"/>
                  </a:cubicBezTo>
                  <a:cubicBezTo>
                    <a:pt x="13193" y="38443"/>
                    <a:pt x="13662" y="38413"/>
                    <a:pt x="14131" y="38357"/>
                  </a:cubicBezTo>
                  <a:cubicBezTo>
                    <a:pt x="15315" y="35179"/>
                    <a:pt x="19120" y="26353"/>
                    <a:pt x="19937" y="23651"/>
                  </a:cubicBezTo>
                  <a:cubicBezTo>
                    <a:pt x="20726" y="21042"/>
                    <a:pt x="21046" y="19040"/>
                    <a:pt x="19951" y="16465"/>
                  </a:cubicBezTo>
                  <a:cubicBezTo>
                    <a:pt x="18055" y="12008"/>
                    <a:pt x="15360" y="7880"/>
                    <a:pt x="12233" y="4187"/>
                  </a:cubicBezTo>
                  <a:cubicBezTo>
                    <a:pt x="10230" y="1750"/>
                    <a:pt x="8193" y="0"/>
                    <a:pt x="5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9"/>
            <p:cNvSpPr/>
            <p:nvPr/>
          </p:nvSpPr>
          <p:spPr>
            <a:xfrm>
              <a:off x="3189300" y="4233875"/>
              <a:ext cx="649825" cy="879300"/>
            </a:xfrm>
            <a:custGeom>
              <a:avLst/>
              <a:gdLst/>
              <a:ahLst/>
              <a:cxnLst/>
              <a:rect l="l" t="t" r="r" b="b"/>
              <a:pathLst>
                <a:path w="25993" h="35172" extrusionOk="0">
                  <a:moveTo>
                    <a:pt x="20162" y="1"/>
                  </a:moveTo>
                  <a:cubicBezTo>
                    <a:pt x="16937" y="1"/>
                    <a:pt x="14939" y="3805"/>
                    <a:pt x="14813" y="6894"/>
                  </a:cubicBezTo>
                  <a:cubicBezTo>
                    <a:pt x="14657" y="10689"/>
                    <a:pt x="14484" y="14504"/>
                    <a:pt x="14009" y="18275"/>
                  </a:cubicBezTo>
                  <a:cubicBezTo>
                    <a:pt x="13875" y="19348"/>
                    <a:pt x="13863" y="21738"/>
                    <a:pt x="12922" y="22512"/>
                  </a:cubicBezTo>
                  <a:cubicBezTo>
                    <a:pt x="11920" y="23335"/>
                    <a:pt x="7667" y="25351"/>
                    <a:pt x="6539" y="25981"/>
                  </a:cubicBezTo>
                  <a:cubicBezTo>
                    <a:pt x="4388" y="27181"/>
                    <a:pt x="2195" y="28304"/>
                    <a:pt x="0" y="29421"/>
                  </a:cubicBezTo>
                  <a:cubicBezTo>
                    <a:pt x="184" y="31875"/>
                    <a:pt x="1659" y="33760"/>
                    <a:pt x="3549" y="35171"/>
                  </a:cubicBezTo>
                  <a:cubicBezTo>
                    <a:pt x="6596" y="33682"/>
                    <a:pt x="15434" y="29904"/>
                    <a:pt x="17886" y="28507"/>
                  </a:cubicBezTo>
                  <a:cubicBezTo>
                    <a:pt x="20255" y="27159"/>
                    <a:pt x="21866" y="25927"/>
                    <a:pt x="22845" y="23307"/>
                  </a:cubicBezTo>
                  <a:cubicBezTo>
                    <a:pt x="24541" y="18770"/>
                    <a:pt x="25429" y="13921"/>
                    <a:pt x="25704" y="9088"/>
                  </a:cubicBezTo>
                  <a:cubicBezTo>
                    <a:pt x="25993" y="5075"/>
                    <a:pt x="25473" y="1836"/>
                    <a:pt x="22025" y="399"/>
                  </a:cubicBezTo>
                  <a:cubicBezTo>
                    <a:pt x="21367" y="125"/>
                    <a:pt x="20745" y="1"/>
                    <a:pt x="201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9"/>
            <p:cNvSpPr/>
            <p:nvPr/>
          </p:nvSpPr>
          <p:spPr>
            <a:xfrm>
              <a:off x="3268750" y="3163450"/>
              <a:ext cx="832925" cy="1322400"/>
            </a:xfrm>
            <a:custGeom>
              <a:avLst/>
              <a:gdLst/>
              <a:ahLst/>
              <a:cxnLst/>
              <a:rect l="l" t="t" r="r" b="b"/>
              <a:pathLst>
                <a:path w="33317" h="52896" extrusionOk="0">
                  <a:moveTo>
                    <a:pt x="29277" y="1"/>
                  </a:moveTo>
                  <a:cubicBezTo>
                    <a:pt x="28060" y="95"/>
                    <a:pt x="26279" y="562"/>
                    <a:pt x="25530" y="1875"/>
                  </a:cubicBezTo>
                  <a:cubicBezTo>
                    <a:pt x="26279" y="4123"/>
                    <a:pt x="27760" y="10729"/>
                    <a:pt x="28154" y="11526"/>
                  </a:cubicBezTo>
                  <a:cubicBezTo>
                    <a:pt x="27890" y="12038"/>
                    <a:pt x="21843" y="15722"/>
                    <a:pt x="15641" y="19323"/>
                  </a:cubicBezTo>
                  <a:cubicBezTo>
                    <a:pt x="12777" y="20986"/>
                    <a:pt x="10257" y="23256"/>
                    <a:pt x="7833" y="25512"/>
                  </a:cubicBezTo>
                  <a:cubicBezTo>
                    <a:pt x="5215" y="27950"/>
                    <a:pt x="3456" y="29084"/>
                    <a:pt x="2303" y="30582"/>
                  </a:cubicBezTo>
                  <a:cubicBezTo>
                    <a:pt x="1029" y="32238"/>
                    <a:pt x="72" y="43473"/>
                    <a:pt x="1" y="45709"/>
                  </a:cubicBezTo>
                  <a:cubicBezTo>
                    <a:pt x="593" y="46206"/>
                    <a:pt x="1618" y="46503"/>
                    <a:pt x="2605" y="46503"/>
                  </a:cubicBezTo>
                  <a:cubicBezTo>
                    <a:pt x="3378" y="46503"/>
                    <a:pt x="4127" y="46321"/>
                    <a:pt x="4626" y="45910"/>
                  </a:cubicBezTo>
                  <a:cubicBezTo>
                    <a:pt x="4691" y="43844"/>
                    <a:pt x="5359" y="34127"/>
                    <a:pt x="5759" y="33116"/>
                  </a:cubicBezTo>
                  <a:cubicBezTo>
                    <a:pt x="5891" y="32787"/>
                    <a:pt x="9077" y="30512"/>
                    <a:pt x="12039" y="28162"/>
                  </a:cubicBezTo>
                  <a:lnTo>
                    <a:pt x="12039" y="28162"/>
                  </a:lnTo>
                  <a:cubicBezTo>
                    <a:pt x="14651" y="38992"/>
                    <a:pt x="10737" y="47242"/>
                    <a:pt x="9877" y="51259"/>
                  </a:cubicBezTo>
                  <a:cubicBezTo>
                    <a:pt x="12515" y="52423"/>
                    <a:pt x="14990" y="52895"/>
                    <a:pt x="17259" y="52895"/>
                  </a:cubicBezTo>
                  <a:cubicBezTo>
                    <a:pt x="26625" y="52895"/>
                    <a:pt x="32455" y="44833"/>
                    <a:pt x="31591" y="44085"/>
                  </a:cubicBezTo>
                  <a:cubicBezTo>
                    <a:pt x="28926" y="41782"/>
                    <a:pt x="24714" y="38675"/>
                    <a:pt x="23523" y="34768"/>
                  </a:cubicBezTo>
                  <a:cubicBezTo>
                    <a:pt x="22190" y="30397"/>
                    <a:pt x="27287" y="31234"/>
                    <a:pt x="23369" y="22017"/>
                  </a:cubicBezTo>
                  <a:cubicBezTo>
                    <a:pt x="25793" y="20493"/>
                    <a:pt x="30247" y="15279"/>
                    <a:pt x="32924" y="13524"/>
                  </a:cubicBezTo>
                  <a:cubicBezTo>
                    <a:pt x="33130" y="13389"/>
                    <a:pt x="33248" y="13164"/>
                    <a:pt x="33253" y="12918"/>
                  </a:cubicBezTo>
                  <a:cubicBezTo>
                    <a:pt x="33317" y="9174"/>
                    <a:pt x="31182" y="2353"/>
                    <a:pt x="29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9"/>
            <p:cNvSpPr/>
            <p:nvPr/>
          </p:nvSpPr>
          <p:spPr>
            <a:xfrm>
              <a:off x="3612025" y="3444400"/>
              <a:ext cx="195350" cy="280150"/>
            </a:xfrm>
            <a:custGeom>
              <a:avLst/>
              <a:gdLst/>
              <a:ahLst/>
              <a:cxnLst/>
              <a:rect l="l" t="t" r="r" b="b"/>
              <a:pathLst>
                <a:path w="7814" h="11206" extrusionOk="0">
                  <a:moveTo>
                    <a:pt x="4669" y="1"/>
                  </a:moveTo>
                  <a:cubicBezTo>
                    <a:pt x="4604" y="1"/>
                    <a:pt x="4539" y="5"/>
                    <a:pt x="4473" y="12"/>
                  </a:cubicBezTo>
                  <a:cubicBezTo>
                    <a:pt x="3202" y="160"/>
                    <a:pt x="1424" y="458"/>
                    <a:pt x="795" y="1014"/>
                  </a:cubicBezTo>
                  <a:cubicBezTo>
                    <a:pt x="0" y="1717"/>
                    <a:pt x="1884" y="8708"/>
                    <a:pt x="2622" y="9902"/>
                  </a:cubicBezTo>
                  <a:cubicBezTo>
                    <a:pt x="2911" y="10370"/>
                    <a:pt x="4392" y="11206"/>
                    <a:pt x="5032" y="11206"/>
                  </a:cubicBezTo>
                  <a:cubicBezTo>
                    <a:pt x="5208" y="11206"/>
                    <a:pt x="5321" y="11143"/>
                    <a:pt x="5327" y="10992"/>
                  </a:cubicBezTo>
                  <a:cubicBezTo>
                    <a:pt x="5397" y="9410"/>
                    <a:pt x="5491" y="6963"/>
                    <a:pt x="5472" y="6927"/>
                  </a:cubicBezTo>
                  <a:cubicBezTo>
                    <a:pt x="6289" y="6744"/>
                    <a:pt x="7210" y="6478"/>
                    <a:pt x="7539" y="5785"/>
                  </a:cubicBezTo>
                  <a:cubicBezTo>
                    <a:pt x="7814" y="5210"/>
                    <a:pt x="7529" y="4631"/>
                    <a:pt x="7318" y="4086"/>
                  </a:cubicBezTo>
                  <a:cubicBezTo>
                    <a:pt x="7114" y="3557"/>
                    <a:pt x="6642" y="2192"/>
                    <a:pt x="6289" y="1160"/>
                  </a:cubicBezTo>
                  <a:cubicBezTo>
                    <a:pt x="6049" y="461"/>
                    <a:pt x="5393" y="1"/>
                    <a:pt x="4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9"/>
            <p:cNvSpPr/>
            <p:nvPr/>
          </p:nvSpPr>
          <p:spPr>
            <a:xfrm>
              <a:off x="3914825" y="3168975"/>
              <a:ext cx="78000" cy="39175"/>
            </a:xfrm>
            <a:custGeom>
              <a:avLst/>
              <a:gdLst/>
              <a:ahLst/>
              <a:cxnLst/>
              <a:rect l="l" t="t" r="r" b="b"/>
              <a:pathLst>
                <a:path w="3120" h="1567" extrusionOk="0">
                  <a:moveTo>
                    <a:pt x="2875" y="0"/>
                  </a:moveTo>
                  <a:cubicBezTo>
                    <a:pt x="2543" y="0"/>
                    <a:pt x="1923" y="52"/>
                    <a:pt x="1338" y="381"/>
                  </a:cubicBezTo>
                  <a:cubicBezTo>
                    <a:pt x="483" y="861"/>
                    <a:pt x="1" y="1550"/>
                    <a:pt x="1" y="1550"/>
                  </a:cubicBezTo>
                  <a:cubicBezTo>
                    <a:pt x="1" y="1550"/>
                    <a:pt x="117" y="1566"/>
                    <a:pt x="306" y="1566"/>
                  </a:cubicBezTo>
                  <a:cubicBezTo>
                    <a:pt x="653" y="1566"/>
                    <a:pt x="1244" y="1512"/>
                    <a:pt x="1798" y="1200"/>
                  </a:cubicBezTo>
                  <a:cubicBezTo>
                    <a:pt x="2653" y="721"/>
                    <a:pt x="3119" y="11"/>
                    <a:pt x="3119" y="11"/>
                  </a:cubicBezTo>
                  <a:cubicBezTo>
                    <a:pt x="3119" y="11"/>
                    <a:pt x="3028" y="0"/>
                    <a:pt x="2875" y="0"/>
                  </a:cubicBezTo>
                  <a:close/>
                </a:path>
              </a:pathLst>
            </a:custGeom>
            <a:solidFill>
              <a:srgbClr val="272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79"/>
            <p:cNvSpPr/>
            <p:nvPr/>
          </p:nvSpPr>
          <p:spPr>
            <a:xfrm>
              <a:off x="3857875" y="3061450"/>
              <a:ext cx="116050" cy="137850"/>
            </a:xfrm>
            <a:custGeom>
              <a:avLst/>
              <a:gdLst/>
              <a:ahLst/>
              <a:cxnLst/>
              <a:rect l="l" t="t" r="r" b="b"/>
              <a:pathLst>
                <a:path w="4642" h="5514" extrusionOk="0">
                  <a:moveTo>
                    <a:pt x="1994" y="0"/>
                  </a:moveTo>
                  <a:cubicBezTo>
                    <a:pt x="1952" y="0"/>
                    <a:pt x="1911" y="10"/>
                    <a:pt x="1871" y="32"/>
                  </a:cubicBezTo>
                  <a:cubicBezTo>
                    <a:pt x="1584" y="185"/>
                    <a:pt x="2419" y="1341"/>
                    <a:pt x="2620" y="1700"/>
                  </a:cubicBezTo>
                  <a:cubicBezTo>
                    <a:pt x="2301" y="1907"/>
                    <a:pt x="1842" y="2255"/>
                    <a:pt x="1596" y="2450"/>
                  </a:cubicBezTo>
                  <a:cubicBezTo>
                    <a:pt x="1401" y="2199"/>
                    <a:pt x="1181" y="1968"/>
                    <a:pt x="940" y="1761"/>
                  </a:cubicBezTo>
                  <a:cubicBezTo>
                    <a:pt x="816" y="1655"/>
                    <a:pt x="599" y="1435"/>
                    <a:pt x="405" y="1435"/>
                  </a:cubicBezTo>
                  <a:cubicBezTo>
                    <a:pt x="341" y="1435"/>
                    <a:pt x="280" y="1459"/>
                    <a:pt x="225" y="1517"/>
                  </a:cubicBezTo>
                  <a:cubicBezTo>
                    <a:pt x="1" y="1758"/>
                    <a:pt x="331" y="2065"/>
                    <a:pt x="476" y="2239"/>
                  </a:cubicBezTo>
                  <a:lnTo>
                    <a:pt x="1153" y="3053"/>
                  </a:lnTo>
                  <a:cubicBezTo>
                    <a:pt x="1211" y="3409"/>
                    <a:pt x="1556" y="3925"/>
                    <a:pt x="1773" y="4145"/>
                  </a:cubicBezTo>
                  <a:cubicBezTo>
                    <a:pt x="1970" y="4344"/>
                    <a:pt x="2271" y="4683"/>
                    <a:pt x="2495" y="4761"/>
                  </a:cubicBezTo>
                  <a:cubicBezTo>
                    <a:pt x="2520" y="4769"/>
                    <a:pt x="2561" y="4772"/>
                    <a:pt x="2607" y="4772"/>
                  </a:cubicBezTo>
                  <a:cubicBezTo>
                    <a:pt x="2701" y="4772"/>
                    <a:pt x="2812" y="4760"/>
                    <a:pt x="2812" y="4760"/>
                  </a:cubicBezTo>
                  <a:cubicBezTo>
                    <a:pt x="2812" y="4760"/>
                    <a:pt x="2917" y="4951"/>
                    <a:pt x="3213" y="5514"/>
                  </a:cubicBezTo>
                  <a:cubicBezTo>
                    <a:pt x="3621" y="5435"/>
                    <a:pt x="4511" y="4845"/>
                    <a:pt x="4641" y="4581"/>
                  </a:cubicBezTo>
                  <a:cubicBezTo>
                    <a:pt x="4641" y="4581"/>
                    <a:pt x="4343" y="3837"/>
                    <a:pt x="4340" y="3821"/>
                  </a:cubicBezTo>
                  <a:cubicBezTo>
                    <a:pt x="4180" y="3000"/>
                    <a:pt x="4005" y="2270"/>
                    <a:pt x="3534" y="1594"/>
                  </a:cubicBezTo>
                  <a:cubicBezTo>
                    <a:pt x="3532" y="1574"/>
                    <a:pt x="2948" y="733"/>
                    <a:pt x="2586" y="400"/>
                  </a:cubicBezTo>
                  <a:cubicBezTo>
                    <a:pt x="2450" y="275"/>
                    <a:pt x="2218" y="0"/>
                    <a:pt x="19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79"/>
            <p:cNvSpPr/>
            <p:nvPr/>
          </p:nvSpPr>
          <p:spPr>
            <a:xfrm>
              <a:off x="3281375" y="4294750"/>
              <a:ext cx="86600" cy="23675"/>
            </a:xfrm>
            <a:custGeom>
              <a:avLst/>
              <a:gdLst/>
              <a:ahLst/>
              <a:cxnLst/>
              <a:rect l="l" t="t" r="r" b="b"/>
              <a:pathLst>
                <a:path w="3464" h="947" extrusionOk="0">
                  <a:moveTo>
                    <a:pt x="1591" y="1"/>
                  </a:moveTo>
                  <a:cubicBezTo>
                    <a:pt x="688" y="1"/>
                    <a:pt x="1" y="320"/>
                    <a:pt x="1" y="320"/>
                  </a:cubicBezTo>
                  <a:cubicBezTo>
                    <a:pt x="1" y="320"/>
                    <a:pt x="731" y="901"/>
                    <a:pt x="1710" y="943"/>
                  </a:cubicBezTo>
                  <a:cubicBezTo>
                    <a:pt x="1768" y="946"/>
                    <a:pt x="1825" y="947"/>
                    <a:pt x="1881" y="947"/>
                  </a:cubicBezTo>
                  <a:cubicBezTo>
                    <a:pt x="2778" y="947"/>
                    <a:pt x="3463" y="654"/>
                    <a:pt x="3463" y="654"/>
                  </a:cubicBezTo>
                  <a:cubicBezTo>
                    <a:pt x="3463" y="654"/>
                    <a:pt x="2730" y="46"/>
                    <a:pt x="1750" y="4"/>
                  </a:cubicBezTo>
                  <a:cubicBezTo>
                    <a:pt x="1696" y="2"/>
                    <a:pt x="1643" y="1"/>
                    <a:pt x="1591" y="1"/>
                  </a:cubicBezTo>
                  <a:close/>
                </a:path>
              </a:pathLst>
            </a:custGeom>
            <a:solidFill>
              <a:srgbClr val="272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79"/>
            <p:cNvSpPr/>
            <p:nvPr/>
          </p:nvSpPr>
          <p:spPr>
            <a:xfrm>
              <a:off x="3283325" y="4303600"/>
              <a:ext cx="75425" cy="128925"/>
            </a:xfrm>
            <a:custGeom>
              <a:avLst/>
              <a:gdLst/>
              <a:ahLst/>
              <a:cxnLst/>
              <a:rect l="l" t="t" r="r" b="b"/>
              <a:pathLst>
                <a:path w="3017" h="5157" extrusionOk="0">
                  <a:moveTo>
                    <a:pt x="1632" y="0"/>
                  </a:moveTo>
                  <a:cubicBezTo>
                    <a:pt x="1243" y="0"/>
                    <a:pt x="847" y="49"/>
                    <a:pt x="707" y="136"/>
                  </a:cubicBezTo>
                  <a:cubicBezTo>
                    <a:pt x="707" y="136"/>
                    <a:pt x="569" y="926"/>
                    <a:pt x="564" y="942"/>
                  </a:cubicBezTo>
                  <a:cubicBezTo>
                    <a:pt x="250" y="1767"/>
                    <a:pt x="1" y="2513"/>
                    <a:pt x="83" y="3395"/>
                  </a:cubicBezTo>
                  <a:cubicBezTo>
                    <a:pt x="125" y="3858"/>
                    <a:pt x="201" y="4981"/>
                    <a:pt x="772" y="5146"/>
                  </a:cubicBezTo>
                  <a:cubicBezTo>
                    <a:pt x="795" y="5153"/>
                    <a:pt x="818" y="5156"/>
                    <a:pt x="841" y="5156"/>
                  </a:cubicBezTo>
                  <a:cubicBezTo>
                    <a:pt x="1415" y="5156"/>
                    <a:pt x="2177" y="3257"/>
                    <a:pt x="2278" y="2883"/>
                  </a:cubicBezTo>
                  <a:cubicBezTo>
                    <a:pt x="2382" y="3087"/>
                    <a:pt x="2464" y="3494"/>
                    <a:pt x="2631" y="3494"/>
                  </a:cubicBezTo>
                  <a:cubicBezTo>
                    <a:pt x="2635" y="3494"/>
                    <a:pt x="2640" y="3494"/>
                    <a:pt x="2644" y="3493"/>
                  </a:cubicBezTo>
                  <a:cubicBezTo>
                    <a:pt x="3017" y="3447"/>
                    <a:pt x="3011" y="2433"/>
                    <a:pt x="2916" y="2017"/>
                  </a:cubicBezTo>
                  <a:cubicBezTo>
                    <a:pt x="2854" y="1745"/>
                    <a:pt x="2776" y="1297"/>
                    <a:pt x="2627" y="1114"/>
                  </a:cubicBezTo>
                  <a:cubicBezTo>
                    <a:pt x="2577" y="1053"/>
                    <a:pt x="2358" y="948"/>
                    <a:pt x="2358" y="948"/>
                  </a:cubicBezTo>
                  <a:cubicBezTo>
                    <a:pt x="2358" y="948"/>
                    <a:pt x="2369" y="729"/>
                    <a:pt x="2413" y="96"/>
                  </a:cubicBezTo>
                  <a:cubicBezTo>
                    <a:pt x="2242" y="30"/>
                    <a:pt x="1939" y="0"/>
                    <a:pt x="1632" y="0"/>
                  </a:cubicBezTo>
                  <a:close/>
                </a:path>
              </a:pathLst>
            </a:custGeom>
            <a:solidFill>
              <a:srgbClr val="E89F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79"/>
            <p:cNvSpPr/>
            <p:nvPr/>
          </p:nvSpPr>
          <p:spPr>
            <a:xfrm>
              <a:off x="3707075" y="3504325"/>
              <a:ext cx="202525" cy="556275"/>
            </a:xfrm>
            <a:custGeom>
              <a:avLst/>
              <a:gdLst/>
              <a:ahLst/>
              <a:cxnLst/>
              <a:rect l="l" t="t" r="r" b="b"/>
              <a:pathLst>
                <a:path w="8101" h="22251" extrusionOk="0">
                  <a:moveTo>
                    <a:pt x="6719" y="0"/>
                  </a:moveTo>
                  <a:lnTo>
                    <a:pt x="6719" y="0"/>
                  </a:lnTo>
                  <a:cubicBezTo>
                    <a:pt x="6016" y="126"/>
                    <a:pt x="5227" y="551"/>
                    <a:pt x="4540" y="912"/>
                  </a:cubicBezTo>
                  <a:cubicBezTo>
                    <a:pt x="5931" y="5427"/>
                    <a:pt x="3971" y="16925"/>
                    <a:pt x="0" y="22250"/>
                  </a:cubicBezTo>
                  <a:cubicBezTo>
                    <a:pt x="752" y="22115"/>
                    <a:pt x="1657" y="20558"/>
                    <a:pt x="2409" y="20411"/>
                  </a:cubicBezTo>
                  <a:cubicBezTo>
                    <a:pt x="4736" y="16124"/>
                    <a:pt x="8100" y="6482"/>
                    <a:pt x="6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79"/>
            <p:cNvSpPr/>
            <p:nvPr/>
          </p:nvSpPr>
          <p:spPr>
            <a:xfrm>
              <a:off x="3916675" y="3744050"/>
              <a:ext cx="174925" cy="172800"/>
            </a:xfrm>
            <a:custGeom>
              <a:avLst/>
              <a:gdLst/>
              <a:ahLst/>
              <a:cxnLst/>
              <a:rect l="l" t="t" r="r" b="b"/>
              <a:pathLst>
                <a:path w="6997" h="6912" extrusionOk="0">
                  <a:moveTo>
                    <a:pt x="4248" y="0"/>
                  </a:moveTo>
                  <a:cubicBezTo>
                    <a:pt x="4237" y="0"/>
                    <a:pt x="4226" y="4"/>
                    <a:pt x="4218" y="13"/>
                  </a:cubicBezTo>
                  <a:lnTo>
                    <a:pt x="20" y="3974"/>
                  </a:lnTo>
                  <a:cubicBezTo>
                    <a:pt x="1" y="3991"/>
                    <a:pt x="0" y="4019"/>
                    <a:pt x="17" y="4037"/>
                  </a:cubicBezTo>
                  <a:lnTo>
                    <a:pt x="2717" y="6898"/>
                  </a:lnTo>
                  <a:cubicBezTo>
                    <a:pt x="2726" y="6907"/>
                    <a:pt x="2738" y="6912"/>
                    <a:pt x="2749" y="6912"/>
                  </a:cubicBezTo>
                  <a:cubicBezTo>
                    <a:pt x="2760" y="6912"/>
                    <a:pt x="2771" y="6908"/>
                    <a:pt x="2779" y="6899"/>
                  </a:cubicBezTo>
                  <a:lnTo>
                    <a:pt x="6978" y="2938"/>
                  </a:lnTo>
                  <a:cubicBezTo>
                    <a:pt x="6996" y="2921"/>
                    <a:pt x="6997" y="2893"/>
                    <a:pt x="6980" y="2876"/>
                  </a:cubicBezTo>
                  <a:lnTo>
                    <a:pt x="4280" y="14"/>
                  </a:lnTo>
                  <a:cubicBezTo>
                    <a:pt x="4271" y="5"/>
                    <a:pt x="4259" y="0"/>
                    <a:pt x="4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79"/>
            <p:cNvSpPr/>
            <p:nvPr/>
          </p:nvSpPr>
          <p:spPr>
            <a:xfrm>
              <a:off x="3186050" y="4060225"/>
              <a:ext cx="594025" cy="539575"/>
            </a:xfrm>
            <a:custGeom>
              <a:avLst/>
              <a:gdLst/>
              <a:ahLst/>
              <a:cxnLst/>
              <a:rect l="l" t="t" r="r" b="b"/>
              <a:pathLst>
                <a:path w="23761" h="21583" extrusionOk="0">
                  <a:moveTo>
                    <a:pt x="15167" y="0"/>
                  </a:moveTo>
                  <a:cubicBezTo>
                    <a:pt x="13976" y="0"/>
                    <a:pt x="12796" y="445"/>
                    <a:pt x="11725" y="1456"/>
                  </a:cubicBezTo>
                  <a:cubicBezTo>
                    <a:pt x="11398" y="1765"/>
                    <a:pt x="11102" y="2105"/>
                    <a:pt x="10841" y="2471"/>
                  </a:cubicBezTo>
                  <a:cubicBezTo>
                    <a:pt x="10214" y="3355"/>
                    <a:pt x="9260" y="3953"/>
                    <a:pt x="8191" y="4131"/>
                  </a:cubicBezTo>
                  <a:cubicBezTo>
                    <a:pt x="6460" y="4419"/>
                    <a:pt x="4797" y="5227"/>
                    <a:pt x="3451" y="6564"/>
                  </a:cubicBezTo>
                  <a:cubicBezTo>
                    <a:pt x="127" y="9866"/>
                    <a:pt x="1" y="15279"/>
                    <a:pt x="3168" y="18732"/>
                  </a:cubicBezTo>
                  <a:cubicBezTo>
                    <a:pt x="4905" y="20626"/>
                    <a:pt x="7274" y="21583"/>
                    <a:pt x="9648" y="21583"/>
                  </a:cubicBezTo>
                  <a:cubicBezTo>
                    <a:pt x="11811" y="21583"/>
                    <a:pt x="13979" y="20788"/>
                    <a:pt x="15677" y="19186"/>
                  </a:cubicBezTo>
                  <a:cubicBezTo>
                    <a:pt x="16962" y="17978"/>
                    <a:pt x="17851" y="16409"/>
                    <a:pt x="18227" y="14686"/>
                  </a:cubicBezTo>
                  <a:cubicBezTo>
                    <a:pt x="18450" y="13671"/>
                    <a:pt x="19076" y="12782"/>
                    <a:pt x="19962" y="12240"/>
                  </a:cubicBezTo>
                  <a:cubicBezTo>
                    <a:pt x="20447" y="11943"/>
                    <a:pt x="20893" y="11587"/>
                    <a:pt x="21290" y="11180"/>
                  </a:cubicBezTo>
                  <a:cubicBezTo>
                    <a:pt x="23760" y="8652"/>
                    <a:pt x="22955" y="5620"/>
                    <a:pt x="20624" y="2962"/>
                  </a:cubicBezTo>
                  <a:cubicBezTo>
                    <a:pt x="19043" y="1158"/>
                    <a:pt x="17090" y="0"/>
                    <a:pt x="15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79"/>
            <p:cNvSpPr/>
            <p:nvPr/>
          </p:nvSpPr>
          <p:spPr>
            <a:xfrm>
              <a:off x="3336000" y="4438050"/>
              <a:ext cx="251175" cy="134975"/>
            </a:xfrm>
            <a:custGeom>
              <a:avLst/>
              <a:gdLst/>
              <a:ahLst/>
              <a:cxnLst/>
              <a:rect l="l" t="t" r="r" b="b"/>
              <a:pathLst>
                <a:path w="10047" h="5399" extrusionOk="0">
                  <a:moveTo>
                    <a:pt x="9353" y="0"/>
                  </a:moveTo>
                  <a:cubicBezTo>
                    <a:pt x="9302" y="0"/>
                    <a:pt x="9247" y="6"/>
                    <a:pt x="9188" y="17"/>
                  </a:cubicBezTo>
                  <a:cubicBezTo>
                    <a:pt x="8721" y="108"/>
                    <a:pt x="8419" y="752"/>
                    <a:pt x="8212" y="1123"/>
                  </a:cubicBezTo>
                  <a:cubicBezTo>
                    <a:pt x="7848" y="1774"/>
                    <a:pt x="7346" y="2429"/>
                    <a:pt x="6612" y="2677"/>
                  </a:cubicBezTo>
                  <a:cubicBezTo>
                    <a:pt x="6395" y="2750"/>
                    <a:pt x="6187" y="2782"/>
                    <a:pt x="5987" y="2782"/>
                  </a:cubicBezTo>
                  <a:cubicBezTo>
                    <a:pt x="4590" y="2782"/>
                    <a:pt x="3557" y="1220"/>
                    <a:pt x="2163" y="1220"/>
                  </a:cubicBezTo>
                  <a:cubicBezTo>
                    <a:pt x="2048" y="1220"/>
                    <a:pt x="1930" y="1231"/>
                    <a:pt x="1809" y="1254"/>
                  </a:cubicBezTo>
                  <a:cubicBezTo>
                    <a:pt x="1716" y="1272"/>
                    <a:pt x="1625" y="1298"/>
                    <a:pt x="1537" y="1332"/>
                  </a:cubicBezTo>
                  <a:cubicBezTo>
                    <a:pt x="118" y="1866"/>
                    <a:pt x="1" y="3858"/>
                    <a:pt x="1311" y="4619"/>
                  </a:cubicBezTo>
                  <a:cubicBezTo>
                    <a:pt x="2228" y="5152"/>
                    <a:pt x="3207" y="5398"/>
                    <a:pt x="4172" y="5398"/>
                  </a:cubicBezTo>
                  <a:cubicBezTo>
                    <a:pt x="5656" y="5398"/>
                    <a:pt x="7107" y="4815"/>
                    <a:pt x="8249" y="3788"/>
                  </a:cubicBezTo>
                  <a:cubicBezTo>
                    <a:pt x="8950" y="3159"/>
                    <a:pt x="9543" y="2382"/>
                    <a:pt x="9865" y="1490"/>
                  </a:cubicBezTo>
                  <a:cubicBezTo>
                    <a:pt x="10044" y="995"/>
                    <a:pt x="10046" y="0"/>
                    <a:pt x="9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79"/>
            <p:cNvSpPr/>
            <p:nvPr/>
          </p:nvSpPr>
          <p:spPr>
            <a:xfrm>
              <a:off x="3457800" y="3792675"/>
              <a:ext cx="583850" cy="562950"/>
            </a:xfrm>
            <a:custGeom>
              <a:avLst/>
              <a:gdLst/>
              <a:ahLst/>
              <a:cxnLst/>
              <a:rect l="l" t="t" r="r" b="b"/>
              <a:pathLst>
                <a:path w="23354" h="22518" extrusionOk="0">
                  <a:moveTo>
                    <a:pt x="21715" y="1"/>
                  </a:moveTo>
                  <a:lnTo>
                    <a:pt x="0" y="19342"/>
                  </a:lnTo>
                  <a:lnTo>
                    <a:pt x="2997" y="22517"/>
                  </a:lnTo>
                  <a:lnTo>
                    <a:pt x="23354" y="1736"/>
                  </a:lnTo>
                  <a:lnTo>
                    <a:pt x="217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79"/>
            <p:cNvSpPr/>
            <p:nvPr/>
          </p:nvSpPr>
          <p:spPr>
            <a:xfrm>
              <a:off x="3363350" y="4244925"/>
              <a:ext cx="201125" cy="201125"/>
            </a:xfrm>
            <a:custGeom>
              <a:avLst/>
              <a:gdLst/>
              <a:ahLst/>
              <a:cxnLst/>
              <a:rect l="l" t="t" r="r" b="b"/>
              <a:pathLst>
                <a:path w="8045" h="8045" extrusionOk="0">
                  <a:moveTo>
                    <a:pt x="4023" y="0"/>
                  </a:moveTo>
                  <a:cubicBezTo>
                    <a:pt x="1801" y="0"/>
                    <a:pt x="1" y="1801"/>
                    <a:pt x="1" y="4022"/>
                  </a:cubicBezTo>
                  <a:cubicBezTo>
                    <a:pt x="1" y="6244"/>
                    <a:pt x="1801" y="8044"/>
                    <a:pt x="4023" y="8044"/>
                  </a:cubicBezTo>
                  <a:cubicBezTo>
                    <a:pt x="6244" y="8044"/>
                    <a:pt x="8045" y="6244"/>
                    <a:pt x="8045" y="4022"/>
                  </a:cubicBezTo>
                  <a:cubicBezTo>
                    <a:pt x="8045" y="1801"/>
                    <a:pt x="6244" y="0"/>
                    <a:pt x="4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79"/>
            <p:cNvSpPr/>
            <p:nvPr/>
          </p:nvSpPr>
          <p:spPr>
            <a:xfrm>
              <a:off x="3378575" y="4268350"/>
              <a:ext cx="170700" cy="154275"/>
            </a:xfrm>
            <a:custGeom>
              <a:avLst/>
              <a:gdLst/>
              <a:ahLst/>
              <a:cxnLst/>
              <a:rect l="l" t="t" r="r" b="b"/>
              <a:pathLst>
                <a:path w="6828" h="6171" extrusionOk="0">
                  <a:moveTo>
                    <a:pt x="3414" y="1"/>
                  </a:moveTo>
                  <a:cubicBezTo>
                    <a:pt x="2654" y="1"/>
                    <a:pt x="1893" y="280"/>
                    <a:pt x="1297" y="842"/>
                  </a:cubicBezTo>
                  <a:cubicBezTo>
                    <a:pt x="57" y="2011"/>
                    <a:pt x="0" y="3963"/>
                    <a:pt x="1170" y="5203"/>
                  </a:cubicBezTo>
                  <a:cubicBezTo>
                    <a:pt x="1777" y="5846"/>
                    <a:pt x="2595" y="6171"/>
                    <a:pt x="3414" y="6171"/>
                  </a:cubicBezTo>
                  <a:cubicBezTo>
                    <a:pt x="4174" y="6171"/>
                    <a:pt x="4935" y="5892"/>
                    <a:pt x="5531" y="5329"/>
                  </a:cubicBezTo>
                  <a:cubicBezTo>
                    <a:pt x="6770" y="4160"/>
                    <a:pt x="6827" y="2207"/>
                    <a:pt x="5658" y="968"/>
                  </a:cubicBezTo>
                  <a:cubicBezTo>
                    <a:pt x="5051" y="326"/>
                    <a:pt x="4233" y="1"/>
                    <a:pt x="3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79"/>
            <p:cNvSpPr/>
            <p:nvPr/>
          </p:nvSpPr>
          <p:spPr>
            <a:xfrm>
              <a:off x="3314975" y="4381500"/>
              <a:ext cx="105800" cy="109450"/>
            </a:xfrm>
            <a:custGeom>
              <a:avLst/>
              <a:gdLst/>
              <a:ahLst/>
              <a:cxnLst/>
              <a:rect l="l" t="t" r="r" b="b"/>
              <a:pathLst>
                <a:path w="4232" h="4378" extrusionOk="0">
                  <a:moveTo>
                    <a:pt x="920" y="0"/>
                  </a:moveTo>
                  <a:lnTo>
                    <a:pt x="0" y="867"/>
                  </a:lnTo>
                  <a:lnTo>
                    <a:pt x="3312" y="4378"/>
                  </a:lnTo>
                  <a:lnTo>
                    <a:pt x="4232" y="3510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79"/>
            <p:cNvSpPr/>
            <p:nvPr/>
          </p:nvSpPr>
          <p:spPr>
            <a:xfrm>
              <a:off x="3268750" y="4126725"/>
              <a:ext cx="127875" cy="199325"/>
            </a:xfrm>
            <a:custGeom>
              <a:avLst/>
              <a:gdLst/>
              <a:ahLst/>
              <a:cxnLst/>
              <a:rect l="l" t="t" r="r" b="b"/>
              <a:pathLst>
                <a:path w="5115" h="7973" extrusionOk="0">
                  <a:moveTo>
                    <a:pt x="629" y="1"/>
                  </a:moveTo>
                  <a:cubicBezTo>
                    <a:pt x="263" y="3095"/>
                    <a:pt x="35" y="6128"/>
                    <a:pt x="1" y="7179"/>
                  </a:cubicBezTo>
                  <a:cubicBezTo>
                    <a:pt x="593" y="7676"/>
                    <a:pt x="1618" y="7972"/>
                    <a:pt x="2604" y="7972"/>
                  </a:cubicBezTo>
                  <a:cubicBezTo>
                    <a:pt x="3377" y="7972"/>
                    <a:pt x="4127" y="7790"/>
                    <a:pt x="4626" y="7379"/>
                  </a:cubicBezTo>
                  <a:cubicBezTo>
                    <a:pt x="4661" y="6275"/>
                    <a:pt x="4869" y="2981"/>
                    <a:pt x="5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79"/>
            <p:cNvSpPr/>
            <p:nvPr/>
          </p:nvSpPr>
          <p:spPr>
            <a:xfrm>
              <a:off x="3281375" y="4294750"/>
              <a:ext cx="86600" cy="23675"/>
            </a:xfrm>
            <a:custGeom>
              <a:avLst/>
              <a:gdLst/>
              <a:ahLst/>
              <a:cxnLst/>
              <a:rect l="l" t="t" r="r" b="b"/>
              <a:pathLst>
                <a:path w="3464" h="947" extrusionOk="0">
                  <a:moveTo>
                    <a:pt x="1591" y="1"/>
                  </a:moveTo>
                  <a:cubicBezTo>
                    <a:pt x="688" y="1"/>
                    <a:pt x="1" y="320"/>
                    <a:pt x="1" y="320"/>
                  </a:cubicBezTo>
                  <a:cubicBezTo>
                    <a:pt x="1" y="320"/>
                    <a:pt x="731" y="901"/>
                    <a:pt x="1710" y="943"/>
                  </a:cubicBezTo>
                  <a:cubicBezTo>
                    <a:pt x="1768" y="946"/>
                    <a:pt x="1825" y="947"/>
                    <a:pt x="1881" y="947"/>
                  </a:cubicBezTo>
                  <a:cubicBezTo>
                    <a:pt x="2778" y="947"/>
                    <a:pt x="3463" y="654"/>
                    <a:pt x="3463" y="654"/>
                  </a:cubicBezTo>
                  <a:cubicBezTo>
                    <a:pt x="3463" y="654"/>
                    <a:pt x="2730" y="46"/>
                    <a:pt x="1750" y="4"/>
                  </a:cubicBezTo>
                  <a:cubicBezTo>
                    <a:pt x="1696" y="2"/>
                    <a:pt x="1643" y="1"/>
                    <a:pt x="1591" y="1"/>
                  </a:cubicBezTo>
                  <a:close/>
                </a:path>
              </a:pathLst>
            </a:custGeom>
            <a:solidFill>
              <a:srgbClr val="272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79"/>
            <p:cNvSpPr/>
            <p:nvPr/>
          </p:nvSpPr>
          <p:spPr>
            <a:xfrm>
              <a:off x="3283325" y="4303600"/>
              <a:ext cx="75425" cy="128925"/>
            </a:xfrm>
            <a:custGeom>
              <a:avLst/>
              <a:gdLst/>
              <a:ahLst/>
              <a:cxnLst/>
              <a:rect l="l" t="t" r="r" b="b"/>
              <a:pathLst>
                <a:path w="3017" h="5157" extrusionOk="0">
                  <a:moveTo>
                    <a:pt x="1632" y="0"/>
                  </a:moveTo>
                  <a:cubicBezTo>
                    <a:pt x="1243" y="0"/>
                    <a:pt x="847" y="49"/>
                    <a:pt x="707" y="136"/>
                  </a:cubicBezTo>
                  <a:cubicBezTo>
                    <a:pt x="707" y="136"/>
                    <a:pt x="569" y="926"/>
                    <a:pt x="564" y="942"/>
                  </a:cubicBezTo>
                  <a:cubicBezTo>
                    <a:pt x="250" y="1767"/>
                    <a:pt x="1" y="2513"/>
                    <a:pt x="83" y="3395"/>
                  </a:cubicBezTo>
                  <a:cubicBezTo>
                    <a:pt x="125" y="3858"/>
                    <a:pt x="201" y="4981"/>
                    <a:pt x="772" y="5146"/>
                  </a:cubicBezTo>
                  <a:cubicBezTo>
                    <a:pt x="795" y="5153"/>
                    <a:pt x="818" y="5156"/>
                    <a:pt x="841" y="5156"/>
                  </a:cubicBezTo>
                  <a:cubicBezTo>
                    <a:pt x="1415" y="5156"/>
                    <a:pt x="2177" y="3257"/>
                    <a:pt x="2278" y="2883"/>
                  </a:cubicBezTo>
                  <a:cubicBezTo>
                    <a:pt x="2382" y="3087"/>
                    <a:pt x="2464" y="3494"/>
                    <a:pt x="2631" y="3494"/>
                  </a:cubicBezTo>
                  <a:cubicBezTo>
                    <a:pt x="2635" y="3494"/>
                    <a:pt x="2640" y="3494"/>
                    <a:pt x="2644" y="3493"/>
                  </a:cubicBezTo>
                  <a:cubicBezTo>
                    <a:pt x="3017" y="3447"/>
                    <a:pt x="3011" y="2433"/>
                    <a:pt x="2916" y="2017"/>
                  </a:cubicBezTo>
                  <a:cubicBezTo>
                    <a:pt x="2854" y="1745"/>
                    <a:pt x="2776" y="1297"/>
                    <a:pt x="2627" y="1114"/>
                  </a:cubicBezTo>
                  <a:cubicBezTo>
                    <a:pt x="2577" y="1053"/>
                    <a:pt x="2358" y="948"/>
                    <a:pt x="2358" y="948"/>
                  </a:cubicBezTo>
                  <a:cubicBezTo>
                    <a:pt x="2358" y="948"/>
                    <a:pt x="2369" y="729"/>
                    <a:pt x="2413" y="96"/>
                  </a:cubicBezTo>
                  <a:cubicBezTo>
                    <a:pt x="2242" y="30"/>
                    <a:pt x="1939" y="0"/>
                    <a:pt x="1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79"/>
            <p:cNvSpPr/>
            <p:nvPr/>
          </p:nvSpPr>
          <p:spPr>
            <a:xfrm>
              <a:off x="3363075" y="3356850"/>
              <a:ext cx="458925" cy="724550"/>
            </a:xfrm>
            <a:custGeom>
              <a:avLst/>
              <a:gdLst/>
              <a:ahLst/>
              <a:cxnLst/>
              <a:rect l="l" t="t" r="r" b="b"/>
              <a:pathLst>
                <a:path w="18357" h="28982" extrusionOk="0">
                  <a:moveTo>
                    <a:pt x="15825" y="1"/>
                  </a:moveTo>
                  <a:cubicBezTo>
                    <a:pt x="15706" y="1"/>
                    <a:pt x="15586" y="10"/>
                    <a:pt x="15468" y="30"/>
                  </a:cubicBezTo>
                  <a:cubicBezTo>
                    <a:pt x="14576" y="180"/>
                    <a:pt x="14167" y="923"/>
                    <a:pt x="13498" y="1427"/>
                  </a:cubicBezTo>
                  <a:cubicBezTo>
                    <a:pt x="11919" y="2614"/>
                    <a:pt x="9138" y="2364"/>
                    <a:pt x="8927" y="4860"/>
                  </a:cubicBezTo>
                  <a:cubicBezTo>
                    <a:pt x="8819" y="6143"/>
                    <a:pt x="9444" y="7356"/>
                    <a:pt x="8125" y="8188"/>
                  </a:cubicBezTo>
                  <a:cubicBezTo>
                    <a:pt x="7082" y="8846"/>
                    <a:pt x="5887" y="9326"/>
                    <a:pt x="5108" y="10326"/>
                  </a:cubicBezTo>
                  <a:cubicBezTo>
                    <a:pt x="4452" y="11169"/>
                    <a:pt x="4258" y="12278"/>
                    <a:pt x="4844" y="13215"/>
                  </a:cubicBezTo>
                  <a:cubicBezTo>
                    <a:pt x="5145" y="13696"/>
                    <a:pt x="5547" y="13907"/>
                    <a:pt x="6013" y="14200"/>
                  </a:cubicBezTo>
                  <a:cubicBezTo>
                    <a:pt x="6050" y="14224"/>
                    <a:pt x="6085" y="14249"/>
                    <a:pt x="6120" y="14275"/>
                  </a:cubicBezTo>
                  <a:cubicBezTo>
                    <a:pt x="6429" y="15769"/>
                    <a:pt x="4255" y="16749"/>
                    <a:pt x="3266" y="17483"/>
                  </a:cubicBezTo>
                  <a:cubicBezTo>
                    <a:pt x="2086" y="18359"/>
                    <a:pt x="1075" y="19720"/>
                    <a:pt x="725" y="21162"/>
                  </a:cubicBezTo>
                  <a:cubicBezTo>
                    <a:pt x="1" y="24145"/>
                    <a:pt x="3790" y="25044"/>
                    <a:pt x="5329" y="26807"/>
                  </a:cubicBezTo>
                  <a:cubicBezTo>
                    <a:pt x="6267" y="27882"/>
                    <a:pt x="7442" y="28982"/>
                    <a:pt x="8794" y="28982"/>
                  </a:cubicBezTo>
                  <a:cubicBezTo>
                    <a:pt x="9300" y="28982"/>
                    <a:pt x="9831" y="28828"/>
                    <a:pt x="10384" y="28460"/>
                  </a:cubicBezTo>
                  <a:cubicBezTo>
                    <a:pt x="11523" y="27704"/>
                    <a:pt x="11886" y="26228"/>
                    <a:pt x="13051" y="25494"/>
                  </a:cubicBezTo>
                  <a:cubicBezTo>
                    <a:pt x="14836" y="24370"/>
                    <a:pt x="17518" y="23997"/>
                    <a:pt x="16389" y="21162"/>
                  </a:cubicBezTo>
                  <a:cubicBezTo>
                    <a:pt x="15354" y="18567"/>
                    <a:pt x="11629" y="16163"/>
                    <a:pt x="13398" y="12963"/>
                  </a:cubicBezTo>
                  <a:cubicBezTo>
                    <a:pt x="13817" y="12205"/>
                    <a:pt x="14403" y="11445"/>
                    <a:pt x="14257" y="10525"/>
                  </a:cubicBezTo>
                  <a:cubicBezTo>
                    <a:pt x="14097" y="9520"/>
                    <a:pt x="13249" y="8709"/>
                    <a:pt x="12231" y="8608"/>
                  </a:cubicBezTo>
                  <a:cubicBezTo>
                    <a:pt x="11722" y="8556"/>
                    <a:pt x="10999" y="8617"/>
                    <a:pt x="10914" y="7919"/>
                  </a:cubicBezTo>
                  <a:cubicBezTo>
                    <a:pt x="10878" y="7616"/>
                    <a:pt x="11092" y="7358"/>
                    <a:pt x="11379" y="7255"/>
                  </a:cubicBezTo>
                  <a:cubicBezTo>
                    <a:pt x="11463" y="7225"/>
                    <a:pt x="11538" y="7212"/>
                    <a:pt x="11606" y="7212"/>
                  </a:cubicBezTo>
                  <a:cubicBezTo>
                    <a:pt x="11935" y="7212"/>
                    <a:pt x="12095" y="7519"/>
                    <a:pt x="12231" y="7713"/>
                  </a:cubicBezTo>
                  <a:cubicBezTo>
                    <a:pt x="12253" y="5133"/>
                    <a:pt x="15907" y="6566"/>
                    <a:pt x="15772" y="4768"/>
                  </a:cubicBezTo>
                  <a:cubicBezTo>
                    <a:pt x="17190" y="4138"/>
                    <a:pt x="18356" y="2616"/>
                    <a:pt x="17603" y="1057"/>
                  </a:cubicBezTo>
                  <a:cubicBezTo>
                    <a:pt x="17273" y="373"/>
                    <a:pt x="16558" y="1"/>
                    <a:pt x="15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8" name="Google Shape;1868;p79"/>
          <p:cNvSpPr txBox="1">
            <a:spLocks noGrp="1"/>
          </p:cNvSpPr>
          <p:nvPr>
            <p:ph type="title"/>
          </p:nvPr>
        </p:nvSpPr>
        <p:spPr>
          <a:xfrm>
            <a:off x="2819356" y="399654"/>
            <a:ext cx="7806600" cy="5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L</a:t>
            </a:r>
            <a:r>
              <a:rPr lang="en" dirty="0"/>
              <a:t>etra: 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7E5170-0F0E-4FF7-9214-B30926E0798C}"/>
              </a:ext>
            </a:extLst>
          </p:cNvPr>
          <p:cNvSpPr txBox="1"/>
          <p:nvPr/>
        </p:nvSpPr>
        <p:spPr>
          <a:xfrm>
            <a:off x="4853929" y="970552"/>
            <a:ext cx="220533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las gotas de lluvia</a:t>
            </a:r>
          </a:p>
          <a:p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fueran de caramelo</a:t>
            </a:r>
          </a:p>
          <a:p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encantaría estar ahí</a:t>
            </a:r>
          </a:p>
          <a:p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abriendo la boca</a:t>
            </a:r>
          </a:p>
          <a:p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saborear</a:t>
            </a:r>
          </a:p>
          <a:p>
            <a:r>
              <a:rPr lang="es-ES" dirty="0" err="1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Ahahahah</a:t>
            </a:r>
            <a:r>
              <a:rPr lang="es-ES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s-MX" dirty="0">
              <a:solidFill>
                <a:srgbClr val="93818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los copos de nieve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fueran leche malteada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encantaría estar ahí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abriendo la boca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saborear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 err="1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ahahahaha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los copos de nieve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fueran leche malteada</a:t>
            </a:r>
            <a:b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encantaría estar ahí</a:t>
            </a:r>
            <a:r>
              <a:rPr lang="es-MX" sz="1800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MX" sz="1800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B6C76EF1-2DAD-4D3A-8CE2-C634A05DAFC2}"/>
              </a:ext>
            </a:extLst>
          </p:cNvPr>
          <p:cNvSpPr txBox="1"/>
          <p:nvPr/>
        </p:nvSpPr>
        <p:spPr>
          <a:xfrm>
            <a:off x="6966622" y="1008246"/>
            <a:ext cx="220533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ahahaha</a:t>
            </a:r>
            <a:endParaRPr lang="es-ES" dirty="0">
              <a:solidFill>
                <a:srgbClr val="93818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los rayos de sol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fueran helado de chocolate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encantaría estar ahí.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las gotas de lluvia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fueran de caramelo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abriendo la boca</a:t>
            </a:r>
          </a:p>
          <a:p>
            <a:r>
              <a:rPr lang="es-ES" dirty="0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saborear</a:t>
            </a:r>
          </a:p>
          <a:p>
            <a:r>
              <a:rPr lang="es-ES" dirty="0" err="1">
                <a:solidFill>
                  <a:srgbClr val="93818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ahahahahaha</a:t>
            </a:r>
            <a:endParaRPr lang="es-ES" dirty="0">
              <a:solidFill>
                <a:srgbClr val="93818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s-MX" sz="1800" dirty="0">
                <a:solidFill>
                  <a:srgbClr val="93818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usic School by Slidesgo">
  <a:themeElements>
    <a:clrScheme name="Simple Light">
      <a:dk1>
        <a:srgbClr val="2B2960"/>
      </a:dk1>
      <a:lt1>
        <a:srgbClr val="FFFFFF"/>
      </a:lt1>
      <a:dk2>
        <a:srgbClr val="00A1D8"/>
      </a:dk2>
      <a:lt2>
        <a:srgbClr val="F08144"/>
      </a:lt2>
      <a:accent1>
        <a:srgbClr val="FDC20C"/>
      </a:accent1>
      <a:accent2>
        <a:srgbClr val="29A744"/>
      </a:accent2>
      <a:accent3>
        <a:srgbClr val="FFF4D5"/>
      </a:accent3>
      <a:accent4>
        <a:srgbClr val="FFF4D5"/>
      </a:accent4>
      <a:accent5>
        <a:srgbClr val="FFF4D5"/>
      </a:accent5>
      <a:accent6>
        <a:srgbClr val="FFF4D5"/>
      </a:accent6>
      <a:hlink>
        <a:srgbClr val="2B296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Presentación en pantalla (16:9)</PresentationFormat>
  <Paragraphs>38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Passion One</vt:lpstr>
      <vt:lpstr>DM Sans</vt:lpstr>
      <vt:lpstr>Tahoma</vt:lpstr>
      <vt:lpstr>Times New Roman</vt:lpstr>
      <vt:lpstr>Arial</vt:lpstr>
      <vt:lpstr>Roboto Condensed Light</vt:lpstr>
      <vt:lpstr>Calibri</vt:lpstr>
      <vt:lpstr>Livvic</vt:lpstr>
      <vt:lpstr>Anaheim</vt:lpstr>
      <vt:lpstr>Music School by Slidesgo</vt:lpstr>
      <vt:lpstr>Presentación de PowerPoint</vt:lpstr>
      <vt:lpstr>Si las gotas de lluvia</vt:lpstr>
      <vt:lpstr>Para que sirve la cancion: </vt:lpstr>
      <vt:lpstr>Letra: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</dc:creator>
  <cp:lastModifiedBy>RANIA ROMINA REALPOZO HARO</cp:lastModifiedBy>
  <cp:revision>1</cp:revision>
  <dcterms:modified xsi:type="dcterms:W3CDTF">2022-01-13T01:12:54Z</dcterms:modified>
</cp:coreProperties>
</file>