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5"/>
  </p:notesMasterIdLst>
  <p:sldIdLst>
    <p:sldId id="256" r:id="rId2"/>
    <p:sldId id="257" r:id="rId3"/>
    <p:sldId id="260" r:id="rId4"/>
  </p:sldIdLst>
  <p:sldSz cx="9144000" cy="5143500" type="screen16x9"/>
  <p:notesSz cx="6858000" cy="9144000"/>
  <p:embeddedFontLst>
    <p:embeddedFont>
      <p:font typeface="Lato" panose="020F0502020204030203" pitchFamily="34" charset="0"/>
      <p:regular r:id="rId6"/>
      <p:bold r:id="rId7"/>
      <p:italic r:id="rId8"/>
      <p:boldItalic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Raleway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EF76ED-434A-41C8-8AB2-C9C8F4C4E721}">
  <a:tblStyle styleId="{B5EF76ED-434A-41C8-8AB2-C9C8F4C4E7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df21ba8bf2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df21ba8bf2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df21ba8bf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df21ba8bf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487433">
            <a:off x="6748078" y="342351"/>
            <a:ext cx="1723646" cy="943810"/>
          </a:xfrm>
          <a:custGeom>
            <a:avLst/>
            <a:gdLst/>
            <a:ahLst/>
            <a:cxnLst/>
            <a:rect l="l" t="t" r="r" b="b"/>
            <a:pathLst>
              <a:path w="44086" h="24140" extrusionOk="0">
                <a:moveTo>
                  <a:pt x="29574" y="1"/>
                </a:moveTo>
                <a:cubicBezTo>
                  <a:pt x="29335" y="1"/>
                  <a:pt x="29092" y="8"/>
                  <a:pt x="28833" y="24"/>
                </a:cubicBezTo>
                <a:cubicBezTo>
                  <a:pt x="28347" y="24"/>
                  <a:pt x="27861" y="54"/>
                  <a:pt x="27375" y="115"/>
                </a:cubicBezTo>
                <a:lnTo>
                  <a:pt x="26737" y="176"/>
                </a:lnTo>
                <a:lnTo>
                  <a:pt x="25886" y="297"/>
                </a:lnTo>
                <a:lnTo>
                  <a:pt x="25218" y="388"/>
                </a:lnTo>
                <a:lnTo>
                  <a:pt x="24337" y="510"/>
                </a:lnTo>
                <a:lnTo>
                  <a:pt x="23881" y="571"/>
                </a:lnTo>
                <a:cubicBezTo>
                  <a:pt x="23547" y="601"/>
                  <a:pt x="23243" y="662"/>
                  <a:pt x="22909" y="692"/>
                </a:cubicBezTo>
                <a:cubicBezTo>
                  <a:pt x="22362" y="783"/>
                  <a:pt x="21815" y="905"/>
                  <a:pt x="21359" y="1026"/>
                </a:cubicBezTo>
                <a:lnTo>
                  <a:pt x="21268" y="1026"/>
                </a:lnTo>
                <a:cubicBezTo>
                  <a:pt x="21086" y="1057"/>
                  <a:pt x="20873" y="1117"/>
                  <a:pt x="20691" y="1178"/>
                </a:cubicBezTo>
                <a:cubicBezTo>
                  <a:pt x="20478" y="1209"/>
                  <a:pt x="20174" y="1330"/>
                  <a:pt x="19901" y="1421"/>
                </a:cubicBezTo>
                <a:lnTo>
                  <a:pt x="19050" y="1695"/>
                </a:lnTo>
                <a:lnTo>
                  <a:pt x="18503" y="1877"/>
                </a:lnTo>
                <a:cubicBezTo>
                  <a:pt x="18017" y="1999"/>
                  <a:pt x="17561" y="2181"/>
                  <a:pt x="17075" y="2363"/>
                </a:cubicBezTo>
                <a:lnTo>
                  <a:pt x="16194" y="2697"/>
                </a:lnTo>
                <a:lnTo>
                  <a:pt x="15708" y="2880"/>
                </a:lnTo>
                <a:lnTo>
                  <a:pt x="14736" y="3244"/>
                </a:lnTo>
                <a:lnTo>
                  <a:pt x="14341" y="3427"/>
                </a:lnTo>
                <a:lnTo>
                  <a:pt x="13824" y="3609"/>
                </a:lnTo>
                <a:cubicBezTo>
                  <a:pt x="13551" y="3730"/>
                  <a:pt x="13247" y="3821"/>
                  <a:pt x="12943" y="3943"/>
                </a:cubicBezTo>
                <a:cubicBezTo>
                  <a:pt x="12579" y="4125"/>
                  <a:pt x="12153" y="4308"/>
                  <a:pt x="11789" y="4490"/>
                </a:cubicBezTo>
                <a:lnTo>
                  <a:pt x="11606" y="4581"/>
                </a:lnTo>
                <a:cubicBezTo>
                  <a:pt x="11120" y="4794"/>
                  <a:pt x="10665" y="5037"/>
                  <a:pt x="10178" y="5341"/>
                </a:cubicBezTo>
                <a:cubicBezTo>
                  <a:pt x="9783" y="5584"/>
                  <a:pt x="9388" y="5827"/>
                  <a:pt x="9024" y="6100"/>
                </a:cubicBezTo>
                <a:lnTo>
                  <a:pt x="8994" y="6131"/>
                </a:lnTo>
                <a:lnTo>
                  <a:pt x="8811" y="6252"/>
                </a:lnTo>
                <a:cubicBezTo>
                  <a:pt x="8477" y="6495"/>
                  <a:pt x="8143" y="6708"/>
                  <a:pt x="7809" y="6951"/>
                </a:cubicBezTo>
                <a:cubicBezTo>
                  <a:pt x="6988" y="7589"/>
                  <a:pt x="6168" y="8257"/>
                  <a:pt x="5408" y="8987"/>
                </a:cubicBezTo>
                <a:cubicBezTo>
                  <a:pt x="5074" y="9321"/>
                  <a:pt x="4770" y="9655"/>
                  <a:pt x="4375" y="10050"/>
                </a:cubicBezTo>
                <a:cubicBezTo>
                  <a:pt x="4011" y="10445"/>
                  <a:pt x="3707" y="10779"/>
                  <a:pt x="3464" y="11083"/>
                </a:cubicBezTo>
                <a:cubicBezTo>
                  <a:pt x="3130" y="11478"/>
                  <a:pt x="2826" y="11903"/>
                  <a:pt x="2552" y="12359"/>
                </a:cubicBezTo>
                <a:cubicBezTo>
                  <a:pt x="2340" y="12693"/>
                  <a:pt x="2157" y="13058"/>
                  <a:pt x="1975" y="13422"/>
                </a:cubicBezTo>
                <a:lnTo>
                  <a:pt x="1914" y="13605"/>
                </a:lnTo>
                <a:lnTo>
                  <a:pt x="1702" y="13969"/>
                </a:lnTo>
                <a:cubicBezTo>
                  <a:pt x="1550" y="14273"/>
                  <a:pt x="1398" y="14577"/>
                  <a:pt x="1276" y="14881"/>
                </a:cubicBezTo>
                <a:cubicBezTo>
                  <a:pt x="1185" y="15154"/>
                  <a:pt x="1094" y="15397"/>
                  <a:pt x="1003" y="15671"/>
                </a:cubicBezTo>
                <a:lnTo>
                  <a:pt x="1003" y="15701"/>
                </a:lnTo>
                <a:lnTo>
                  <a:pt x="1003" y="15732"/>
                </a:lnTo>
                <a:cubicBezTo>
                  <a:pt x="972" y="15792"/>
                  <a:pt x="942" y="15853"/>
                  <a:pt x="912" y="15914"/>
                </a:cubicBezTo>
                <a:cubicBezTo>
                  <a:pt x="790" y="16096"/>
                  <a:pt x="699" y="16309"/>
                  <a:pt x="608" y="16521"/>
                </a:cubicBezTo>
                <a:lnTo>
                  <a:pt x="577" y="16613"/>
                </a:lnTo>
                <a:cubicBezTo>
                  <a:pt x="486" y="16856"/>
                  <a:pt x="395" y="17068"/>
                  <a:pt x="334" y="17311"/>
                </a:cubicBezTo>
                <a:cubicBezTo>
                  <a:pt x="274" y="17524"/>
                  <a:pt x="243" y="17737"/>
                  <a:pt x="213" y="17949"/>
                </a:cubicBezTo>
                <a:cubicBezTo>
                  <a:pt x="122" y="18436"/>
                  <a:pt x="31" y="18891"/>
                  <a:pt x="31" y="19377"/>
                </a:cubicBezTo>
                <a:lnTo>
                  <a:pt x="31" y="20046"/>
                </a:lnTo>
                <a:cubicBezTo>
                  <a:pt x="0" y="20289"/>
                  <a:pt x="31" y="20562"/>
                  <a:pt x="91" y="20805"/>
                </a:cubicBezTo>
                <a:cubicBezTo>
                  <a:pt x="183" y="21049"/>
                  <a:pt x="274" y="21261"/>
                  <a:pt x="426" y="21474"/>
                </a:cubicBezTo>
                <a:cubicBezTo>
                  <a:pt x="517" y="21687"/>
                  <a:pt x="638" y="21869"/>
                  <a:pt x="760" y="22051"/>
                </a:cubicBezTo>
                <a:cubicBezTo>
                  <a:pt x="1064" y="22416"/>
                  <a:pt x="1367" y="22780"/>
                  <a:pt x="1762" y="23084"/>
                </a:cubicBezTo>
                <a:cubicBezTo>
                  <a:pt x="1914" y="23236"/>
                  <a:pt x="2097" y="23388"/>
                  <a:pt x="2249" y="23510"/>
                </a:cubicBezTo>
                <a:cubicBezTo>
                  <a:pt x="2461" y="23661"/>
                  <a:pt x="2674" y="23783"/>
                  <a:pt x="2917" y="23874"/>
                </a:cubicBezTo>
                <a:cubicBezTo>
                  <a:pt x="3099" y="23965"/>
                  <a:pt x="3312" y="23996"/>
                  <a:pt x="3494" y="24056"/>
                </a:cubicBezTo>
                <a:cubicBezTo>
                  <a:pt x="3585" y="24056"/>
                  <a:pt x="3677" y="24087"/>
                  <a:pt x="3768" y="24117"/>
                </a:cubicBezTo>
                <a:lnTo>
                  <a:pt x="3950" y="24117"/>
                </a:lnTo>
                <a:cubicBezTo>
                  <a:pt x="4026" y="24132"/>
                  <a:pt x="4109" y="24140"/>
                  <a:pt x="4193" y="24140"/>
                </a:cubicBezTo>
                <a:cubicBezTo>
                  <a:pt x="4277" y="24140"/>
                  <a:pt x="4360" y="24132"/>
                  <a:pt x="4436" y="24117"/>
                </a:cubicBezTo>
                <a:cubicBezTo>
                  <a:pt x="4618" y="24117"/>
                  <a:pt x="4801" y="24056"/>
                  <a:pt x="4983" y="23996"/>
                </a:cubicBezTo>
                <a:cubicBezTo>
                  <a:pt x="5226" y="23904"/>
                  <a:pt x="5469" y="23813"/>
                  <a:pt x="5682" y="23692"/>
                </a:cubicBezTo>
                <a:lnTo>
                  <a:pt x="5803" y="23631"/>
                </a:lnTo>
                <a:lnTo>
                  <a:pt x="5743" y="23631"/>
                </a:lnTo>
                <a:cubicBezTo>
                  <a:pt x="5894" y="23570"/>
                  <a:pt x="6046" y="23510"/>
                  <a:pt x="6168" y="23418"/>
                </a:cubicBezTo>
                <a:lnTo>
                  <a:pt x="6229" y="23388"/>
                </a:lnTo>
                <a:cubicBezTo>
                  <a:pt x="6320" y="23327"/>
                  <a:pt x="6411" y="23266"/>
                  <a:pt x="6502" y="23206"/>
                </a:cubicBezTo>
                <a:cubicBezTo>
                  <a:pt x="6684" y="23084"/>
                  <a:pt x="6806" y="22963"/>
                  <a:pt x="6958" y="22871"/>
                </a:cubicBezTo>
                <a:lnTo>
                  <a:pt x="7140" y="22720"/>
                </a:lnTo>
                <a:cubicBezTo>
                  <a:pt x="7596" y="22355"/>
                  <a:pt x="7991" y="22051"/>
                  <a:pt x="8386" y="21717"/>
                </a:cubicBezTo>
                <a:cubicBezTo>
                  <a:pt x="8568" y="21535"/>
                  <a:pt x="8750" y="21383"/>
                  <a:pt x="8933" y="21231"/>
                </a:cubicBezTo>
                <a:cubicBezTo>
                  <a:pt x="9115" y="21079"/>
                  <a:pt x="9297" y="20927"/>
                  <a:pt x="9449" y="20775"/>
                </a:cubicBezTo>
                <a:cubicBezTo>
                  <a:pt x="9480" y="20775"/>
                  <a:pt x="9480" y="20745"/>
                  <a:pt x="9510" y="20745"/>
                </a:cubicBezTo>
                <a:cubicBezTo>
                  <a:pt x="9783" y="20532"/>
                  <a:pt x="10027" y="20380"/>
                  <a:pt x="10330" y="20198"/>
                </a:cubicBezTo>
                <a:cubicBezTo>
                  <a:pt x="10877" y="19894"/>
                  <a:pt x="11455" y="19590"/>
                  <a:pt x="11971" y="19347"/>
                </a:cubicBezTo>
                <a:cubicBezTo>
                  <a:pt x="12184" y="19256"/>
                  <a:pt x="12396" y="19165"/>
                  <a:pt x="12579" y="19074"/>
                </a:cubicBezTo>
                <a:cubicBezTo>
                  <a:pt x="12791" y="18982"/>
                  <a:pt x="13065" y="18891"/>
                  <a:pt x="13277" y="18800"/>
                </a:cubicBezTo>
                <a:cubicBezTo>
                  <a:pt x="13642" y="18679"/>
                  <a:pt x="14067" y="18527"/>
                  <a:pt x="14614" y="18344"/>
                </a:cubicBezTo>
                <a:cubicBezTo>
                  <a:pt x="15465" y="18071"/>
                  <a:pt x="16407" y="17828"/>
                  <a:pt x="17379" y="17585"/>
                </a:cubicBezTo>
                <a:cubicBezTo>
                  <a:pt x="18382" y="17403"/>
                  <a:pt x="19324" y="17281"/>
                  <a:pt x="20174" y="17220"/>
                </a:cubicBezTo>
                <a:lnTo>
                  <a:pt x="20721" y="17160"/>
                </a:lnTo>
                <a:cubicBezTo>
                  <a:pt x="21511" y="17099"/>
                  <a:pt x="22362" y="17038"/>
                  <a:pt x="23182" y="17008"/>
                </a:cubicBezTo>
                <a:lnTo>
                  <a:pt x="24701" y="17008"/>
                </a:lnTo>
                <a:cubicBezTo>
                  <a:pt x="25096" y="17008"/>
                  <a:pt x="25613" y="17008"/>
                  <a:pt x="26129" y="17038"/>
                </a:cubicBezTo>
                <a:lnTo>
                  <a:pt x="26494" y="17068"/>
                </a:lnTo>
                <a:cubicBezTo>
                  <a:pt x="26859" y="17099"/>
                  <a:pt x="27223" y="17129"/>
                  <a:pt x="27588" y="17129"/>
                </a:cubicBezTo>
                <a:lnTo>
                  <a:pt x="29077" y="17129"/>
                </a:lnTo>
                <a:cubicBezTo>
                  <a:pt x="29502" y="17129"/>
                  <a:pt x="29988" y="17129"/>
                  <a:pt x="30444" y="17099"/>
                </a:cubicBezTo>
                <a:lnTo>
                  <a:pt x="31112" y="17099"/>
                </a:lnTo>
                <a:cubicBezTo>
                  <a:pt x="31416" y="17099"/>
                  <a:pt x="31720" y="17099"/>
                  <a:pt x="32024" y="17068"/>
                </a:cubicBezTo>
                <a:cubicBezTo>
                  <a:pt x="32449" y="17038"/>
                  <a:pt x="32935" y="17008"/>
                  <a:pt x="33482" y="16947"/>
                </a:cubicBezTo>
                <a:lnTo>
                  <a:pt x="34272" y="16856"/>
                </a:lnTo>
                <a:lnTo>
                  <a:pt x="34910" y="16795"/>
                </a:lnTo>
                <a:cubicBezTo>
                  <a:pt x="35396" y="16734"/>
                  <a:pt x="35973" y="16673"/>
                  <a:pt x="36551" y="16552"/>
                </a:cubicBezTo>
                <a:cubicBezTo>
                  <a:pt x="37037" y="16461"/>
                  <a:pt x="37523" y="16339"/>
                  <a:pt x="37979" y="16187"/>
                </a:cubicBezTo>
                <a:cubicBezTo>
                  <a:pt x="38465" y="16005"/>
                  <a:pt x="38921" y="15823"/>
                  <a:pt x="39346" y="15640"/>
                </a:cubicBezTo>
                <a:cubicBezTo>
                  <a:pt x="39832" y="15428"/>
                  <a:pt x="40288" y="15185"/>
                  <a:pt x="40713" y="14911"/>
                </a:cubicBezTo>
                <a:cubicBezTo>
                  <a:pt x="40956" y="14759"/>
                  <a:pt x="41169" y="14607"/>
                  <a:pt x="41351" y="14455"/>
                </a:cubicBezTo>
                <a:cubicBezTo>
                  <a:pt x="41564" y="14273"/>
                  <a:pt x="41807" y="14060"/>
                  <a:pt x="41989" y="13878"/>
                </a:cubicBezTo>
                <a:cubicBezTo>
                  <a:pt x="42354" y="13544"/>
                  <a:pt x="42627" y="13179"/>
                  <a:pt x="42901" y="12784"/>
                </a:cubicBezTo>
                <a:cubicBezTo>
                  <a:pt x="43083" y="12541"/>
                  <a:pt x="43235" y="12298"/>
                  <a:pt x="43387" y="12055"/>
                </a:cubicBezTo>
                <a:cubicBezTo>
                  <a:pt x="43478" y="11843"/>
                  <a:pt x="43569" y="11660"/>
                  <a:pt x="43660" y="11448"/>
                </a:cubicBezTo>
                <a:cubicBezTo>
                  <a:pt x="43751" y="11174"/>
                  <a:pt x="43843" y="10901"/>
                  <a:pt x="43934" y="10627"/>
                </a:cubicBezTo>
                <a:cubicBezTo>
                  <a:pt x="43964" y="10506"/>
                  <a:pt x="43994" y="10384"/>
                  <a:pt x="44025" y="10263"/>
                </a:cubicBezTo>
                <a:cubicBezTo>
                  <a:pt x="44055" y="10020"/>
                  <a:pt x="44086" y="9777"/>
                  <a:pt x="44055" y="9503"/>
                </a:cubicBezTo>
                <a:cubicBezTo>
                  <a:pt x="44055" y="8987"/>
                  <a:pt x="43964" y="8440"/>
                  <a:pt x="43843" y="7923"/>
                </a:cubicBezTo>
                <a:cubicBezTo>
                  <a:pt x="43751" y="7467"/>
                  <a:pt x="43599" y="6981"/>
                  <a:pt x="43417" y="6526"/>
                </a:cubicBezTo>
                <a:cubicBezTo>
                  <a:pt x="43235" y="6039"/>
                  <a:pt x="43022" y="5584"/>
                  <a:pt x="42718" y="5158"/>
                </a:cubicBezTo>
                <a:cubicBezTo>
                  <a:pt x="42415" y="4703"/>
                  <a:pt x="42080" y="4277"/>
                  <a:pt x="41655" y="3913"/>
                </a:cubicBezTo>
                <a:cubicBezTo>
                  <a:pt x="41321" y="3578"/>
                  <a:pt x="40926" y="3244"/>
                  <a:pt x="40531" y="2971"/>
                </a:cubicBezTo>
                <a:cubicBezTo>
                  <a:pt x="40105" y="2637"/>
                  <a:pt x="39650" y="2363"/>
                  <a:pt x="39164" y="2120"/>
                </a:cubicBezTo>
                <a:cubicBezTo>
                  <a:pt x="38981" y="2029"/>
                  <a:pt x="38769" y="1907"/>
                  <a:pt x="38526" y="1816"/>
                </a:cubicBezTo>
                <a:lnTo>
                  <a:pt x="38434" y="1786"/>
                </a:lnTo>
                <a:lnTo>
                  <a:pt x="38222" y="1695"/>
                </a:lnTo>
                <a:lnTo>
                  <a:pt x="38009" y="1634"/>
                </a:lnTo>
                <a:lnTo>
                  <a:pt x="37796" y="1543"/>
                </a:lnTo>
                <a:cubicBezTo>
                  <a:pt x="37310" y="1391"/>
                  <a:pt x="36824" y="1239"/>
                  <a:pt x="36308" y="1087"/>
                </a:cubicBezTo>
                <a:cubicBezTo>
                  <a:pt x="35427" y="844"/>
                  <a:pt x="34485" y="601"/>
                  <a:pt x="33391" y="388"/>
                </a:cubicBezTo>
                <a:cubicBezTo>
                  <a:pt x="33117" y="327"/>
                  <a:pt x="32874" y="297"/>
                  <a:pt x="32631" y="267"/>
                </a:cubicBezTo>
                <a:cubicBezTo>
                  <a:pt x="32388" y="206"/>
                  <a:pt x="32145" y="176"/>
                  <a:pt x="31902" y="145"/>
                </a:cubicBezTo>
                <a:lnTo>
                  <a:pt x="31872" y="145"/>
                </a:lnTo>
                <a:cubicBezTo>
                  <a:pt x="31386" y="84"/>
                  <a:pt x="30899" y="54"/>
                  <a:pt x="30292" y="24"/>
                </a:cubicBezTo>
                <a:cubicBezTo>
                  <a:pt x="30049" y="8"/>
                  <a:pt x="29813" y="1"/>
                  <a:pt x="2957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8532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42022" y="90588"/>
            <a:ext cx="1270599" cy="1053621"/>
            <a:chOff x="-142022" y="90588"/>
            <a:chExt cx="1270599" cy="1053621"/>
          </a:xfrm>
        </p:grpSpPr>
        <p:sp>
          <p:nvSpPr>
            <p:cNvPr id="13" name="Google Shape;13;p2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-3030967">
            <a:off x="-265007" y="3826311"/>
            <a:ext cx="1951206" cy="113815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27288" y="3991176"/>
            <a:ext cx="1219992" cy="1237898"/>
            <a:chOff x="727288" y="3991176"/>
            <a:chExt cx="1219992" cy="1237898"/>
          </a:xfrm>
        </p:grpSpPr>
        <p:sp>
          <p:nvSpPr>
            <p:cNvPr id="29" name="Google Shape;29;p2"/>
            <p:cNvSpPr/>
            <p:nvPr/>
          </p:nvSpPr>
          <p:spPr>
            <a:xfrm>
              <a:off x="727287" y="4086500"/>
              <a:ext cx="228805" cy="1142574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34666" y="4018585"/>
              <a:ext cx="272880" cy="1179512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00430" y="4009056"/>
              <a:ext cx="238294" cy="1175944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93496" y="3991176"/>
              <a:ext cx="253783" cy="1147828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3335325" y="4629150"/>
            <a:ext cx="886928" cy="815621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8251700" y="-142503"/>
            <a:ext cx="572406" cy="682360"/>
            <a:chOff x="8251700" y="-142503"/>
            <a:chExt cx="572406" cy="682360"/>
          </a:xfrm>
        </p:grpSpPr>
        <p:sp>
          <p:nvSpPr>
            <p:cNvPr id="35" name="Google Shape;35;p2"/>
            <p:cNvSpPr/>
            <p:nvPr/>
          </p:nvSpPr>
          <p:spPr>
            <a:xfrm>
              <a:off x="8397875" y="348847"/>
              <a:ext cx="104027" cy="191010"/>
            </a:xfrm>
            <a:custGeom>
              <a:avLst/>
              <a:gdLst/>
              <a:ahLst/>
              <a:cxnLst/>
              <a:rect l="l" t="t" r="r" b="b"/>
              <a:pathLst>
                <a:path w="3070" h="5637" extrusionOk="0">
                  <a:moveTo>
                    <a:pt x="1580" y="1178"/>
                  </a:moveTo>
                  <a:cubicBezTo>
                    <a:pt x="1580" y="1238"/>
                    <a:pt x="1550" y="1269"/>
                    <a:pt x="1550" y="1299"/>
                  </a:cubicBezTo>
                  <a:cubicBezTo>
                    <a:pt x="1520" y="1390"/>
                    <a:pt x="1489" y="1481"/>
                    <a:pt x="1489" y="1572"/>
                  </a:cubicBezTo>
                  <a:lnTo>
                    <a:pt x="1489" y="1664"/>
                  </a:lnTo>
                  <a:lnTo>
                    <a:pt x="1459" y="1633"/>
                  </a:lnTo>
                  <a:lnTo>
                    <a:pt x="1459" y="1512"/>
                  </a:lnTo>
                  <a:cubicBezTo>
                    <a:pt x="1459" y="1481"/>
                    <a:pt x="1459" y="1421"/>
                    <a:pt x="1489" y="1390"/>
                  </a:cubicBezTo>
                  <a:cubicBezTo>
                    <a:pt x="1489" y="1360"/>
                    <a:pt x="1489" y="1299"/>
                    <a:pt x="1520" y="1269"/>
                  </a:cubicBezTo>
                  <a:cubicBezTo>
                    <a:pt x="1520" y="1238"/>
                    <a:pt x="1550" y="1208"/>
                    <a:pt x="1580" y="1178"/>
                  </a:cubicBezTo>
                  <a:close/>
                  <a:moveTo>
                    <a:pt x="1398" y="2028"/>
                  </a:moveTo>
                  <a:lnTo>
                    <a:pt x="1428" y="2059"/>
                  </a:lnTo>
                  <a:lnTo>
                    <a:pt x="1428" y="2150"/>
                  </a:lnTo>
                  <a:lnTo>
                    <a:pt x="1428" y="2362"/>
                  </a:lnTo>
                  <a:lnTo>
                    <a:pt x="1428" y="2454"/>
                  </a:lnTo>
                  <a:cubicBezTo>
                    <a:pt x="1428" y="2393"/>
                    <a:pt x="1398" y="2332"/>
                    <a:pt x="1368" y="2271"/>
                  </a:cubicBezTo>
                  <a:lnTo>
                    <a:pt x="1368" y="2241"/>
                  </a:lnTo>
                  <a:cubicBezTo>
                    <a:pt x="1368" y="2150"/>
                    <a:pt x="1398" y="2089"/>
                    <a:pt x="1398" y="2028"/>
                  </a:cubicBezTo>
                  <a:close/>
                  <a:moveTo>
                    <a:pt x="2279" y="3122"/>
                  </a:moveTo>
                  <a:lnTo>
                    <a:pt x="2279" y="3152"/>
                  </a:lnTo>
                  <a:cubicBezTo>
                    <a:pt x="2279" y="3244"/>
                    <a:pt x="2249" y="3365"/>
                    <a:pt x="2249" y="3456"/>
                  </a:cubicBezTo>
                  <a:cubicBezTo>
                    <a:pt x="2218" y="3578"/>
                    <a:pt x="2218" y="3639"/>
                    <a:pt x="2218" y="3699"/>
                  </a:cubicBezTo>
                  <a:cubicBezTo>
                    <a:pt x="2218" y="3669"/>
                    <a:pt x="2188" y="3608"/>
                    <a:pt x="2188" y="3578"/>
                  </a:cubicBezTo>
                  <a:lnTo>
                    <a:pt x="2188" y="3517"/>
                  </a:lnTo>
                  <a:cubicBezTo>
                    <a:pt x="2188" y="3487"/>
                    <a:pt x="2218" y="3426"/>
                    <a:pt x="2218" y="3395"/>
                  </a:cubicBezTo>
                  <a:cubicBezTo>
                    <a:pt x="2218" y="3304"/>
                    <a:pt x="2249" y="3213"/>
                    <a:pt x="2279" y="3122"/>
                  </a:cubicBezTo>
                  <a:close/>
                  <a:moveTo>
                    <a:pt x="456" y="1733"/>
                  </a:moveTo>
                  <a:lnTo>
                    <a:pt x="456" y="1733"/>
                  </a:lnTo>
                  <a:cubicBezTo>
                    <a:pt x="454" y="1821"/>
                    <a:pt x="426" y="1910"/>
                    <a:pt x="426" y="1998"/>
                  </a:cubicBezTo>
                  <a:cubicBezTo>
                    <a:pt x="395" y="2119"/>
                    <a:pt x="365" y="2271"/>
                    <a:pt x="365" y="2423"/>
                  </a:cubicBezTo>
                  <a:cubicBezTo>
                    <a:pt x="365" y="2454"/>
                    <a:pt x="365" y="2514"/>
                    <a:pt x="365" y="2545"/>
                  </a:cubicBezTo>
                  <a:cubicBezTo>
                    <a:pt x="365" y="2605"/>
                    <a:pt x="365" y="2636"/>
                    <a:pt x="365" y="2697"/>
                  </a:cubicBezTo>
                  <a:cubicBezTo>
                    <a:pt x="365" y="2727"/>
                    <a:pt x="365" y="2757"/>
                    <a:pt x="365" y="2757"/>
                  </a:cubicBezTo>
                  <a:cubicBezTo>
                    <a:pt x="365" y="2849"/>
                    <a:pt x="365" y="2940"/>
                    <a:pt x="335" y="3031"/>
                  </a:cubicBezTo>
                  <a:cubicBezTo>
                    <a:pt x="335" y="3092"/>
                    <a:pt x="335" y="3152"/>
                    <a:pt x="335" y="3213"/>
                  </a:cubicBezTo>
                  <a:cubicBezTo>
                    <a:pt x="335" y="3244"/>
                    <a:pt x="335" y="3274"/>
                    <a:pt x="335" y="3304"/>
                  </a:cubicBezTo>
                  <a:cubicBezTo>
                    <a:pt x="365" y="3335"/>
                    <a:pt x="365" y="3365"/>
                    <a:pt x="395" y="3365"/>
                  </a:cubicBezTo>
                  <a:lnTo>
                    <a:pt x="426" y="3395"/>
                  </a:lnTo>
                  <a:cubicBezTo>
                    <a:pt x="456" y="3730"/>
                    <a:pt x="517" y="4064"/>
                    <a:pt x="638" y="4368"/>
                  </a:cubicBezTo>
                  <a:lnTo>
                    <a:pt x="669" y="4459"/>
                  </a:lnTo>
                  <a:cubicBezTo>
                    <a:pt x="608" y="4368"/>
                    <a:pt x="578" y="4277"/>
                    <a:pt x="547" y="4185"/>
                  </a:cubicBezTo>
                  <a:cubicBezTo>
                    <a:pt x="487" y="4064"/>
                    <a:pt x="456" y="3942"/>
                    <a:pt x="426" y="3821"/>
                  </a:cubicBezTo>
                  <a:cubicBezTo>
                    <a:pt x="395" y="3669"/>
                    <a:pt x="365" y="3547"/>
                    <a:pt x="335" y="3426"/>
                  </a:cubicBezTo>
                  <a:cubicBezTo>
                    <a:pt x="335" y="3395"/>
                    <a:pt x="335" y="3365"/>
                    <a:pt x="304" y="3335"/>
                  </a:cubicBezTo>
                  <a:lnTo>
                    <a:pt x="304" y="3213"/>
                  </a:lnTo>
                  <a:lnTo>
                    <a:pt x="304" y="2970"/>
                  </a:lnTo>
                  <a:lnTo>
                    <a:pt x="304" y="2727"/>
                  </a:lnTo>
                  <a:lnTo>
                    <a:pt x="304" y="2514"/>
                  </a:lnTo>
                  <a:cubicBezTo>
                    <a:pt x="304" y="2362"/>
                    <a:pt x="335" y="2211"/>
                    <a:pt x="365" y="2059"/>
                  </a:cubicBezTo>
                  <a:cubicBezTo>
                    <a:pt x="390" y="1959"/>
                    <a:pt x="415" y="1840"/>
                    <a:pt x="456" y="1733"/>
                  </a:cubicBezTo>
                  <a:close/>
                  <a:moveTo>
                    <a:pt x="912" y="3517"/>
                  </a:moveTo>
                  <a:lnTo>
                    <a:pt x="912" y="3578"/>
                  </a:lnTo>
                  <a:cubicBezTo>
                    <a:pt x="942" y="3669"/>
                    <a:pt x="1003" y="3760"/>
                    <a:pt x="1064" y="3851"/>
                  </a:cubicBezTo>
                  <a:lnTo>
                    <a:pt x="1125" y="3882"/>
                  </a:lnTo>
                  <a:lnTo>
                    <a:pt x="1125" y="4064"/>
                  </a:lnTo>
                  <a:lnTo>
                    <a:pt x="1125" y="4155"/>
                  </a:lnTo>
                  <a:lnTo>
                    <a:pt x="1125" y="4277"/>
                  </a:lnTo>
                  <a:cubicBezTo>
                    <a:pt x="1125" y="4307"/>
                    <a:pt x="1094" y="4398"/>
                    <a:pt x="1064" y="4459"/>
                  </a:cubicBezTo>
                  <a:cubicBezTo>
                    <a:pt x="1033" y="4337"/>
                    <a:pt x="973" y="4185"/>
                    <a:pt x="942" y="4064"/>
                  </a:cubicBezTo>
                  <a:cubicBezTo>
                    <a:pt x="912" y="3882"/>
                    <a:pt x="882" y="3699"/>
                    <a:pt x="912" y="3517"/>
                  </a:cubicBezTo>
                  <a:close/>
                  <a:moveTo>
                    <a:pt x="1823" y="4216"/>
                  </a:moveTo>
                  <a:lnTo>
                    <a:pt x="1823" y="4246"/>
                  </a:lnTo>
                  <a:lnTo>
                    <a:pt x="1854" y="4337"/>
                  </a:lnTo>
                  <a:cubicBezTo>
                    <a:pt x="1854" y="4337"/>
                    <a:pt x="1884" y="4368"/>
                    <a:pt x="1884" y="4368"/>
                  </a:cubicBezTo>
                  <a:cubicBezTo>
                    <a:pt x="1884" y="4489"/>
                    <a:pt x="1884" y="4580"/>
                    <a:pt x="1854" y="4672"/>
                  </a:cubicBezTo>
                  <a:lnTo>
                    <a:pt x="1793" y="4884"/>
                  </a:lnTo>
                  <a:lnTo>
                    <a:pt x="1763" y="4884"/>
                  </a:lnTo>
                  <a:lnTo>
                    <a:pt x="1702" y="4854"/>
                  </a:lnTo>
                  <a:cubicBezTo>
                    <a:pt x="1672" y="4823"/>
                    <a:pt x="1672" y="4823"/>
                    <a:pt x="1641" y="4793"/>
                  </a:cubicBezTo>
                  <a:cubicBezTo>
                    <a:pt x="1672" y="4732"/>
                    <a:pt x="1702" y="4672"/>
                    <a:pt x="1702" y="4611"/>
                  </a:cubicBezTo>
                  <a:cubicBezTo>
                    <a:pt x="1763" y="4489"/>
                    <a:pt x="1793" y="4368"/>
                    <a:pt x="1823" y="4216"/>
                  </a:cubicBezTo>
                  <a:close/>
                  <a:moveTo>
                    <a:pt x="2340" y="4611"/>
                  </a:moveTo>
                  <a:lnTo>
                    <a:pt x="2340" y="4611"/>
                  </a:lnTo>
                  <a:cubicBezTo>
                    <a:pt x="2279" y="4732"/>
                    <a:pt x="2218" y="4854"/>
                    <a:pt x="2158" y="4945"/>
                  </a:cubicBezTo>
                  <a:cubicBezTo>
                    <a:pt x="2127" y="5006"/>
                    <a:pt x="2097" y="5036"/>
                    <a:pt x="2066" y="5067"/>
                  </a:cubicBezTo>
                  <a:lnTo>
                    <a:pt x="2066" y="5036"/>
                  </a:lnTo>
                  <a:lnTo>
                    <a:pt x="2097" y="4975"/>
                  </a:lnTo>
                  <a:cubicBezTo>
                    <a:pt x="2158" y="4915"/>
                    <a:pt x="2218" y="4823"/>
                    <a:pt x="2249" y="4763"/>
                  </a:cubicBezTo>
                  <a:lnTo>
                    <a:pt x="2310" y="4641"/>
                  </a:lnTo>
                  <a:lnTo>
                    <a:pt x="2340" y="4611"/>
                  </a:lnTo>
                  <a:close/>
                  <a:moveTo>
                    <a:pt x="790" y="4793"/>
                  </a:moveTo>
                  <a:lnTo>
                    <a:pt x="790" y="4793"/>
                  </a:lnTo>
                  <a:cubicBezTo>
                    <a:pt x="821" y="4854"/>
                    <a:pt x="851" y="4945"/>
                    <a:pt x="912" y="4975"/>
                  </a:cubicBezTo>
                  <a:cubicBezTo>
                    <a:pt x="1003" y="5067"/>
                    <a:pt x="1094" y="5097"/>
                    <a:pt x="1216" y="5097"/>
                  </a:cubicBezTo>
                  <a:cubicBezTo>
                    <a:pt x="1246" y="5097"/>
                    <a:pt x="1277" y="5097"/>
                    <a:pt x="1307" y="5067"/>
                  </a:cubicBezTo>
                  <a:cubicBezTo>
                    <a:pt x="1337" y="5127"/>
                    <a:pt x="1368" y="5188"/>
                    <a:pt x="1398" y="5249"/>
                  </a:cubicBezTo>
                  <a:lnTo>
                    <a:pt x="1428" y="5310"/>
                  </a:lnTo>
                  <a:cubicBezTo>
                    <a:pt x="1368" y="5279"/>
                    <a:pt x="1277" y="5279"/>
                    <a:pt x="1216" y="5249"/>
                  </a:cubicBezTo>
                  <a:cubicBezTo>
                    <a:pt x="1155" y="5218"/>
                    <a:pt x="1094" y="5188"/>
                    <a:pt x="1064" y="5188"/>
                  </a:cubicBezTo>
                  <a:cubicBezTo>
                    <a:pt x="1003" y="5127"/>
                    <a:pt x="973" y="5097"/>
                    <a:pt x="912" y="5067"/>
                  </a:cubicBezTo>
                  <a:cubicBezTo>
                    <a:pt x="882" y="5006"/>
                    <a:pt x="851" y="4975"/>
                    <a:pt x="821" y="4915"/>
                  </a:cubicBezTo>
                  <a:cubicBezTo>
                    <a:pt x="821" y="4884"/>
                    <a:pt x="790" y="4854"/>
                    <a:pt x="790" y="4793"/>
                  </a:cubicBezTo>
                  <a:close/>
                  <a:moveTo>
                    <a:pt x="1994" y="0"/>
                  </a:moveTo>
                  <a:cubicBezTo>
                    <a:pt x="1975" y="0"/>
                    <a:pt x="1960" y="8"/>
                    <a:pt x="1945" y="23"/>
                  </a:cubicBezTo>
                  <a:lnTo>
                    <a:pt x="1823" y="23"/>
                  </a:lnTo>
                  <a:lnTo>
                    <a:pt x="1763" y="53"/>
                  </a:lnTo>
                  <a:lnTo>
                    <a:pt x="1672" y="114"/>
                  </a:lnTo>
                  <a:lnTo>
                    <a:pt x="1641" y="114"/>
                  </a:lnTo>
                  <a:cubicBezTo>
                    <a:pt x="1580" y="114"/>
                    <a:pt x="1520" y="114"/>
                    <a:pt x="1459" y="144"/>
                  </a:cubicBezTo>
                  <a:cubicBezTo>
                    <a:pt x="1368" y="175"/>
                    <a:pt x="1307" y="205"/>
                    <a:pt x="1216" y="266"/>
                  </a:cubicBezTo>
                  <a:cubicBezTo>
                    <a:pt x="1033" y="357"/>
                    <a:pt x="882" y="479"/>
                    <a:pt x="760" y="600"/>
                  </a:cubicBezTo>
                  <a:cubicBezTo>
                    <a:pt x="699" y="661"/>
                    <a:pt x="638" y="722"/>
                    <a:pt x="578" y="813"/>
                  </a:cubicBezTo>
                  <a:cubicBezTo>
                    <a:pt x="578" y="843"/>
                    <a:pt x="547" y="874"/>
                    <a:pt x="517" y="904"/>
                  </a:cubicBezTo>
                  <a:cubicBezTo>
                    <a:pt x="517" y="965"/>
                    <a:pt x="426" y="1056"/>
                    <a:pt x="395" y="1147"/>
                  </a:cubicBezTo>
                  <a:cubicBezTo>
                    <a:pt x="335" y="1208"/>
                    <a:pt x="365" y="1208"/>
                    <a:pt x="335" y="1238"/>
                  </a:cubicBezTo>
                  <a:lnTo>
                    <a:pt x="304" y="1360"/>
                  </a:lnTo>
                  <a:cubicBezTo>
                    <a:pt x="274" y="1421"/>
                    <a:pt x="244" y="1512"/>
                    <a:pt x="213" y="1572"/>
                  </a:cubicBezTo>
                  <a:cubicBezTo>
                    <a:pt x="92" y="1907"/>
                    <a:pt x="31" y="2271"/>
                    <a:pt x="0" y="2605"/>
                  </a:cubicBezTo>
                  <a:lnTo>
                    <a:pt x="0" y="3092"/>
                  </a:lnTo>
                  <a:cubicBezTo>
                    <a:pt x="0" y="3183"/>
                    <a:pt x="0" y="3274"/>
                    <a:pt x="31" y="3365"/>
                  </a:cubicBezTo>
                  <a:cubicBezTo>
                    <a:pt x="61" y="3426"/>
                    <a:pt x="31" y="3426"/>
                    <a:pt x="61" y="3456"/>
                  </a:cubicBezTo>
                  <a:lnTo>
                    <a:pt x="92" y="3608"/>
                  </a:lnTo>
                  <a:cubicBezTo>
                    <a:pt x="92" y="3699"/>
                    <a:pt x="122" y="3760"/>
                    <a:pt x="152" y="3851"/>
                  </a:cubicBezTo>
                  <a:lnTo>
                    <a:pt x="213" y="4064"/>
                  </a:lnTo>
                  <a:cubicBezTo>
                    <a:pt x="244" y="4216"/>
                    <a:pt x="304" y="4368"/>
                    <a:pt x="365" y="4520"/>
                  </a:cubicBezTo>
                  <a:cubicBezTo>
                    <a:pt x="426" y="4672"/>
                    <a:pt x="487" y="4854"/>
                    <a:pt x="547" y="4975"/>
                  </a:cubicBezTo>
                  <a:lnTo>
                    <a:pt x="608" y="5127"/>
                  </a:lnTo>
                  <a:cubicBezTo>
                    <a:pt x="669" y="5218"/>
                    <a:pt x="730" y="5279"/>
                    <a:pt x="790" y="5340"/>
                  </a:cubicBezTo>
                  <a:cubicBezTo>
                    <a:pt x="821" y="5370"/>
                    <a:pt x="851" y="5401"/>
                    <a:pt x="912" y="5431"/>
                  </a:cubicBezTo>
                  <a:cubicBezTo>
                    <a:pt x="942" y="5461"/>
                    <a:pt x="973" y="5492"/>
                    <a:pt x="1033" y="5492"/>
                  </a:cubicBezTo>
                  <a:cubicBezTo>
                    <a:pt x="1094" y="5553"/>
                    <a:pt x="1185" y="5583"/>
                    <a:pt x="1277" y="5583"/>
                  </a:cubicBezTo>
                  <a:lnTo>
                    <a:pt x="1489" y="5613"/>
                  </a:lnTo>
                  <a:cubicBezTo>
                    <a:pt x="1535" y="5629"/>
                    <a:pt x="1573" y="5636"/>
                    <a:pt x="1611" y="5636"/>
                  </a:cubicBezTo>
                  <a:cubicBezTo>
                    <a:pt x="1649" y="5636"/>
                    <a:pt x="1687" y="5629"/>
                    <a:pt x="1732" y="5613"/>
                  </a:cubicBezTo>
                  <a:cubicBezTo>
                    <a:pt x="1854" y="5613"/>
                    <a:pt x="1945" y="5583"/>
                    <a:pt x="2066" y="5522"/>
                  </a:cubicBezTo>
                  <a:cubicBezTo>
                    <a:pt x="2158" y="5461"/>
                    <a:pt x="2218" y="5401"/>
                    <a:pt x="2310" y="5310"/>
                  </a:cubicBezTo>
                  <a:cubicBezTo>
                    <a:pt x="2370" y="5218"/>
                    <a:pt x="2461" y="5127"/>
                    <a:pt x="2522" y="5036"/>
                  </a:cubicBezTo>
                  <a:cubicBezTo>
                    <a:pt x="2583" y="4884"/>
                    <a:pt x="2674" y="4702"/>
                    <a:pt x="2705" y="4550"/>
                  </a:cubicBezTo>
                  <a:cubicBezTo>
                    <a:pt x="2796" y="4246"/>
                    <a:pt x="2887" y="3912"/>
                    <a:pt x="2948" y="3608"/>
                  </a:cubicBezTo>
                  <a:cubicBezTo>
                    <a:pt x="2978" y="3456"/>
                    <a:pt x="3008" y="3304"/>
                    <a:pt x="3039" y="3152"/>
                  </a:cubicBezTo>
                  <a:cubicBezTo>
                    <a:pt x="3039" y="3061"/>
                    <a:pt x="3039" y="2970"/>
                    <a:pt x="3069" y="2849"/>
                  </a:cubicBezTo>
                  <a:cubicBezTo>
                    <a:pt x="3069" y="2757"/>
                    <a:pt x="3069" y="2697"/>
                    <a:pt x="3069" y="2605"/>
                  </a:cubicBezTo>
                  <a:cubicBezTo>
                    <a:pt x="3008" y="2423"/>
                    <a:pt x="3008" y="2271"/>
                    <a:pt x="3008" y="2119"/>
                  </a:cubicBezTo>
                  <a:cubicBezTo>
                    <a:pt x="3008" y="1967"/>
                    <a:pt x="3008" y="1816"/>
                    <a:pt x="2978" y="1664"/>
                  </a:cubicBezTo>
                  <a:cubicBezTo>
                    <a:pt x="2948" y="1481"/>
                    <a:pt x="2917" y="1329"/>
                    <a:pt x="2856" y="1178"/>
                  </a:cubicBezTo>
                  <a:cubicBezTo>
                    <a:pt x="2796" y="1026"/>
                    <a:pt x="2735" y="874"/>
                    <a:pt x="2674" y="752"/>
                  </a:cubicBezTo>
                  <a:lnTo>
                    <a:pt x="2674" y="691"/>
                  </a:lnTo>
                  <a:cubicBezTo>
                    <a:pt x="2644" y="539"/>
                    <a:pt x="2553" y="388"/>
                    <a:pt x="2461" y="266"/>
                  </a:cubicBezTo>
                  <a:cubicBezTo>
                    <a:pt x="2370" y="205"/>
                    <a:pt x="2310" y="144"/>
                    <a:pt x="2218" y="84"/>
                  </a:cubicBezTo>
                  <a:cubicBezTo>
                    <a:pt x="2158" y="53"/>
                    <a:pt x="2097" y="23"/>
                    <a:pt x="2066" y="23"/>
                  </a:cubicBezTo>
                  <a:cubicBezTo>
                    <a:pt x="2036" y="8"/>
                    <a:pt x="2013" y="0"/>
                    <a:pt x="1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74952" y="237403"/>
              <a:ext cx="107110" cy="176066"/>
            </a:xfrm>
            <a:custGeom>
              <a:avLst/>
              <a:gdLst/>
              <a:ahLst/>
              <a:cxnLst/>
              <a:rect l="l" t="t" r="r" b="b"/>
              <a:pathLst>
                <a:path w="3161" h="5196" extrusionOk="0">
                  <a:moveTo>
                    <a:pt x="2188" y="334"/>
                  </a:moveTo>
                  <a:lnTo>
                    <a:pt x="2249" y="395"/>
                  </a:lnTo>
                  <a:cubicBezTo>
                    <a:pt x="2340" y="426"/>
                    <a:pt x="2401" y="486"/>
                    <a:pt x="2461" y="578"/>
                  </a:cubicBezTo>
                  <a:lnTo>
                    <a:pt x="2552" y="638"/>
                  </a:lnTo>
                  <a:cubicBezTo>
                    <a:pt x="2583" y="699"/>
                    <a:pt x="2613" y="760"/>
                    <a:pt x="2644" y="821"/>
                  </a:cubicBezTo>
                  <a:cubicBezTo>
                    <a:pt x="2704" y="912"/>
                    <a:pt x="2735" y="972"/>
                    <a:pt x="2765" y="1064"/>
                  </a:cubicBezTo>
                  <a:cubicBezTo>
                    <a:pt x="2796" y="1124"/>
                    <a:pt x="2796" y="1216"/>
                    <a:pt x="2826" y="1276"/>
                  </a:cubicBezTo>
                  <a:cubicBezTo>
                    <a:pt x="2765" y="1216"/>
                    <a:pt x="2704" y="1155"/>
                    <a:pt x="2644" y="1155"/>
                  </a:cubicBezTo>
                  <a:lnTo>
                    <a:pt x="2644" y="1124"/>
                  </a:lnTo>
                  <a:cubicBezTo>
                    <a:pt x="2644" y="1094"/>
                    <a:pt x="2613" y="1033"/>
                    <a:pt x="2613" y="972"/>
                  </a:cubicBezTo>
                  <a:cubicBezTo>
                    <a:pt x="2583" y="912"/>
                    <a:pt x="2583" y="851"/>
                    <a:pt x="2552" y="821"/>
                  </a:cubicBezTo>
                  <a:cubicBezTo>
                    <a:pt x="2522" y="699"/>
                    <a:pt x="2431" y="608"/>
                    <a:pt x="2340" y="578"/>
                  </a:cubicBezTo>
                  <a:cubicBezTo>
                    <a:pt x="2309" y="547"/>
                    <a:pt x="2279" y="486"/>
                    <a:pt x="2249" y="486"/>
                  </a:cubicBezTo>
                  <a:cubicBezTo>
                    <a:pt x="2218" y="426"/>
                    <a:pt x="2157" y="395"/>
                    <a:pt x="2066" y="365"/>
                  </a:cubicBezTo>
                  <a:cubicBezTo>
                    <a:pt x="2066" y="365"/>
                    <a:pt x="2066" y="334"/>
                    <a:pt x="2066" y="334"/>
                  </a:cubicBezTo>
                  <a:close/>
                  <a:moveTo>
                    <a:pt x="729" y="1246"/>
                  </a:moveTo>
                  <a:lnTo>
                    <a:pt x="729" y="1307"/>
                  </a:lnTo>
                  <a:cubicBezTo>
                    <a:pt x="699" y="1367"/>
                    <a:pt x="699" y="1428"/>
                    <a:pt x="669" y="1489"/>
                  </a:cubicBezTo>
                  <a:lnTo>
                    <a:pt x="608" y="1489"/>
                  </a:lnTo>
                  <a:lnTo>
                    <a:pt x="669" y="1398"/>
                  </a:lnTo>
                  <a:cubicBezTo>
                    <a:pt x="699" y="1337"/>
                    <a:pt x="699" y="1307"/>
                    <a:pt x="729" y="1246"/>
                  </a:cubicBezTo>
                  <a:close/>
                  <a:moveTo>
                    <a:pt x="2157" y="1064"/>
                  </a:moveTo>
                  <a:cubicBezTo>
                    <a:pt x="2188" y="1155"/>
                    <a:pt x="2188" y="1276"/>
                    <a:pt x="2157" y="1367"/>
                  </a:cubicBezTo>
                  <a:cubicBezTo>
                    <a:pt x="2188" y="1398"/>
                    <a:pt x="2188" y="1428"/>
                    <a:pt x="2157" y="1459"/>
                  </a:cubicBezTo>
                  <a:lnTo>
                    <a:pt x="2127" y="1489"/>
                  </a:lnTo>
                  <a:lnTo>
                    <a:pt x="2097" y="1611"/>
                  </a:lnTo>
                  <a:cubicBezTo>
                    <a:pt x="2066" y="1671"/>
                    <a:pt x="2066" y="1702"/>
                    <a:pt x="2036" y="1762"/>
                  </a:cubicBezTo>
                  <a:cubicBezTo>
                    <a:pt x="2036" y="1791"/>
                    <a:pt x="2010" y="1819"/>
                    <a:pt x="2006" y="1872"/>
                  </a:cubicBezTo>
                  <a:lnTo>
                    <a:pt x="2006" y="1872"/>
                  </a:lnTo>
                  <a:cubicBezTo>
                    <a:pt x="2010" y="1677"/>
                    <a:pt x="2040" y="1507"/>
                    <a:pt x="2097" y="1337"/>
                  </a:cubicBezTo>
                  <a:cubicBezTo>
                    <a:pt x="2127" y="1246"/>
                    <a:pt x="2127" y="1155"/>
                    <a:pt x="2157" y="1064"/>
                  </a:cubicBezTo>
                  <a:close/>
                  <a:moveTo>
                    <a:pt x="1671" y="608"/>
                  </a:moveTo>
                  <a:cubicBezTo>
                    <a:pt x="1580" y="821"/>
                    <a:pt x="1489" y="1064"/>
                    <a:pt x="1398" y="1276"/>
                  </a:cubicBezTo>
                  <a:lnTo>
                    <a:pt x="1216" y="1732"/>
                  </a:lnTo>
                  <a:lnTo>
                    <a:pt x="1124" y="1945"/>
                  </a:lnTo>
                  <a:cubicBezTo>
                    <a:pt x="1124" y="1945"/>
                    <a:pt x="1094" y="1975"/>
                    <a:pt x="1094" y="2006"/>
                  </a:cubicBezTo>
                  <a:cubicBezTo>
                    <a:pt x="1094" y="1991"/>
                    <a:pt x="1094" y="1963"/>
                    <a:pt x="1094" y="1945"/>
                  </a:cubicBezTo>
                  <a:lnTo>
                    <a:pt x="1185" y="1671"/>
                  </a:lnTo>
                  <a:lnTo>
                    <a:pt x="1185" y="1732"/>
                  </a:lnTo>
                  <a:lnTo>
                    <a:pt x="1276" y="1459"/>
                  </a:lnTo>
                  <a:lnTo>
                    <a:pt x="1428" y="1033"/>
                  </a:lnTo>
                  <a:cubicBezTo>
                    <a:pt x="1489" y="912"/>
                    <a:pt x="1519" y="821"/>
                    <a:pt x="1550" y="729"/>
                  </a:cubicBezTo>
                  <a:cubicBezTo>
                    <a:pt x="1550" y="699"/>
                    <a:pt x="1580" y="638"/>
                    <a:pt x="1580" y="608"/>
                  </a:cubicBezTo>
                  <a:close/>
                  <a:moveTo>
                    <a:pt x="2613" y="1580"/>
                  </a:moveTo>
                  <a:cubicBezTo>
                    <a:pt x="2613" y="1641"/>
                    <a:pt x="2644" y="1671"/>
                    <a:pt x="2644" y="1702"/>
                  </a:cubicBezTo>
                  <a:cubicBezTo>
                    <a:pt x="2672" y="1814"/>
                    <a:pt x="2674" y="1927"/>
                    <a:pt x="2674" y="2039"/>
                  </a:cubicBezTo>
                  <a:lnTo>
                    <a:pt x="2674" y="2039"/>
                  </a:lnTo>
                  <a:cubicBezTo>
                    <a:pt x="2673" y="2129"/>
                    <a:pt x="2644" y="2219"/>
                    <a:pt x="2644" y="2309"/>
                  </a:cubicBezTo>
                  <a:cubicBezTo>
                    <a:pt x="2613" y="2249"/>
                    <a:pt x="2583" y="2249"/>
                    <a:pt x="2552" y="2218"/>
                  </a:cubicBezTo>
                  <a:cubicBezTo>
                    <a:pt x="2552" y="2127"/>
                    <a:pt x="2583" y="2036"/>
                    <a:pt x="2583" y="1945"/>
                  </a:cubicBezTo>
                  <a:cubicBezTo>
                    <a:pt x="2613" y="1854"/>
                    <a:pt x="2613" y="1762"/>
                    <a:pt x="2613" y="1702"/>
                  </a:cubicBezTo>
                  <a:lnTo>
                    <a:pt x="2613" y="1580"/>
                  </a:lnTo>
                  <a:close/>
                  <a:moveTo>
                    <a:pt x="1671" y="2309"/>
                  </a:moveTo>
                  <a:lnTo>
                    <a:pt x="1671" y="2400"/>
                  </a:lnTo>
                  <a:lnTo>
                    <a:pt x="1641" y="2400"/>
                  </a:lnTo>
                  <a:lnTo>
                    <a:pt x="1671" y="2309"/>
                  </a:lnTo>
                  <a:close/>
                  <a:moveTo>
                    <a:pt x="1124" y="2917"/>
                  </a:moveTo>
                  <a:cubicBezTo>
                    <a:pt x="1124" y="2917"/>
                    <a:pt x="1124" y="2947"/>
                    <a:pt x="1155" y="2978"/>
                  </a:cubicBezTo>
                  <a:lnTo>
                    <a:pt x="1124" y="2978"/>
                  </a:lnTo>
                  <a:lnTo>
                    <a:pt x="1124" y="2917"/>
                  </a:lnTo>
                  <a:close/>
                  <a:moveTo>
                    <a:pt x="1793" y="3251"/>
                  </a:moveTo>
                  <a:cubicBezTo>
                    <a:pt x="1793" y="3282"/>
                    <a:pt x="1793" y="3312"/>
                    <a:pt x="1823" y="3342"/>
                  </a:cubicBezTo>
                  <a:lnTo>
                    <a:pt x="1793" y="3342"/>
                  </a:lnTo>
                  <a:cubicBezTo>
                    <a:pt x="1793" y="3433"/>
                    <a:pt x="1793" y="3525"/>
                    <a:pt x="1762" y="3616"/>
                  </a:cubicBezTo>
                  <a:cubicBezTo>
                    <a:pt x="1762" y="3585"/>
                    <a:pt x="1762" y="3555"/>
                    <a:pt x="1762" y="3555"/>
                  </a:cubicBezTo>
                  <a:cubicBezTo>
                    <a:pt x="1762" y="3464"/>
                    <a:pt x="1793" y="3342"/>
                    <a:pt x="1793" y="3251"/>
                  </a:cubicBezTo>
                  <a:close/>
                  <a:moveTo>
                    <a:pt x="1428" y="3039"/>
                  </a:moveTo>
                  <a:lnTo>
                    <a:pt x="1428" y="3221"/>
                  </a:lnTo>
                  <a:cubicBezTo>
                    <a:pt x="1400" y="3393"/>
                    <a:pt x="1371" y="3565"/>
                    <a:pt x="1317" y="3737"/>
                  </a:cubicBezTo>
                  <a:lnTo>
                    <a:pt x="1317" y="3737"/>
                  </a:lnTo>
                  <a:cubicBezTo>
                    <a:pt x="1310" y="3696"/>
                    <a:pt x="1317" y="3656"/>
                    <a:pt x="1337" y="3616"/>
                  </a:cubicBezTo>
                  <a:lnTo>
                    <a:pt x="1337" y="3585"/>
                  </a:lnTo>
                  <a:cubicBezTo>
                    <a:pt x="1337" y="3464"/>
                    <a:pt x="1368" y="3342"/>
                    <a:pt x="1398" y="3221"/>
                  </a:cubicBezTo>
                  <a:cubicBezTo>
                    <a:pt x="1398" y="3160"/>
                    <a:pt x="1428" y="3099"/>
                    <a:pt x="1428" y="3039"/>
                  </a:cubicBezTo>
                  <a:close/>
                  <a:moveTo>
                    <a:pt x="1033" y="3525"/>
                  </a:moveTo>
                  <a:lnTo>
                    <a:pt x="1033" y="3585"/>
                  </a:lnTo>
                  <a:cubicBezTo>
                    <a:pt x="1033" y="3616"/>
                    <a:pt x="1033" y="3646"/>
                    <a:pt x="1003" y="3707"/>
                  </a:cubicBezTo>
                  <a:cubicBezTo>
                    <a:pt x="1003" y="3737"/>
                    <a:pt x="973" y="3798"/>
                    <a:pt x="973" y="3859"/>
                  </a:cubicBezTo>
                  <a:cubicBezTo>
                    <a:pt x="973" y="3828"/>
                    <a:pt x="973" y="3798"/>
                    <a:pt x="973" y="3768"/>
                  </a:cubicBezTo>
                  <a:cubicBezTo>
                    <a:pt x="973" y="3707"/>
                    <a:pt x="1003" y="3616"/>
                    <a:pt x="1033" y="3525"/>
                  </a:cubicBezTo>
                  <a:close/>
                  <a:moveTo>
                    <a:pt x="2431" y="2644"/>
                  </a:moveTo>
                  <a:cubicBezTo>
                    <a:pt x="2461" y="2765"/>
                    <a:pt x="2461" y="2856"/>
                    <a:pt x="2461" y="2978"/>
                  </a:cubicBezTo>
                  <a:lnTo>
                    <a:pt x="2461" y="3069"/>
                  </a:lnTo>
                  <a:lnTo>
                    <a:pt x="2401" y="3251"/>
                  </a:lnTo>
                  <a:cubicBezTo>
                    <a:pt x="2340" y="3494"/>
                    <a:pt x="2249" y="3737"/>
                    <a:pt x="2157" y="4011"/>
                  </a:cubicBezTo>
                  <a:lnTo>
                    <a:pt x="2157" y="3828"/>
                  </a:lnTo>
                  <a:cubicBezTo>
                    <a:pt x="2218" y="3677"/>
                    <a:pt x="2249" y="3525"/>
                    <a:pt x="2279" y="3373"/>
                  </a:cubicBezTo>
                  <a:lnTo>
                    <a:pt x="2309" y="3190"/>
                  </a:lnTo>
                  <a:cubicBezTo>
                    <a:pt x="2370" y="3039"/>
                    <a:pt x="2401" y="2887"/>
                    <a:pt x="2431" y="2704"/>
                  </a:cubicBezTo>
                  <a:lnTo>
                    <a:pt x="2431" y="2644"/>
                  </a:lnTo>
                  <a:close/>
                  <a:moveTo>
                    <a:pt x="1068" y="4310"/>
                  </a:moveTo>
                  <a:cubicBezTo>
                    <a:pt x="1069" y="4312"/>
                    <a:pt x="1069" y="4313"/>
                    <a:pt x="1070" y="4315"/>
                  </a:cubicBezTo>
                  <a:lnTo>
                    <a:pt x="1070" y="4315"/>
                  </a:lnTo>
                  <a:cubicBezTo>
                    <a:pt x="1068" y="4315"/>
                    <a:pt x="1066" y="4315"/>
                    <a:pt x="1064" y="4315"/>
                  </a:cubicBezTo>
                  <a:cubicBezTo>
                    <a:pt x="1065" y="4313"/>
                    <a:pt x="1067" y="4311"/>
                    <a:pt x="1068" y="4310"/>
                  </a:cubicBezTo>
                  <a:close/>
                  <a:moveTo>
                    <a:pt x="1884" y="4436"/>
                  </a:moveTo>
                  <a:cubicBezTo>
                    <a:pt x="1914" y="4497"/>
                    <a:pt x="1914" y="4558"/>
                    <a:pt x="1914" y="4618"/>
                  </a:cubicBezTo>
                  <a:lnTo>
                    <a:pt x="1884" y="4558"/>
                  </a:lnTo>
                  <a:cubicBezTo>
                    <a:pt x="1884" y="4527"/>
                    <a:pt x="1884" y="4497"/>
                    <a:pt x="1854" y="4497"/>
                  </a:cubicBezTo>
                  <a:lnTo>
                    <a:pt x="1884" y="4436"/>
                  </a:lnTo>
                  <a:close/>
                  <a:moveTo>
                    <a:pt x="851" y="4588"/>
                  </a:moveTo>
                  <a:lnTo>
                    <a:pt x="912" y="4649"/>
                  </a:lnTo>
                  <a:cubicBezTo>
                    <a:pt x="942" y="4679"/>
                    <a:pt x="973" y="4740"/>
                    <a:pt x="1003" y="4770"/>
                  </a:cubicBezTo>
                  <a:lnTo>
                    <a:pt x="1064" y="4831"/>
                  </a:lnTo>
                  <a:cubicBezTo>
                    <a:pt x="1003" y="4801"/>
                    <a:pt x="912" y="4740"/>
                    <a:pt x="851" y="4679"/>
                  </a:cubicBezTo>
                  <a:lnTo>
                    <a:pt x="782" y="4611"/>
                  </a:lnTo>
                  <a:lnTo>
                    <a:pt x="782" y="4611"/>
                  </a:lnTo>
                  <a:cubicBezTo>
                    <a:pt x="793" y="4609"/>
                    <a:pt x="807" y="4602"/>
                    <a:pt x="821" y="4588"/>
                  </a:cubicBezTo>
                  <a:close/>
                  <a:moveTo>
                    <a:pt x="1641" y="4740"/>
                  </a:moveTo>
                  <a:cubicBezTo>
                    <a:pt x="1671" y="4740"/>
                    <a:pt x="1671" y="4770"/>
                    <a:pt x="1702" y="4801"/>
                  </a:cubicBezTo>
                  <a:cubicBezTo>
                    <a:pt x="1641" y="4831"/>
                    <a:pt x="1611" y="4831"/>
                    <a:pt x="1550" y="4861"/>
                  </a:cubicBezTo>
                  <a:lnTo>
                    <a:pt x="1398" y="4861"/>
                  </a:lnTo>
                  <a:cubicBezTo>
                    <a:pt x="1459" y="4831"/>
                    <a:pt x="1519" y="4801"/>
                    <a:pt x="1550" y="4770"/>
                  </a:cubicBezTo>
                  <a:cubicBezTo>
                    <a:pt x="1580" y="4740"/>
                    <a:pt x="1611" y="4740"/>
                    <a:pt x="1641" y="4740"/>
                  </a:cubicBezTo>
                  <a:close/>
                  <a:moveTo>
                    <a:pt x="1914" y="0"/>
                  </a:moveTo>
                  <a:cubicBezTo>
                    <a:pt x="1732" y="31"/>
                    <a:pt x="1580" y="91"/>
                    <a:pt x="1459" y="213"/>
                  </a:cubicBezTo>
                  <a:cubicBezTo>
                    <a:pt x="1398" y="213"/>
                    <a:pt x="1337" y="213"/>
                    <a:pt x="1307" y="243"/>
                  </a:cubicBezTo>
                  <a:cubicBezTo>
                    <a:pt x="1185" y="274"/>
                    <a:pt x="1094" y="334"/>
                    <a:pt x="1033" y="426"/>
                  </a:cubicBezTo>
                  <a:cubicBezTo>
                    <a:pt x="973" y="486"/>
                    <a:pt x="912" y="547"/>
                    <a:pt x="851" y="608"/>
                  </a:cubicBezTo>
                  <a:cubicBezTo>
                    <a:pt x="729" y="729"/>
                    <a:pt x="638" y="851"/>
                    <a:pt x="547" y="1003"/>
                  </a:cubicBezTo>
                  <a:lnTo>
                    <a:pt x="486" y="1124"/>
                  </a:lnTo>
                  <a:cubicBezTo>
                    <a:pt x="456" y="1155"/>
                    <a:pt x="426" y="1216"/>
                    <a:pt x="426" y="1246"/>
                  </a:cubicBezTo>
                  <a:cubicBezTo>
                    <a:pt x="395" y="1276"/>
                    <a:pt x="395" y="1307"/>
                    <a:pt x="365" y="1337"/>
                  </a:cubicBezTo>
                  <a:cubicBezTo>
                    <a:pt x="365" y="1367"/>
                    <a:pt x="334" y="1398"/>
                    <a:pt x="334" y="1459"/>
                  </a:cubicBezTo>
                  <a:cubicBezTo>
                    <a:pt x="304" y="1489"/>
                    <a:pt x="243" y="1611"/>
                    <a:pt x="213" y="1702"/>
                  </a:cubicBezTo>
                  <a:lnTo>
                    <a:pt x="152" y="1945"/>
                  </a:lnTo>
                  <a:cubicBezTo>
                    <a:pt x="91" y="2097"/>
                    <a:pt x="61" y="2249"/>
                    <a:pt x="31" y="2431"/>
                  </a:cubicBezTo>
                  <a:cubicBezTo>
                    <a:pt x="0" y="2492"/>
                    <a:pt x="0" y="2583"/>
                    <a:pt x="0" y="2644"/>
                  </a:cubicBezTo>
                  <a:lnTo>
                    <a:pt x="0" y="2826"/>
                  </a:lnTo>
                  <a:lnTo>
                    <a:pt x="0" y="2917"/>
                  </a:lnTo>
                  <a:lnTo>
                    <a:pt x="0" y="3190"/>
                  </a:lnTo>
                  <a:lnTo>
                    <a:pt x="0" y="3433"/>
                  </a:lnTo>
                  <a:cubicBezTo>
                    <a:pt x="31" y="3707"/>
                    <a:pt x="61" y="3950"/>
                    <a:pt x="152" y="4193"/>
                  </a:cubicBezTo>
                  <a:cubicBezTo>
                    <a:pt x="213" y="4375"/>
                    <a:pt x="304" y="4527"/>
                    <a:pt x="395" y="4679"/>
                  </a:cubicBezTo>
                  <a:cubicBezTo>
                    <a:pt x="426" y="4710"/>
                    <a:pt x="486" y="4770"/>
                    <a:pt x="547" y="4831"/>
                  </a:cubicBezTo>
                  <a:cubicBezTo>
                    <a:pt x="608" y="4922"/>
                    <a:pt x="729" y="4983"/>
                    <a:pt x="821" y="5044"/>
                  </a:cubicBezTo>
                  <a:cubicBezTo>
                    <a:pt x="942" y="5074"/>
                    <a:pt x="1033" y="5135"/>
                    <a:pt x="1155" y="5165"/>
                  </a:cubicBezTo>
                  <a:cubicBezTo>
                    <a:pt x="1276" y="5196"/>
                    <a:pt x="1398" y="5196"/>
                    <a:pt x="1550" y="5196"/>
                  </a:cubicBezTo>
                  <a:cubicBezTo>
                    <a:pt x="1641" y="5165"/>
                    <a:pt x="1732" y="5135"/>
                    <a:pt x="1854" y="5105"/>
                  </a:cubicBezTo>
                  <a:cubicBezTo>
                    <a:pt x="1945" y="5074"/>
                    <a:pt x="2036" y="5013"/>
                    <a:pt x="2127" y="4922"/>
                  </a:cubicBezTo>
                  <a:cubicBezTo>
                    <a:pt x="2218" y="4861"/>
                    <a:pt x="2279" y="4801"/>
                    <a:pt x="2340" y="4710"/>
                  </a:cubicBezTo>
                  <a:cubicBezTo>
                    <a:pt x="2431" y="4618"/>
                    <a:pt x="2461" y="4558"/>
                    <a:pt x="2522" y="4467"/>
                  </a:cubicBezTo>
                  <a:lnTo>
                    <a:pt x="2644" y="4223"/>
                  </a:lnTo>
                  <a:cubicBezTo>
                    <a:pt x="2704" y="4072"/>
                    <a:pt x="2765" y="3920"/>
                    <a:pt x="2826" y="3768"/>
                  </a:cubicBezTo>
                  <a:cubicBezTo>
                    <a:pt x="2856" y="3616"/>
                    <a:pt x="2917" y="3433"/>
                    <a:pt x="2978" y="3251"/>
                  </a:cubicBezTo>
                  <a:cubicBezTo>
                    <a:pt x="3039" y="3099"/>
                    <a:pt x="3069" y="2947"/>
                    <a:pt x="3099" y="2795"/>
                  </a:cubicBezTo>
                  <a:cubicBezTo>
                    <a:pt x="3130" y="2644"/>
                    <a:pt x="3160" y="2461"/>
                    <a:pt x="3160" y="2309"/>
                  </a:cubicBezTo>
                  <a:cubicBezTo>
                    <a:pt x="3160" y="2127"/>
                    <a:pt x="3160" y="1975"/>
                    <a:pt x="3160" y="1793"/>
                  </a:cubicBezTo>
                  <a:cubicBezTo>
                    <a:pt x="3160" y="1641"/>
                    <a:pt x="3160" y="1459"/>
                    <a:pt x="3130" y="1307"/>
                  </a:cubicBezTo>
                  <a:cubicBezTo>
                    <a:pt x="3130" y="1216"/>
                    <a:pt x="3099" y="1124"/>
                    <a:pt x="3069" y="1033"/>
                  </a:cubicBezTo>
                  <a:cubicBezTo>
                    <a:pt x="3039" y="972"/>
                    <a:pt x="3008" y="881"/>
                    <a:pt x="2978" y="821"/>
                  </a:cubicBezTo>
                  <a:cubicBezTo>
                    <a:pt x="2947" y="729"/>
                    <a:pt x="2887" y="608"/>
                    <a:pt x="2826" y="547"/>
                  </a:cubicBezTo>
                  <a:cubicBezTo>
                    <a:pt x="2765" y="456"/>
                    <a:pt x="2704" y="365"/>
                    <a:pt x="2644" y="304"/>
                  </a:cubicBezTo>
                  <a:cubicBezTo>
                    <a:pt x="2583" y="243"/>
                    <a:pt x="2522" y="213"/>
                    <a:pt x="2461" y="152"/>
                  </a:cubicBezTo>
                  <a:lnTo>
                    <a:pt x="2401" y="122"/>
                  </a:lnTo>
                  <a:cubicBezTo>
                    <a:pt x="2340" y="91"/>
                    <a:pt x="2309" y="61"/>
                    <a:pt x="2249" y="31"/>
                  </a:cubicBezTo>
                  <a:cubicBezTo>
                    <a:pt x="2157" y="31"/>
                    <a:pt x="2097" y="0"/>
                    <a:pt x="2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430810" y="41791"/>
              <a:ext cx="136963" cy="218287"/>
            </a:xfrm>
            <a:custGeom>
              <a:avLst/>
              <a:gdLst/>
              <a:ahLst/>
              <a:cxnLst/>
              <a:rect l="l" t="t" r="r" b="b"/>
              <a:pathLst>
                <a:path w="4042" h="6442" extrusionOk="0">
                  <a:moveTo>
                    <a:pt x="2067" y="304"/>
                  </a:moveTo>
                  <a:cubicBezTo>
                    <a:pt x="2158" y="304"/>
                    <a:pt x="2249" y="304"/>
                    <a:pt x="2310" y="335"/>
                  </a:cubicBezTo>
                  <a:lnTo>
                    <a:pt x="2389" y="374"/>
                  </a:lnTo>
                  <a:lnTo>
                    <a:pt x="2389" y="374"/>
                  </a:lnTo>
                  <a:cubicBezTo>
                    <a:pt x="2383" y="373"/>
                    <a:pt x="2377" y="373"/>
                    <a:pt x="2371" y="373"/>
                  </a:cubicBezTo>
                  <a:cubicBezTo>
                    <a:pt x="2348" y="373"/>
                    <a:pt x="2325" y="380"/>
                    <a:pt x="2310" y="395"/>
                  </a:cubicBezTo>
                  <a:cubicBezTo>
                    <a:pt x="2279" y="395"/>
                    <a:pt x="2249" y="395"/>
                    <a:pt x="2219" y="426"/>
                  </a:cubicBezTo>
                  <a:cubicBezTo>
                    <a:pt x="2158" y="395"/>
                    <a:pt x="2127" y="395"/>
                    <a:pt x="2067" y="395"/>
                  </a:cubicBezTo>
                  <a:cubicBezTo>
                    <a:pt x="2036" y="395"/>
                    <a:pt x="2006" y="395"/>
                    <a:pt x="1945" y="426"/>
                  </a:cubicBezTo>
                  <a:cubicBezTo>
                    <a:pt x="1945" y="395"/>
                    <a:pt x="1915" y="365"/>
                    <a:pt x="1915" y="335"/>
                  </a:cubicBezTo>
                  <a:lnTo>
                    <a:pt x="2006" y="304"/>
                  </a:lnTo>
                  <a:close/>
                  <a:moveTo>
                    <a:pt x="3100" y="942"/>
                  </a:moveTo>
                  <a:lnTo>
                    <a:pt x="3191" y="1064"/>
                  </a:lnTo>
                  <a:cubicBezTo>
                    <a:pt x="3221" y="1094"/>
                    <a:pt x="3282" y="1155"/>
                    <a:pt x="3312" y="1216"/>
                  </a:cubicBezTo>
                  <a:cubicBezTo>
                    <a:pt x="3282" y="1185"/>
                    <a:pt x="3252" y="1155"/>
                    <a:pt x="3221" y="1155"/>
                  </a:cubicBezTo>
                  <a:lnTo>
                    <a:pt x="3161" y="1155"/>
                  </a:lnTo>
                  <a:cubicBezTo>
                    <a:pt x="3161" y="1094"/>
                    <a:pt x="3130" y="1003"/>
                    <a:pt x="3100" y="942"/>
                  </a:cubicBezTo>
                  <a:close/>
                  <a:moveTo>
                    <a:pt x="3221" y="1611"/>
                  </a:moveTo>
                  <a:cubicBezTo>
                    <a:pt x="3252" y="1641"/>
                    <a:pt x="3252" y="1672"/>
                    <a:pt x="3252" y="1702"/>
                  </a:cubicBezTo>
                  <a:cubicBezTo>
                    <a:pt x="3282" y="1854"/>
                    <a:pt x="3312" y="2006"/>
                    <a:pt x="3312" y="2158"/>
                  </a:cubicBezTo>
                  <a:lnTo>
                    <a:pt x="3282" y="2158"/>
                  </a:lnTo>
                  <a:cubicBezTo>
                    <a:pt x="3252" y="2158"/>
                    <a:pt x="3221" y="2188"/>
                    <a:pt x="3191" y="2218"/>
                  </a:cubicBezTo>
                  <a:cubicBezTo>
                    <a:pt x="3191" y="2158"/>
                    <a:pt x="3191" y="2097"/>
                    <a:pt x="3221" y="2036"/>
                  </a:cubicBezTo>
                  <a:cubicBezTo>
                    <a:pt x="3221" y="1884"/>
                    <a:pt x="3221" y="1763"/>
                    <a:pt x="3221" y="1611"/>
                  </a:cubicBezTo>
                  <a:close/>
                  <a:moveTo>
                    <a:pt x="1793" y="2067"/>
                  </a:moveTo>
                  <a:lnTo>
                    <a:pt x="1793" y="2127"/>
                  </a:lnTo>
                  <a:cubicBezTo>
                    <a:pt x="1793" y="2127"/>
                    <a:pt x="1793" y="2158"/>
                    <a:pt x="1793" y="2188"/>
                  </a:cubicBezTo>
                  <a:lnTo>
                    <a:pt x="1793" y="2249"/>
                  </a:lnTo>
                  <a:cubicBezTo>
                    <a:pt x="1784" y="2267"/>
                    <a:pt x="1778" y="2287"/>
                    <a:pt x="1773" y="2310"/>
                  </a:cubicBezTo>
                  <a:lnTo>
                    <a:pt x="1763" y="2310"/>
                  </a:lnTo>
                  <a:lnTo>
                    <a:pt x="1793" y="2067"/>
                  </a:lnTo>
                  <a:close/>
                  <a:moveTo>
                    <a:pt x="2857" y="2279"/>
                  </a:moveTo>
                  <a:cubicBezTo>
                    <a:pt x="2857" y="2319"/>
                    <a:pt x="2853" y="2360"/>
                    <a:pt x="2848" y="2401"/>
                  </a:cubicBezTo>
                  <a:lnTo>
                    <a:pt x="2826" y="2401"/>
                  </a:lnTo>
                  <a:cubicBezTo>
                    <a:pt x="2826" y="2370"/>
                    <a:pt x="2857" y="2340"/>
                    <a:pt x="2857" y="2279"/>
                  </a:cubicBezTo>
                  <a:close/>
                  <a:moveTo>
                    <a:pt x="3562" y="1723"/>
                  </a:moveTo>
                  <a:lnTo>
                    <a:pt x="3562" y="1723"/>
                  </a:lnTo>
                  <a:cubicBezTo>
                    <a:pt x="3590" y="1811"/>
                    <a:pt x="3619" y="1921"/>
                    <a:pt x="3647" y="2006"/>
                  </a:cubicBezTo>
                  <a:cubicBezTo>
                    <a:pt x="3647" y="2067"/>
                    <a:pt x="3677" y="2127"/>
                    <a:pt x="3677" y="2188"/>
                  </a:cubicBezTo>
                  <a:cubicBezTo>
                    <a:pt x="3677" y="2265"/>
                    <a:pt x="3677" y="2342"/>
                    <a:pt x="3677" y="2401"/>
                  </a:cubicBezTo>
                  <a:lnTo>
                    <a:pt x="3647" y="2401"/>
                  </a:lnTo>
                  <a:cubicBezTo>
                    <a:pt x="3616" y="2370"/>
                    <a:pt x="3616" y="2310"/>
                    <a:pt x="3586" y="2279"/>
                  </a:cubicBezTo>
                  <a:cubicBezTo>
                    <a:pt x="3586" y="2084"/>
                    <a:pt x="3586" y="1914"/>
                    <a:pt x="3562" y="1723"/>
                  </a:cubicBezTo>
                  <a:close/>
                  <a:moveTo>
                    <a:pt x="2614" y="1915"/>
                  </a:moveTo>
                  <a:cubicBezTo>
                    <a:pt x="2614" y="2067"/>
                    <a:pt x="2583" y="2218"/>
                    <a:pt x="2553" y="2340"/>
                  </a:cubicBezTo>
                  <a:lnTo>
                    <a:pt x="2522" y="2340"/>
                  </a:lnTo>
                  <a:cubicBezTo>
                    <a:pt x="2492" y="2462"/>
                    <a:pt x="2492" y="2583"/>
                    <a:pt x="2462" y="2705"/>
                  </a:cubicBezTo>
                  <a:lnTo>
                    <a:pt x="2462" y="2553"/>
                  </a:lnTo>
                  <a:cubicBezTo>
                    <a:pt x="2492" y="2401"/>
                    <a:pt x="2522" y="2249"/>
                    <a:pt x="2583" y="2097"/>
                  </a:cubicBezTo>
                  <a:cubicBezTo>
                    <a:pt x="2583" y="2036"/>
                    <a:pt x="2583" y="1975"/>
                    <a:pt x="2614" y="1915"/>
                  </a:cubicBezTo>
                  <a:close/>
                  <a:moveTo>
                    <a:pt x="1611" y="1823"/>
                  </a:moveTo>
                  <a:lnTo>
                    <a:pt x="1611" y="1854"/>
                  </a:lnTo>
                  <a:cubicBezTo>
                    <a:pt x="1550" y="1915"/>
                    <a:pt x="1550" y="1975"/>
                    <a:pt x="1550" y="2067"/>
                  </a:cubicBezTo>
                  <a:lnTo>
                    <a:pt x="1520" y="2067"/>
                  </a:lnTo>
                  <a:cubicBezTo>
                    <a:pt x="1520" y="2127"/>
                    <a:pt x="1489" y="2218"/>
                    <a:pt x="1489" y="2279"/>
                  </a:cubicBezTo>
                  <a:cubicBezTo>
                    <a:pt x="1459" y="2370"/>
                    <a:pt x="1459" y="2431"/>
                    <a:pt x="1459" y="2522"/>
                  </a:cubicBezTo>
                  <a:cubicBezTo>
                    <a:pt x="1429" y="2613"/>
                    <a:pt x="1459" y="2705"/>
                    <a:pt x="1459" y="2765"/>
                  </a:cubicBezTo>
                  <a:cubicBezTo>
                    <a:pt x="1429" y="2765"/>
                    <a:pt x="1429" y="2765"/>
                    <a:pt x="1429" y="2735"/>
                  </a:cubicBezTo>
                  <a:lnTo>
                    <a:pt x="1429" y="2583"/>
                  </a:lnTo>
                  <a:cubicBezTo>
                    <a:pt x="1429" y="2553"/>
                    <a:pt x="1398" y="2492"/>
                    <a:pt x="1368" y="2431"/>
                  </a:cubicBezTo>
                  <a:lnTo>
                    <a:pt x="1398" y="2340"/>
                  </a:lnTo>
                  <a:lnTo>
                    <a:pt x="1398" y="2401"/>
                  </a:lnTo>
                  <a:lnTo>
                    <a:pt x="1489" y="2158"/>
                  </a:lnTo>
                  <a:cubicBezTo>
                    <a:pt x="1520" y="2036"/>
                    <a:pt x="1550" y="1945"/>
                    <a:pt x="1611" y="1823"/>
                  </a:cubicBezTo>
                  <a:close/>
                  <a:moveTo>
                    <a:pt x="1915" y="2826"/>
                  </a:moveTo>
                  <a:lnTo>
                    <a:pt x="1945" y="2887"/>
                  </a:lnTo>
                  <a:cubicBezTo>
                    <a:pt x="1976" y="2887"/>
                    <a:pt x="1976" y="2917"/>
                    <a:pt x="2006" y="2948"/>
                  </a:cubicBezTo>
                  <a:cubicBezTo>
                    <a:pt x="2036" y="2978"/>
                    <a:pt x="2036" y="2978"/>
                    <a:pt x="2067" y="3008"/>
                  </a:cubicBezTo>
                  <a:lnTo>
                    <a:pt x="2219" y="3008"/>
                  </a:lnTo>
                  <a:lnTo>
                    <a:pt x="2219" y="3069"/>
                  </a:lnTo>
                  <a:lnTo>
                    <a:pt x="2219" y="3100"/>
                  </a:lnTo>
                  <a:cubicBezTo>
                    <a:pt x="2158" y="3039"/>
                    <a:pt x="2097" y="3039"/>
                    <a:pt x="2036" y="3039"/>
                  </a:cubicBezTo>
                  <a:cubicBezTo>
                    <a:pt x="2036" y="3039"/>
                    <a:pt x="2036" y="3039"/>
                    <a:pt x="2006" y="3069"/>
                  </a:cubicBezTo>
                  <a:lnTo>
                    <a:pt x="1976" y="3069"/>
                  </a:lnTo>
                  <a:cubicBezTo>
                    <a:pt x="1945" y="3069"/>
                    <a:pt x="1915" y="3100"/>
                    <a:pt x="1915" y="3130"/>
                  </a:cubicBezTo>
                  <a:lnTo>
                    <a:pt x="1854" y="3221"/>
                  </a:lnTo>
                  <a:cubicBezTo>
                    <a:pt x="1824" y="3191"/>
                    <a:pt x="1824" y="3191"/>
                    <a:pt x="1793" y="3160"/>
                  </a:cubicBezTo>
                  <a:cubicBezTo>
                    <a:pt x="1824" y="3100"/>
                    <a:pt x="1854" y="3008"/>
                    <a:pt x="1884" y="2948"/>
                  </a:cubicBezTo>
                  <a:cubicBezTo>
                    <a:pt x="1915" y="2856"/>
                    <a:pt x="1915" y="2856"/>
                    <a:pt x="1915" y="2826"/>
                  </a:cubicBezTo>
                  <a:close/>
                  <a:moveTo>
                    <a:pt x="912" y="2553"/>
                  </a:moveTo>
                  <a:cubicBezTo>
                    <a:pt x="912" y="2553"/>
                    <a:pt x="912" y="2583"/>
                    <a:pt x="943" y="2613"/>
                  </a:cubicBezTo>
                  <a:lnTo>
                    <a:pt x="912" y="2613"/>
                  </a:lnTo>
                  <a:cubicBezTo>
                    <a:pt x="882" y="2674"/>
                    <a:pt x="882" y="2765"/>
                    <a:pt x="882" y="2856"/>
                  </a:cubicBezTo>
                  <a:lnTo>
                    <a:pt x="882" y="2887"/>
                  </a:lnTo>
                  <a:cubicBezTo>
                    <a:pt x="851" y="2948"/>
                    <a:pt x="821" y="2978"/>
                    <a:pt x="791" y="3039"/>
                  </a:cubicBezTo>
                  <a:cubicBezTo>
                    <a:pt x="760" y="3160"/>
                    <a:pt x="730" y="3251"/>
                    <a:pt x="700" y="3373"/>
                  </a:cubicBezTo>
                  <a:lnTo>
                    <a:pt x="700" y="3251"/>
                  </a:lnTo>
                  <a:cubicBezTo>
                    <a:pt x="730" y="3069"/>
                    <a:pt x="791" y="2917"/>
                    <a:pt x="821" y="2765"/>
                  </a:cubicBezTo>
                  <a:cubicBezTo>
                    <a:pt x="851" y="2674"/>
                    <a:pt x="882" y="2613"/>
                    <a:pt x="912" y="2553"/>
                  </a:cubicBezTo>
                  <a:close/>
                  <a:moveTo>
                    <a:pt x="2279" y="3191"/>
                  </a:moveTo>
                  <a:cubicBezTo>
                    <a:pt x="2310" y="3251"/>
                    <a:pt x="2371" y="3282"/>
                    <a:pt x="2431" y="3282"/>
                  </a:cubicBezTo>
                  <a:lnTo>
                    <a:pt x="2492" y="3282"/>
                  </a:lnTo>
                  <a:cubicBezTo>
                    <a:pt x="2492" y="3312"/>
                    <a:pt x="2492" y="3343"/>
                    <a:pt x="2492" y="3373"/>
                  </a:cubicBezTo>
                  <a:cubicBezTo>
                    <a:pt x="2492" y="3373"/>
                    <a:pt x="2462" y="3343"/>
                    <a:pt x="2431" y="3343"/>
                  </a:cubicBezTo>
                  <a:lnTo>
                    <a:pt x="2401" y="3343"/>
                  </a:lnTo>
                  <a:cubicBezTo>
                    <a:pt x="2371" y="3343"/>
                    <a:pt x="2340" y="3343"/>
                    <a:pt x="2310" y="3373"/>
                  </a:cubicBezTo>
                  <a:cubicBezTo>
                    <a:pt x="2310" y="3312"/>
                    <a:pt x="2310" y="3282"/>
                    <a:pt x="2279" y="3221"/>
                  </a:cubicBezTo>
                  <a:lnTo>
                    <a:pt x="2279" y="3191"/>
                  </a:lnTo>
                  <a:close/>
                  <a:moveTo>
                    <a:pt x="2036" y="3586"/>
                  </a:moveTo>
                  <a:cubicBezTo>
                    <a:pt x="2036" y="3616"/>
                    <a:pt x="2036" y="3646"/>
                    <a:pt x="2067" y="3677"/>
                  </a:cubicBezTo>
                  <a:lnTo>
                    <a:pt x="2006" y="3677"/>
                  </a:lnTo>
                  <a:lnTo>
                    <a:pt x="2006" y="3646"/>
                  </a:lnTo>
                  <a:cubicBezTo>
                    <a:pt x="2036" y="3616"/>
                    <a:pt x="2036" y="3616"/>
                    <a:pt x="2036" y="3586"/>
                  </a:cubicBezTo>
                  <a:close/>
                  <a:moveTo>
                    <a:pt x="1094" y="3130"/>
                  </a:moveTo>
                  <a:cubicBezTo>
                    <a:pt x="1125" y="3191"/>
                    <a:pt x="1125" y="3251"/>
                    <a:pt x="1125" y="3312"/>
                  </a:cubicBezTo>
                  <a:lnTo>
                    <a:pt x="1094" y="3312"/>
                  </a:lnTo>
                  <a:cubicBezTo>
                    <a:pt x="1094" y="3495"/>
                    <a:pt x="1034" y="3707"/>
                    <a:pt x="1003" y="3890"/>
                  </a:cubicBezTo>
                  <a:cubicBezTo>
                    <a:pt x="973" y="3890"/>
                    <a:pt x="973" y="3890"/>
                    <a:pt x="943" y="3859"/>
                  </a:cubicBezTo>
                  <a:lnTo>
                    <a:pt x="943" y="3707"/>
                  </a:lnTo>
                  <a:cubicBezTo>
                    <a:pt x="973" y="3525"/>
                    <a:pt x="1003" y="3373"/>
                    <a:pt x="1064" y="3221"/>
                  </a:cubicBezTo>
                  <a:cubicBezTo>
                    <a:pt x="1064" y="3191"/>
                    <a:pt x="1094" y="3160"/>
                    <a:pt x="1094" y="3130"/>
                  </a:cubicBezTo>
                  <a:close/>
                  <a:moveTo>
                    <a:pt x="1429" y="3859"/>
                  </a:moveTo>
                  <a:cubicBezTo>
                    <a:pt x="1429" y="3890"/>
                    <a:pt x="1429" y="3890"/>
                    <a:pt x="1429" y="3920"/>
                  </a:cubicBezTo>
                  <a:lnTo>
                    <a:pt x="1406" y="3920"/>
                  </a:lnTo>
                  <a:cubicBezTo>
                    <a:pt x="1412" y="3900"/>
                    <a:pt x="1419" y="3879"/>
                    <a:pt x="1429" y="3859"/>
                  </a:cubicBezTo>
                  <a:close/>
                  <a:moveTo>
                    <a:pt x="2796" y="4254"/>
                  </a:moveTo>
                  <a:lnTo>
                    <a:pt x="2826" y="4345"/>
                  </a:lnTo>
                  <a:cubicBezTo>
                    <a:pt x="2826" y="4345"/>
                    <a:pt x="2826" y="4376"/>
                    <a:pt x="2826" y="4376"/>
                  </a:cubicBezTo>
                  <a:lnTo>
                    <a:pt x="2826" y="4436"/>
                  </a:lnTo>
                  <a:cubicBezTo>
                    <a:pt x="2826" y="4497"/>
                    <a:pt x="2796" y="4528"/>
                    <a:pt x="2796" y="4588"/>
                  </a:cubicBezTo>
                  <a:cubicBezTo>
                    <a:pt x="2766" y="4649"/>
                    <a:pt x="2766" y="4710"/>
                    <a:pt x="2735" y="4771"/>
                  </a:cubicBezTo>
                  <a:lnTo>
                    <a:pt x="2766" y="4528"/>
                  </a:lnTo>
                  <a:cubicBezTo>
                    <a:pt x="2766" y="4436"/>
                    <a:pt x="2796" y="4345"/>
                    <a:pt x="2796" y="4254"/>
                  </a:cubicBezTo>
                  <a:close/>
                  <a:moveTo>
                    <a:pt x="1398" y="3950"/>
                  </a:moveTo>
                  <a:lnTo>
                    <a:pt x="1398" y="4163"/>
                  </a:lnTo>
                  <a:lnTo>
                    <a:pt x="1368" y="4528"/>
                  </a:lnTo>
                  <a:cubicBezTo>
                    <a:pt x="1368" y="4649"/>
                    <a:pt x="1338" y="4801"/>
                    <a:pt x="1338" y="4923"/>
                  </a:cubicBezTo>
                  <a:lnTo>
                    <a:pt x="1338" y="4406"/>
                  </a:lnTo>
                  <a:cubicBezTo>
                    <a:pt x="1338" y="4345"/>
                    <a:pt x="1338" y="4284"/>
                    <a:pt x="1338" y="4224"/>
                  </a:cubicBezTo>
                  <a:cubicBezTo>
                    <a:pt x="1368" y="4163"/>
                    <a:pt x="1368" y="4102"/>
                    <a:pt x="1368" y="4041"/>
                  </a:cubicBezTo>
                  <a:cubicBezTo>
                    <a:pt x="1383" y="4011"/>
                    <a:pt x="1391" y="3981"/>
                    <a:pt x="1398" y="3950"/>
                  </a:cubicBezTo>
                  <a:close/>
                  <a:moveTo>
                    <a:pt x="2401" y="3677"/>
                  </a:moveTo>
                  <a:lnTo>
                    <a:pt x="2431" y="3707"/>
                  </a:lnTo>
                  <a:cubicBezTo>
                    <a:pt x="2401" y="3798"/>
                    <a:pt x="2401" y="3890"/>
                    <a:pt x="2401" y="3950"/>
                  </a:cubicBezTo>
                  <a:cubicBezTo>
                    <a:pt x="2401" y="4072"/>
                    <a:pt x="2371" y="4224"/>
                    <a:pt x="2371" y="4345"/>
                  </a:cubicBezTo>
                  <a:cubicBezTo>
                    <a:pt x="2371" y="4467"/>
                    <a:pt x="2401" y="4558"/>
                    <a:pt x="2431" y="4679"/>
                  </a:cubicBezTo>
                  <a:lnTo>
                    <a:pt x="2401" y="4679"/>
                  </a:lnTo>
                  <a:cubicBezTo>
                    <a:pt x="2401" y="4710"/>
                    <a:pt x="2401" y="4740"/>
                    <a:pt x="2401" y="4771"/>
                  </a:cubicBezTo>
                  <a:cubicBezTo>
                    <a:pt x="2401" y="4831"/>
                    <a:pt x="2371" y="4892"/>
                    <a:pt x="2371" y="4983"/>
                  </a:cubicBezTo>
                  <a:cubicBezTo>
                    <a:pt x="2340" y="5044"/>
                    <a:pt x="2310" y="5166"/>
                    <a:pt x="2310" y="5257"/>
                  </a:cubicBezTo>
                  <a:cubicBezTo>
                    <a:pt x="2279" y="5196"/>
                    <a:pt x="2249" y="5166"/>
                    <a:pt x="2188" y="5166"/>
                  </a:cubicBezTo>
                  <a:lnTo>
                    <a:pt x="2127" y="5166"/>
                  </a:lnTo>
                  <a:cubicBezTo>
                    <a:pt x="2097" y="5044"/>
                    <a:pt x="2097" y="4923"/>
                    <a:pt x="2127" y="4801"/>
                  </a:cubicBezTo>
                  <a:lnTo>
                    <a:pt x="2127" y="4649"/>
                  </a:lnTo>
                  <a:cubicBezTo>
                    <a:pt x="2127" y="4619"/>
                    <a:pt x="2127" y="4588"/>
                    <a:pt x="2158" y="4558"/>
                  </a:cubicBezTo>
                  <a:cubicBezTo>
                    <a:pt x="2188" y="4406"/>
                    <a:pt x="2219" y="4254"/>
                    <a:pt x="2249" y="4102"/>
                  </a:cubicBezTo>
                  <a:lnTo>
                    <a:pt x="2279" y="3981"/>
                  </a:lnTo>
                  <a:cubicBezTo>
                    <a:pt x="2279" y="3950"/>
                    <a:pt x="2279" y="3920"/>
                    <a:pt x="2310" y="3890"/>
                  </a:cubicBezTo>
                  <a:lnTo>
                    <a:pt x="2340" y="3798"/>
                  </a:lnTo>
                  <a:cubicBezTo>
                    <a:pt x="2371" y="3738"/>
                    <a:pt x="2371" y="3707"/>
                    <a:pt x="2401" y="3677"/>
                  </a:cubicBezTo>
                  <a:close/>
                  <a:moveTo>
                    <a:pt x="456" y="4892"/>
                  </a:moveTo>
                  <a:cubicBezTo>
                    <a:pt x="487" y="4923"/>
                    <a:pt x="487" y="4953"/>
                    <a:pt x="517" y="4983"/>
                  </a:cubicBezTo>
                  <a:lnTo>
                    <a:pt x="578" y="5014"/>
                  </a:lnTo>
                  <a:lnTo>
                    <a:pt x="578" y="5044"/>
                  </a:lnTo>
                  <a:cubicBezTo>
                    <a:pt x="578" y="5166"/>
                    <a:pt x="608" y="5257"/>
                    <a:pt x="639" y="5348"/>
                  </a:cubicBezTo>
                  <a:cubicBezTo>
                    <a:pt x="639" y="5409"/>
                    <a:pt x="669" y="5439"/>
                    <a:pt x="700" y="5500"/>
                  </a:cubicBezTo>
                  <a:lnTo>
                    <a:pt x="639" y="5409"/>
                  </a:lnTo>
                  <a:cubicBezTo>
                    <a:pt x="578" y="5226"/>
                    <a:pt x="517" y="5074"/>
                    <a:pt x="456" y="4892"/>
                  </a:cubicBezTo>
                  <a:close/>
                  <a:moveTo>
                    <a:pt x="2917" y="5226"/>
                  </a:moveTo>
                  <a:cubicBezTo>
                    <a:pt x="2917" y="5257"/>
                    <a:pt x="2887" y="5317"/>
                    <a:pt x="2857" y="5378"/>
                  </a:cubicBezTo>
                  <a:lnTo>
                    <a:pt x="2826" y="5378"/>
                  </a:lnTo>
                  <a:cubicBezTo>
                    <a:pt x="2786" y="5419"/>
                    <a:pt x="2745" y="5459"/>
                    <a:pt x="2705" y="5500"/>
                  </a:cubicBezTo>
                  <a:lnTo>
                    <a:pt x="2705" y="5500"/>
                  </a:lnTo>
                  <a:lnTo>
                    <a:pt x="2766" y="5409"/>
                  </a:lnTo>
                  <a:lnTo>
                    <a:pt x="2857" y="5226"/>
                  </a:lnTo>
                  <a:close/>
                  <a:moveTo>
                    <a:pt x="1884" y="5409"/>
                  </a:moveTo>
                  <a:cubicBezTo>
                    <a:pt x="1884" y="5469"/>
                    <a:pt x="1915" y="5561"/>
                    <a:pt x="1976" y="5621"/>
                  </a:cubicBezTo>
                  <a:cubicBezTo>
                    <a:pt x="1976" y="5682"/>
                    <a:pt x="1945" y="5743"/>
                    <a:pt x="1945" y="5773"/>
                  </a:cubicBezTo>
                  <a:lnTo>
                    <a:pt x="1915" y="5773"/>
                  </a:lnTo>
                  <a:lnTo>
                    <a:pt x="1915" y="5804"/>
                  </a:lnTo>
                  <a:cubicBezTo>
                    <a:pt x="1884" y="5773"/>
                    <a:pt x="1884" y="5743"/>
                    <a:pt x="1854" y="5712"/>
                  </a:cubicBezTo>
                  <a:cubicBezTo>
                    <a:pt x="1854" y="5682"/>
                    <a:pt x="1824" y="5621"/>
                    <a:pt x="1824" y="5591"/>
                  </a:cubicBezTo>
                  <a:lnTo>
                    <a:pt x="1824" y="5530"/>
                  </a:lnTo>
                  <a:lnTo>
                    <a:pt x="1884" y="5409"/>
                  </a:lnTo>
                  <a:close/>
                  <a:moveTo>
                    <a:pt x="1641" y="5956"/>
                  </a:moveTo>
                  <a:cubicBezTo>
                    <a:pt x="1672" y="5956"/>
                    <a:pt x="1672" y="5986"/>
                    <a:pt x="1702" y="6016"/>
                  </a:cubicBezTo>
                  <a:lnTo>
                    <a:pt x="1581" y="6016"/>
                  </a:lnTo>
                  <a:cubicBezTo>
                    <a:pt x="1611" y="5986"/>
                    <a:pt x="1611" y="5956"/>
                    <a:pt x="1641" y="5956"/>
                  </a:cubicBezTo>
                  <a:close/>
                  <a:moveTo>
                    <a:pt x="2067" y="1"/>
                  </a:moveTo>
                  <a:cubicBezTo>
                    <a:pt x="2006" y="1"/>
                    <a:pt x="1945" y="1"/>
                    <a:pt x="1884" y="31"/>
                  </a:cubicBezTo>
                  <a:cubicBezTo>
                    <a:pt x="1854" y="61"/>
                    <a:pt x="1793" y="61"/>
                    <a:pt x="1763" y="92"/>
                  </a:cubicBezTo>
                  <a:cubicBezTo>
                    <a:pt x="1641" y="152"/>
                    <a:pt x="1581" y="213"/>
                    <a:pt x="1489" y="304"/>
                  </a:cubicBezTo>
                  <a:lnTo>
                    <a:pt x="1459" y="335"/>
                  </a:lnTo>
                  <a:lnTo>
                    <a:pt x="1429" y="335"/>
                  </a:lnTo>
                  <a:cubicBezTo>
                    <a:pt x="1398" y="365"/>
                    <a:pt x="1398" y="365"/>
                    <a:pt x="1368" y="365"/>
                  </a:cubicBezTo>
                  <a:cubicBezTo>
                    <a:pt x="1338" y="395"/>
                    <a:pt x="1338" y="395"/>
                    <a:pt x="1307" y="395"/>
                  </a:cubicBezTo>
                  <a:lnTo>
                    <a:pt x="1246" y="487"/>
                  </a:lnTo>
                  <a:cubicBezTo>
                    <a:pt x="1125" y="578"/>
                    <a:pt x="1034" y="730"/>
                    <a:pt x="943" y="851"/>
                  </a:cubicBezTo>
                  <a:cubicBezTo>
                    <a:pt x="821" y="1003"/>
                    <a:pt x="730" y="1125"/>
                    <a:pt x="639" y="1277"/>
                  </a:cubicBezTo>
                  <a:cubicBezTo>
                    <a:pt x="578" y="1429"/>
                    <a:pt x="487" y="1550"/>
                    <a:pt x="426" y="1702"/>
                  </a:cubicBezTo>
                  <a:cubicBezTo>
                    <a:pt x="365" y="1854"/>
                    <a:pt x="274" y="2006"/>
                    <a:pt x="213" y="2188"/>
                  </a:cubicBezTo>
                  <a:cubicBezTo>
                    <a:pt x="183" y="2340"/>
                    <a:pt x="153" y="2492"/>
                    <a:pt x="92" y="2674"/>
                  </a:cubicBezTo>
                  <a:cubicBezTo>
                    <a:pt x="61" y="2826"/>
                    <a:pt x="61" y="2978"/>
                    <a:pt x="31" y="3160"/>
                  </a:cubicBezTo>
                  <a:cubicBezTo>
                    <a:pt x="31" y="3312"/>
                    <a:pt x="1" y="3495"/>
                    <a:pt x="1" y="3646"/>
                  </a:cubicBezTo>
                  <a:cubicBezTo>
                    <a:pt x="1" y="3981"/>
                    <a:pt x="1" y="4284"/>
                    <a:pt x="61" y="4619"/>
                  </a:cubicBezTo>
                  <a:cubicBezTo>
                    <a:pt x="92" y="4771"/>
                    <a:pt x="122" y="4923"/>
                    <a:pt x="183" y="5105"/>
                  </a:cubicBezTo>
                  <a:cubicBezTo>
                    <a:pt x="213" y="5166"/>
                    <a:pt x="244" y="5257"/>
                    <a:pt x="274" y="5317"/>
                  </a:cubicBezTo>
                  <a:cubicBezTo>
                    <a:pt x="305" y="5409"/>
                    <a:pt x="335" y="5469"/>
                    <a:pt x="365" y="5530"/>
                  </a:cubicBezTo>
                  <a:cubicBezTo>
                    <a:pt x="456" y="5682"/>
                    <a:pt x="548" y="5834"/>
                    <a:pt x="669" y="5986"/>
                  </a:cubicBezTo>
                  <a:cubicBezTo>
                    <a:pt x="700" y="6016"/>
                    <a:pt x="730" y="6047"/>
                    <a:pt x="791" y="6077"/>
                  </a:cubicBezTo>
                  <a:cubicBezTo>
                    <a:pt x="821" y="6107"/>
                    <a:pt x="882" y="6168"/>
                    <a:pt x="943" y="6199"/>
                  </a:cubicBezTo>
                  <a:lnTo>
                    <a:pt x="1125" y="6320"/>
                  </a:lnTo>
                  <a:cubicBezTo>
                    <a:pt x="1216" y="6351"/>
                    <a:pt x="1307" y="6381"/>
                    <a:pt x="1398" y="6411"/>
                  </a:cubicBezTo>
                  <a:cubicBezTo>
                    <a:pt x="1429" y="6442"/>
                    <a:pt x="1489" y="6442"/>
                    <a:pt x="1550" y="6442"/>
                  </a:cubicBezTo>
                  <a:lnTo>
                    <a:pt x="1733" y="6442"/>
                  </a:lnTo>
                  <a:cubicBezTo>
                    <a:pt x="1824" y="6442"/>
                    <a:pt x="1915" y="6411"/>
                    <a:pt x="2006" y="6381"/>
                  </a:cubicBezTo>
                  <a:cubicBezTo>
                    <a:pt x="2067" y="6381"/>
                    <a:pt x="2158" y="6351"/>
                    <a:pt x="2219" y="6290"/>
                  </a:cubicBezTo>
                  <a:lnTo>
                    <a:pt x="2431" y="6168"/>
                  </a:lnTo>
                  <a:cubicBezTo>
                    <a:pt x="2553" y="6077"/>
                    <a:pt x="2705" y="5986"/>
                    <a:pt x="2826" y="5864"/>
                  </a:cubicBezTo>
                  <a:cubicBezTo>
                    <a:pt x="2857" y="5804"/>
                    <a:pt x="2917" y="5773"/>
                    <a:pt x="2978" y="5712"/>
                  </a:cubicBezTo>
                  <a:lnTo>
                    <a:pt x="3069" y="5621"/>
                  </a:lnTo>
                  <a:cubicBezTo>
                    <a:pt x="3100" y="5530"/>
                    <a:pt x="3161" y="5469"/>
                    <a:pt x="3221" y="5378"/>
                  </a:cubicBezTo>
                  <a:cubicBezTo>
                    <a:pt x="3282" y="5226"/>
                    <a:pt x="3373" y="5105"/>
                    <a:pt x="3434" y="4953"/>
                  </a:cubicBezTo>
                  <a:cubicBezTo>
                    <a:pt x="3495" y="4801"/>
                    <a:pt x="3586" y="4649"/>
                    <a:pt x="3616" y="4528"/>
                  </a:cubicBezTo>
                  <a:cubicBezTo>
                    <a:pt x="3738" y="4224"/>
                    <a:pt x="3829" y="3890"/>
                    <a:pt x="3920" y="3586"/>
                  </a:cubicBezTo>
                  <a:cubicBezTo>
                    <a:pt x="3950" y="3434"/>
                    <a:pt x="3981" y="3282"/>
                    <a:pt x="4011" y="3100"/>
                  </a:cubicBezTo>
                  <a:cubicBezTo>
                    <a:pt x="4011" y="3008"/>
                    <a:pt x="4011" y="2917"/>
                    <a:pt x="4042" y="2826"/>
                  </a:cubicBezTo>
                  <a:cubicBezTo>
                    <a:pt x="4042" y="2735"/>
                    <a:pt x="4042" y="2674"/>
                    <a:pt x="4042" y="2613"/>
                  </a:cubicBezTo>
                  <a:lnTo>
                    <a:pt x="4042" y="2340"/>
                  </a:lnTo>
                  <a:cubicBezTo>
                    <a:pt x="4042" y="2249"/>
                    <a:pt x="4011" y="2188"/>
                    <a:pt x="4011" y="2127"/>
                  </a:cubicBezTo>
                  <a:cubicBezTo>
                    <a:pt x="3981" y="1945"/>
                    <a:pt x="3950" y="1793"/>
                    <a:pt x="3890" y="1641"/>
                  </a:cubicBezTo>
                  <a:cubicBezTo>
                    <a:pt x="3829" y="1459"/>
                    <a:pt x="3768" y="1307"/>
                    <a:pt x="3677" y="1155"/>
                  </a:cubicBezTo>
                  <a:cubicBezTo>
                    <a:pt x="3647" y="1094"/>
                    <a:pt x="3586" y="1034"/>
                    <a:pt x="3555" y="973"/>
                  </a:cubicBezTo>
                  <a:cubicBezTo>
                    <a:pt x="3495" y="882"/>
                    <a:pt x="3434" y="821"/>
                    <a:pt x="3373" y="760"/>
                  </a:cubicBezTo>
                  <a:cubicBezTo>
                    <a:pt x="3252" y="639"/>
                    <a:pt x="3161" y="547"/>
                    <a:pt x="3039" y="426"/>
                  </a:cubicBezTo>
                  <a:lnTo>
                    <a:pt x="2857" y="274"/>
                  </a:lnTo>
                  <a:lnTo>
                    <a:pt x="2766" y="213"/>
                  </a:lnTo>
                  <a:cubicBezTo>
                    <a:pt x="2705" y="183"/>
                    <a:pt x="2674" y="122"/>
                    <a:pt x="2614" y="122"/>
                  </a:cubicBezTo>
                  <a:cubicBezTo>
                    <a:pt x="2522" y="61"/>
                    <a:pt x="2431" y="31"/>
                    <a:pt x="2371" y="31"/>
                  </a:cubicBezTo>
                  <a:cubicBezTo>
                    <a:pt x="2310" y="1"/>
                    <a:pt x="2279" y="1"/>
                    <a:pt x="2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51700" y="159165"/>
              <a:ext cx="115311" cy="217237"/>
            </a:xfrm>
            <a:custGeom>
              <a:avLst/>
              <a:gdLst/>
              <a:ahLst/>
              <a:cxnLst/>
              <a:rect l="l" t="t" r="r" b="b"/>
              <a:pathLst>
                <a:path w="3403" h="6411" extrusionOk="0">
                  <a:moveTo>
                    <a:pt x="2188" y="304"/>
                  </a:moveTo>
                  <a:cubicBezTo>
                    <a:pt x="2248" y="304"/>
                    <a:pt x="2309" y="304"/>
                    <a:pt x="2340" y="334"/>
                  </a:cubicBezTo>
                  <a:lnTo>
                    <a:pt x="2400" y="334"/>
                  </a:lnTo>
                  <a:lnTo>
                    <a:pt x="2431" y="365"/>
                  </a:lnTo>
                  <a:cubicBezTo>
                    <a:pt x="2491" y="456"/>
                    <a:pt x="2552" y="517"/>
                    <a:pt x="2583" y="608"/>
                  </a:cubicBezTo>
                  <a:lnTo>
                    <a:pt x="2522" y="577"/>
                  </a:lnTo>
                  <a:cubicBezTo>
                    <a:pt x="2491" y="547"/>
                    <a:pt x="2461" y="517"/>
                    <a:pt x="2431" y="517"/>
                  </a:cubicBezTo>
                  <a:lnTo>
                    <a:pt x="2340" y="517"/>
                  </a:lnTo>
                  <a:lnTo>
                    <a:pt x="2188" y="486"/>
                  </a:lnTo>
                  <a:lnTo>
                    <a:pt x="1793" y="486"/>
                  </a:lnTo>
                  <a:cubicBezTo>
                    <a:pt x="1793" y="456"/>
                    <a:pt x="1762" y="456"/>
                    <a:pt x="1732" y="426"/>
                  </a:cubicBezTo>
                  <a:cubicBezTo>
                    <a:pt x="1793" y="395"/>
                    <a:pt x="1823" y="365"/>
                    <a:pt x="1884" y="334"/>
                  </a:cubicBezTo>
                  <a:cubicBezTo>
                    <a:pt x="1914" y="304"/>
                    <a:pt x="1945" y="304"/>
                    <a:pt x="2005" y="304"/>
                  </a:cubicBezTo>
                  <a:close/>
                  <a:moveTo>
                    <a:pt x="2157" y="1337"/>
                  </a:moveTo>
                  <a:lnTo>
                    <a:pt x="2157" y="1367"/>
                  </a:lnTo>
                  <a:cubicBezTo>
                    <a:pt x="2127" y="1610"/>
                    <a:pt x="2097" y="1853"/>
                    <a:pt x="2036" y="2066"/>
                  </a:cubicBezTo>
                  <a:cubicBezTo>
                    <a:pt x="2005" y="2188"/>
                    <a:pt x="1975" y="2279"/>
                    <a:pt x="1945" y="2400"/>
                  </a:cubicBezTo>
                  <a:lnTo>
                    <a:pt x="1945" y="2370"/>
                  </a:lnTo>
                  <a:cubicBezTo>
                    <a:pt x="1884" y="2552"/>
                    <a:pt x="1853" y="2704"/>
                    <a:pt x="1793" y="2856"/>
                  </a:cubicBezTo>
                  <a:lnTo>
                    <a:pt x="1793" y="2613"/>
                  </a:lnTo>
                  <a:cubicBezTo>
                    <a:pt x="1823" y="2522"/>
                    <a:pt x="1853" y="2400"/>
                    <a:pt x="1884" y="2279"/>
                  </a:cubicBezTo>
                  <a:cubicBezTo>
                    <a:pt x="1945" y="2127"/>
                    <a:pt x="1975" y="1945"/>
                    <a:pt x="2036" y="1762"/>
                  </a:cubicBezTo>
                  <a:cubicBezTo>
                    <a:pt x="2036" y="1702"/>
                    <a:pt x="2036" y="1641"/>
                    <a:pt x="2036" y="1580"/>
                  </a:cubicBezTo>
                  <a:cubicBezTo>
                    <a:pt x="2066" y="1519"/>
                    <a:pt x="2127" y="1398"/>
                    <a:pt x="2157" y="1337"/>
                  </a:cubicBezTo>
                  <a:close/>
                  <a:moveTo>
                    <a:pt x="2870" y="2466"/>
                  </a:moveTo>
                  <a:cubicBezTo>
                    <a:pt x="2871" y="2466"/>
                    <a:pt x="2856" y="2501"/>
                    <a:pt x="2856" y="2522"/>
                  </a:cubicBezTo>
                  <a:cubicBezTo>
                    <a:pt x="2883" y="2603"/>
                    <a:pt x="2886" y="2684"/>
                    <a:pt x="2886" y="2765"/>
                  </a:cubicBezTo>
                  <a:lnTo>
                    <a:pt x="2886" y="2765"/>
                  </a:lnTo>
                  <a:cubicBezTo>
                    <a:pt x="2856" y="2856"/>
                    <a:pt x="2856" y="2947"/>
                    <a:pt x="2826" y="3038"/>
                  </a:cubicBezTo>
                  <a:cubicBezTo>
                    <a:pt x="2826" y="3008"/>
                    <a:pt x="2795" y="2978"/>
                    <a:pt x="2765" y="2947"/>
                  </a:cubicBezTo>
                  <a:cubicBezTo>
                    <a:pt x="2765" y="2947"/>
                    <a:pt x="2765" y="2917"/>
                    <a:pt x="2795" y="2887"/>
                  </a:cubicBezTo>
                  <a:lnTo>
                    <a:pt x="2856" y="2613"/>
                  </a:lnTo>
                  <a:cubicBezTo>
                    <a:pt x="2856" y="2552"/>
                    <a:pt x="2856" y="2522"/>
                    <a:pt x="2856" y="2492"/>
                  </a:cubicBezTo>
                  <a:cubicBezTo>
                    <a:pt x="2866" y="2473"/>
                    <a:pt x="2869" y="2466"/>
                    <a:pt x="2870" y="2466"/>
                  </a:cubicBezTo>
                  <a:close/>
                  <a:moveTo>
                    <a:pt x="1550" y="3342"/>
                  </a:moveTo>
                  <a:cubicBezTo>
                    <a:pt x="1550" y="3373"/>
                    <a:pt x="1550" y="3403"/>
                    <a:pt x="1550" y="3433"/>
                  </a:cubicBezTo>
                  <a:lnTo>
                    <a:pt x="1550" y="3555"/>
                  </a:lnTo>
                  <a:lnTo>
                    <a:pt x="1519" y="3646"/>
                  </a:lnTo>
                  <a:cubicBezTo>
                    <a:pt x="1489" y="3737"/>
                    <a:pt x="1428" y="3828"/>
                    <a:pt x="1398" y="3950"/>
                  </a:cubicBezTo>
                  <a:lnTo>
                    <a:pt x="1428" y="3768"/>
                  </a:lnTo>
                  <a:cubicBezTo>
                    <a:pt x="1458" y="3616"/>
                    <a:pt x="1489" y="3494"/>
                    <a:pt x="1489" y="3342"/>
                  </a:cubicBezTo>
                  <a:close/>
                  <a:moveTo>
                    <a:pt x="1945" y="3646"/>
                  </a:moveTo>
                  <a:cubicBezTo>
                    <a:pt x="1945" y="3676"/>
                    <a:pt x="1945" y="3676"/>
                    <a:pt x="1945" y="3707"/>
                  </a:cubicBezTo>
                  <a:cubicBezTo>
                    <a:pt x="1975" y="3798"/>
                    <a:pt x="1975" y="3889"/>
                    <a:pt x="2005" y="3980"/>
                  </a:cubicBezTo>
                  <a:lnTo>
                    <a:pt x="1975" y="3980"/>
                  </a:lnTo>
                  <a:cubicBezTo>
                    <a:pt x="1945" y="4254"/>
                    <a:pt x="1853" y="4558"/>
                    <a:pt x="1762" y="4831"/>
                  </a:cubicBezTo>
                  <a:cubicBezTo>
                    <a:pt x="1732" y="4892"/>
                    <a:pt x="1732" y="4953"/>
                    <a:pt x="1702" y="5013"/>
                  </a:cubicBezTo>
                  <a:cubicBezTo>
                    <a:pt x="1671" y="5104"/>
                    <a:pt x="1641" y="5165"/>
                    <a:pt x="1610" y="5226"/>
                  </a:cubicBezTo>
                  <a:lnTo>
                    <a:pt x="1610" y="5074"/>
                  </a:lnTo>
                  <a:cubicBezTo>
                    <a:pt x="1610" y="4983"/>
                    <a:pt x="1610" y="4922"/>
                    <a:pt x="1641" y="4831"/>
                  </a:cubicBezTo>
                  <a:cubicBezTo>
                    <a:pt x="1641" y="4770"/>
                    <a:pt x="1641" y="4709"/>
                    <a:pt x="1671" y="4618"/>
                  </a:cubicBezTo>
                  <a:cubicBezTo>
                    <a:pt x="1671" y="4558"/>
                    <a:pt x="1702" y="4527"/>
                    <a:pt x="1702" y="4466"/>
                  </a:cubicBezTo>
                  <a:cubicBezTo>
                    <a:pt x="1702" y="4406"/>
                    <a:pt x="1732" y="4315"/>
                    <a:pt x="1732" y="4254"/>
                  </a:cubicBezTo>
                  <a:cubicBezTo>
                    <a:pt x="1762" y="4132"/>
                    <a:pt x="1793" y="4011"/>
                    <a:pt x="1853" y="3889"/>
                  </a:cubicBezTo>
                  <a:cubicBezTo>
                    <a:pt x="1884" y="3798"/>
                    <a:pt x="1914" y="3737"/>
                    <a:pt x="1945" y="3646"/>
                  </a:cubicBezTo>
                  <a:close/>
                  <a:moveTo>
                    <a:pt x="1215" y="4588"/>
                  </a:moveTo>
                  <a:cubicBezTo>
                    <a:pt x="1215" y="4618"/>
                    <a:pt x="1215" y="4649"/>
                    <a:pt x="1215" y="4709"/>
                  </a:cubicBezTo>
                  <a:cubicBezTo>
                    <a:pt x="1215" y="4861"/>
                    <a:pt x="1215" y="5044"/>
                    <a:pt x="1215" y="5226"/>
                  </a:cubicBezTo>
                  <a:lnTo>
                    <a:pt x="1185" y="5378"/>
                  </a:lnTo>
                  <a:lnTo>
                    <a:pt x="1155" y="5408"/>
                  </a:lnTo>
                  <a:cubicBezTo>
                    <a:pt x="1094" y="5287"/>
                    <a:pt x="1094" y="5196"/>
                    <a:pt x="1063" y="5104"/>
                  </a:cubicBezTo>
                  <a:cubicBezTo>
                    <a:pt x="1063" y="5074"/>
                    <a:pt x="1094" y="5013"/>
                    <a:pt x="1094" y="4983"/>
                  </a:cubicBezTo>
                  <a:cubicBezTo>
                    <a:pt x="1124" y="4953"/>
                    <a:pt x="1155" y="4801"/>
                    <a:pt x="1185" y="4740"/>
                  </a:cubicBezTo>
                  <a:cubicBezTo>
                    <a:pt x="1215" y="4649"/>
                    <a:pt x="1215" y="4649"/>
                    <a:pt x="1215" y="4588"/>
                  </a:cubicBezTo>
                  <a:close/>
                  <a:moveTo>
                    <a:pt x="2674" y="4558"/>
                  </a:moveTo>
                  <a:lnTo>
                    <a:pt x="2674" y="4558"/>
                  </a:lnTo>
                  <a:cubicBezTo>
                    <a:pt x="2704" y="4649"/>
                    <a:pt x="2674" y="4709"/>
                    <a:pt x="2643" y="4740"/>
                  </a:cubicBezTo>
                  <a:cubicBezTo>
                    <a:pt x="2583" y="4861"/>
                    <a:pt x="2552" y="4983"/>
                    <a:pt x="2491" y="5104"/>
                  </a:cubicBezTo>
                  <a:cubicBezTo>
                    <a:pt x="2431" y="5196"/>
                    <a:pt x="2370" y="5287"/>
                    <a:pt x="2309" y="5408"/>
                  </a:cubicBezTo>
                  <a:cubicBezTo>
                    <a:pt x="2279" y="5439"/>
                    <a:pt x="2279" y="5469"/>
                    <a:pt x="2248" y="5499"/>
                  </a:cubicBezTo>
                  <a:cubicBezTo>
                    <a:pt x="2218" y="5530"/>
                    <a:pt x="2157" y="5621"/>
                    <a:pt x="2127" y="5651"/>
                  </a:cubicBezTo>
                  <a:cubicBezTo>
                    <a:pt x="2066" y="5682"/>
                    <a:pt x="2066" y="5712"/>
                    <a:pt x="2036" y="5742"/>
                  </a:cubicBezTo>
                  <a:lnTo>
                    <a:pt x="2097" y="5651"/>
                  </a:lnTo>
                  <a:cubicBezTo>
                    <a:pt x="2157" y="5499"/>
                    <a:pt x="2218" y="5348"/>
                    <a:pt x="2309" y="5196"/>
                  </a:cubicBezTo>
                  <a:cubicBezTo>
                    <a:pt x="2340" y="5104"/>
                    <a:pt x="2370" y="5013"/>
                    <a:pt x="2431" y="4922"/>
                  </a:cubicBezTo>
                  <a:cubicBezTo>
                    <a:pt x="2461" y="4922"/>
                    <a:pt x="2461" y="4892"/>
                    <a:pt x="2491" y="4892"/>
                  </a:cubicBezTo>
                  <a:cubicBezTo>
                    <a:pt x="2522" y="4861"/>
                    <a:pt x="2552" y="4831"/>
                    <a:pt x="2552" y="4831"/>
                  </a:cubicBezTo>
                  <a:cubicBezTo>
                    <a:pt x="2583" y="4801"/>
                    <a:pt x="2613" y="4740"/>
                    <a:pt x="2643" y="4709"/>
                  </a:cubicBezTo>
                  <a:cubicBezTo>
                    <a:pt x="2643" y="4649"/>
                    <a:pt x="2674" y="4618"/>
                    <a:pt x="2674" y="4588"/>
                  </a:cubicBezTo>
                  <a:lnTo>
                    <a:pt x="2674" y="4558"/>
                  </a:lnTo>
                  <a:close/>
                  <a:moveTo>
                    <a:pt x="334" y="5044"/>
                  </a:moveTo>
                  <a:lnTo>
                    <a:pt x="334" y="5044"/>
                  </a:lnTo>
                  <a:cubicBezTo>
                    <a:pt x="365" y="5104"/>
                    <a:pt x="395" y="5135"/>
                    <a:pt x="425" y="5196"/>
                  </a:cubicBezTo>
                  <a:cubicBezTo>
                    <a:pt x="456" y="5226"/>
                    <a:pt x="517" y="5287"/>
                    <a:pt x="547" y="5317"/>
                  </a:cubicBezTo>
                  <a:cubicBezTo>
                    <a:pt x="577" y="5317"/>
                    <a:pt x="608" y="5317"/>
                    <a:pt x="638" y="5348"/>
                  </a:cubicBezTo>
                  <a:cubicBezTo>
                    <a:pt x="669" y="5469"/>
                    <a:pt x="699" y="5591"/>
                    <a:pt x="729" y="5712"/>
                  </a:cubicBezTo>
                  <a:lnTo>
                    <a:pt x="760" y="5773"/>
                  </a:lnTo>
                  <a:cubicBezTo>
                    <a:pt x="729" y="5742"/>
                    <a:pt x="669" y="5682"/>
                    <a:pt x="638" y="5651"/>
                  </a:cubicBezTo>
                  <a:cubicBezTo>
                    <a:pt x="608" y="5621"/>
                    <a:pt x="577" y="5591"/>
                    <a:pt x="577" y="5560"/>
                  </a:cubicBezTo>
                  <a:cubicBezTo>
                    <a:pt x="517" y="5499"/>
                    <a:pt x="486" y="5439"/>
                    <a:pt x="456" y="5378"/>
                  </a:cubicBezTo>
                  <a:cubicBezTo>
                    <a:pt x="395" y="5256"/>
                    <a:pt x="365" y="5165"/>
                    <a:pt x="334" y="5044"/>
                  </a:cubicBezTo>
                  <a:close/>
                  <a:moveTo>
                    <a:pt x="1246" y="5986"/>
                  </a:moveTo>
                  <a:cubicBezTo>
                    <a:pt x="1276" y="6016"/>
                    <a:pt x="1337" y="6016"/>
                    <a:pt x="1398" y="6016"/>
                  </a:cubicBezTo>
                  <a:cubicBezTo>
                    <a:pt x="1428" y="6046"/>
                    <a:pt x="1428" y="6077"/>
                    <a:pt x="1458" y="6077"/>
                  </a:cubicBezTo>
                  <a:cubicBezTo>
                    <a:pt x="1467" y="6085"/>
                    <a:pt x="1476" y="6092"/>
                    <a:pt x="1484" y="6097"/>
                  </a:cubicBezTo>
                  <a:lnTo>
                    <a:pt x="1484" y="6097"/>
                  </a:lnTo>
                  <a:cubicBezTo>
                    <a:pt x="1404" y="6076"/>
                    <a:pt x="1321" y="6073"/>
                    <a:pt x="1215" y="6046"/>
                  </a:cubicBezTo>
                  <a:cubicBezTo>
                    <a:pt x="1215" y="6016"/>
                    <a:pt x="1215" y="6016"/>
                    <a:pt x="1246" y="5986"/>
                  </a:cubicBezTo>
                  <a:close/>
                  <a:moveTo>
                    <a:pt x="2036" y="0"/>
                  </a:moveTo>
                  <a:cubicBezTo>
                    <a:pt x="1975" y="0"/>
                    <a:pt x="1914" y="31"/>
                    <a:pt x="1853" y="31"/>
                  </a:cubicBezTo>
                  <a:cubicBezTo>
                    <a:pt x="1762" y="61"/>
                    <a:pt x="1702" y="122"/>
                    <a:pt x="1610" y="152"/>
                  </a:cubicBezTo>
                  <a:cubicBezTo>
                    <a:pt x="1489" y="243"/>
                    <a:pt x="1367" y="334"/>
                    <a:pt x="1276" y="456"/>
                  </a:cubicBezTo>
                  <a:cubicBezTo>
                    <a:pt x="1185" y="608"/>
                    <a:pt x="1094" y="760"/>
                    <a:pt x="1003" y="912"/>
                  </a:cubicBezTo>
                  <a:cubicBezTo>
                    <a:pt x="942" y="1064"/>
                    <a:pt x="851" y="1185"/>
                    <a:pt x="790" y="1337"/>
                  </a:cubicBezTo>
                  <a:cubicBezTo>
                    <a:pt x="729" y="1489"/>
                    <a:pt x="669" y="1641"/>
                    <a:pt x="608" y="1793"/>
                  </a:cubicBezTo>
                  <a:cubicBezTo>
                    <a:pt x="577" y="1884"/>
                    <a:pt x="577" y="1975"/>
                    <a:pt x="547" y="2066"/>
                  </a:cubicBezTo>
                  <a:cubicBezTo>
                    <a:pt x="547" y="2066"/>
                    <a:pt x="547" y="2097"/>
                    <a:pt x="547" y="2127"/>
                  </a:cubicBezTo>
                  <a:cubicBezTo>
                    <a:pt x="486" y="2248"/>
                    <a:pt x="425" y="2400"/>
                    <a:pt x="395" y="2522"/>
                  </a:cubicBezTo>
                  <a:cubicBezTo>
                    <a:pt x="334" y="2674"/>
                    <a:pt x="304" y="2826"/>
                    <a:pt x="243" y="2978"/>
                  </a:cubicBezTo>
                  <a:cubicBezTo>
                    <a:pt x="213" y="3130"/>
                    <a:pt x="152" y="3312"/>
                    <a:pt x="91" y="3494"/>
                  </a:cubicBezTo>
                  <a:cubicBezTo>
                    <a:pt x="91" y="3555"/>
                    <a:pt x="61" y="3616"/>
                    <a:pt x="61" y="3707"/>
                  </a:cubicBezTo>
                  <a:cubicBezTo>
                    <a:pt x="61" y="3798"/>
                    <a:pt x="30" y="3889"/>
                    <a:pt x="30" y="3980"/>
                  </a:cubicBezTo>
                  <a:cubicBezTo>
                    <a:pt x="0" y="4132"/>
                    <a:pt x="0" y="4315"/>
                    <a:pt x="0" y="4497"/>
                  </a:cubicBezTo>
                  <a:cubicBezTo>
                    <a:pt x="0" y="4649"/>
                    <a:pt x="30" y="4801"/>
                    <a:pt x="61" y="4983"/>
                  </a:cubicBezTo>
                  <a:cubicBezTo>
                    <a:pt x="61" y="5044"/>
                    <a:pt x="61" y="5135"/>
                    <a:pt x="91" y="5226"/>
                  </a:cubicBezTo>
                  <a:cubicBezTo>
                    <a:pt x="122" y="5287"/>
                    <a:pt x="122" y="5348"/>
                    <a:pt x="152" y="5408"/>
                  </a:cubicBezTo>
                  <a:cubicBezTo>
                    <a:pt x="182" y="5499"/>
                    <a:pt x="243" y="5591"/>
                    <a:pt x="274" y="5682"/>
                  </a:cubicBezTo>
                  <a:cubicBezTo>
                    <a:pt x="334" y="5742"/>
                    <a:pt x="395" y="5803"/>
                    <a:pt x="456" y="5894"/>
                  </a:cubicBezTo>
                  <a:cubicBezTo>
                    <a:pt x="517" y="5955"/>
                    <a:pt x="577" y="6016"/>
                    <a:pt x="638" y="6046"/>
                  </a:cubicBezTo>
                  <a:cubicBezTo>
                    <a:pt x="729" y="6107"/>
                    <a:pt x="790" y="6168"/>
                    <a:pt x="851" y="6198"/>
                  </a:cubicBezTo>
                  <a:cubicBezTo>
                    <a:pt x="912" y="6229"/>
                    <a:pt x="942" y="6259"/>
                    <a:pt x="1003" y="6259"/>
                  </a:cubicBezTo>
                  <a:cubicBezTo>
                    <a:pt x="1094" y="6320"/>
                    <a:pt x="1155" y="6350"/>
                    <a:pt x="1246" y="6350"/>
                  </a:cubicBezTo>
                  <a:cubicBezTo>
                    <a:pt x="1337" y="6381"/>
                    <a:pt x="1428" y="6411"/>
                    <a:pt x="1519" y="6411"/>
                  </a:cubicBezTo>
                  <a:cubicBezTo>
                    <a:pt x="1610" y="6411"/>
                    <a:pt x="1732" y="6381"/>
                    <a:pt x="1823" y="6350"/>
                  </a:cubicBezTo>
                  <a:cubicBezTo>
                    <a:pt x="1914" y="6289"/>
                    <a:pt x="2036" y="6229"/>
                    <a:pt x="2127" y="6137"/>
                  </a:cubicBezTo>
                  <a:cubicBezTo>
                    <a:pt x="2248" y="6016"/>
                    <a:pt x="2340" y="5925"/>
                    <a:pt x="2461" y="5773"/>
                  </a:cubicBezTo>
                  <a:lnTo>
                    <a:pt x="2522" y="5682"/>
                  </a:lnTo>
                  <a:lnTo>
                    <a:pt x="2613" y="5560"/>
                  </a:lnTo>
                  <a:cubicBezTo>
                    <a:pt x="2643" y="5499"/>
                    <a:pt x="2704" y="5408"/>
                    <a:pt x="2735" y="5348"/>
                  </a:cubicBezTo>
                  <a:cubicBezTo>
                    <a:pt x="2826" y="5196"/>
                    <a:pt x="2886" y="5044"/>
                    <a:pt x="2947" y="4892"/>
                  </a:cubicBezTo>
                  <a:cubicBezTo>
                    <a:pt x="3008" y="4740"/>
                    <a:pt x="3038" y="4588"/>
                    <a:pt x="3099" y="4406"/>
                  </a:cubicBezTo>
                  <a:cubicBezTo>
                    <a:pt x="3130" y="4254"/>
                    <a:pt x="3190" y="4102"/>
                    <a:pt x="3221" y="3950"/>
                  </a:cubicBezTo>
                  <a:cubicBezTo>
                    <a:pt x="3251" y="3798"/>
                    <a:pt x="3281" y="3616"/>
                    <a:pt x="3312" y="3464"/>
                  </a:cubicBezTo>
                  <a:cubicBezTo>
                    <a:pt x="3312" y="3373"/>
                    <a:pt x="3312" y="3281"/>
                    <a:pt x="3342" y="3190"/>
                  </a:cubicBezTo>
                  <a:cubicBezTo>
                    <a:pt x="3342" y="3130"/>
                    <a:pt x="3342" y="3038"/>
                    <a:pt x="3342" y="2947"/>
                  </a:cubicBezTo>
                  <a:cubicBezTo>
                    <a:pt x="3373" y="2856"/>
                    <a:pt x="3342" y="2765"/>
                    <a:pt x="3342" y="2674"/>
                  </a:cubicBezTo>
                  <a:cubicBezTo>
                    <a:pt x="3342" y="2674"/>
                    <a:pt x="3342" y="2643"/>
                    <a:pt x="3342" y="2643"/>
                  </a:cubicBezTo>
                  <a:cubicBezTo>
                    <a:pt x="3373" y="2522"/>
                    <a:pt x="3373" y="2431"/>
                    <a:pt x="3373" y="2309"/>
                  </a:cubicBezTo>
                  <a:cubicBezTo>
                    <a:pt x="3403" y="2218"/>
                    <a:pt x="3403" y="2097"/>
                    <a:pt x="3373" y="1975"/>
                  </a:cubicBezTo>
                  <a:cubicBezTo>
                    <a:pt x="3373" y="1793"/>
                    <a:pt x="3342" y="1641"/>
                    <a:pt x="3281" y="1489"/>
                  </a:cubicBezTo>
                  <a:cubicBezTo>
                    <a:pt x="3251" y="1337"/>
                    <a:pt x="3190" y="1185"/>
                    <a:pt x="3130" y="1064"/>
                  </a:cubicBezTo>
                  <a:lnTo>
                    <a:pt x="3038" y="851"/>
                  </a:lnTo>
                  <a:cubicBezTo>
                    <a:pt x="3008" y="760"/>
                    <a:pt x="2978" y="669"/>
                    <a:pt x="2917" y="608"/>
                  </a:cubicBezTo>
                  <a:cubicBezTo>
                    <a:pt x="2886" y="517"/>
                    <a:pt x="2856" y="456"/>
                    <a:pt x="2826" y="395"/>
                  </a:cubicBezTo>
                  <a:cubicBezTo>
                    <a:pt x="2765" y="334"/>
                    <a:pt x="2735" y="274"/>
                    <a:pt x="2704" y="213"/>
                  </a:cubicBezTo>
                  <a:cubicBezTo>
                    <a:pt x="2643" y="152"/>
                    <a:pt x="2613" y="122"/>
                    <a:pt x="2552" y="91"/>
                  </a:cubicBezTo>
                  <a:cubicBezTo>
                    <a:pt x="2491" y="61"/>
                    <a:pt x="2431" y="31"/>
                    <a:pt x="2370" y="31"/>
                  </a:cubicBezTo>
                  <a:cubicBezTo>
                    <a:pt x="2309" y="0"/>
                    <a:pt x="2218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657290" y="-142503"/>
              <a:ext cx="166816" cy="288327"/>
            </a:xfrm>
            <a:custGeom>
              <a:avLst/>
              <a:gdLst/>
              <a:ahLst/>
              <a:cxnLst/>
              <a:rect l="l" t="t" r="r" b="b"/>
              <a:pathLst>
                <a:path w="4923" h="8509" extrusionOk="0">
                  <a:moveTo>
                    <a:pt x="2006" y="1520"/>
                  </a:moveTo>
                  <a:lnTo>
                    <a:pt x="1885" y="1672"/>
                  </a:lnTo>
                  <a:lnTo>
                    <a:pt x="1824" y="1794"/>
                  </a:lnTo>
                  <a:lnTo>
                    <a:pt x="1793" y="1794"/>
                  </a:lnTo>
                  <a:cubicBezTo>
                    <a:pt x="1824" y="1794"/>
                    <a:pt x="1824" y="1763"/>
                    <a:pt x="1824" y="1763"/>
                  </a:cubicBezTo>
                  <a:cubicBezTo>
                    <a:pt x="1854" y="1702"/>
                    <a:pt x="1885" y="1642"/>
                    <a:pt x="1915" y="1581"/>
                  </a:cubicBezTo>
                  <a:cubicBezTo>
                    <a:pt x="1945" y="1551"/>
                    <a:pt x="1976" y="1520"/>
                    <a:pt x="2006" y="1520"/>
                  </a:cubicBezTo>
                  <a:close/>
                  <a:moveTo>
                    <a:pt x="3130" y="3647"/>
                  </a:moveTo>
                  <a:lnTo>
                    <a:pt x="3161" y="3829"/>
                  </a:lnTo>
                  <a:lnTo>
                    <a:pt x="3130" y="3890"/>
                  </a:lnTo>
                  <a:lnTo>
                    <a:pt x="3100" y="4012"/>
                  </a:lnTo>
                  <a:cubicBezTo>
                    <a:pt x="3100" y="3981"/>
                    <a:pt x="3070" y="3951"/>
                    <a:pt x="3070" y="3890"/>
                  </a:cubicBezTo>
                  <a:lnTo>
                    <a:pt x="3130" y="3647"/>
                  </a:lnTo>
                  <a:close/>
                  <a:moveTo>
                    <a:pt x="1854" y="3647"/>
                  </a:moveTo>
                  <a:cubicBezTo>
                    <a:pt x="1793" y="3829"/>
                    <a:pt x="1733" y="4012"/>
                    <a:pt x="1672" y="4163"/>
                  </a:cubicBezTo>
                  <a:lnTo>
                    <a:pt x="1611" y="4163"/>
                  </a:lnTo>
                  <a:cubicBezTo>
                    <a:pt x="1642" y="4163"/>
                    <a:pt x="1672" y="4103"/>
                    <a:pt x="1702" y="4072"/>
                  </a:cubicBezTo>
                  <a:lnTo>
                    <a:pt x="1672" y="4072"/>
                  </a:lnTo>
                  <a:cubicBezTo>
                    <a:pt x="1733" y="3920"/>
                    <a:pt x="1763" y="3799"/>
                    <a:pt x="1824" y="3647"/>
                  </a:cubicBezTo>
                  <a:close/>
                  <a:moveTo>
                    <a:pt x="2644" y="4224"/>
                  </a:moveTo>
                  <a:lnTo>
                    <a:pt x="2644" y="4285"/>
                  </a:lnTo>
                  <a:cubicBezTo>
                    <a:pt x="2614" y="4437"/>
                    <a:pt x="2553" y="4558"/>
                    <a:pt x="2523" y="4680"/>
                  </a:cubicBezTo>
                  <a:lnTo>
                    <a:pt x="2371" y="4680"/>
                  </a:lnTo>
                  <a:lnTo>
                    <a:pt x="2371" y="4650"/>
                  </a:lnTo>
                  <a:cubicBezTo>
                    <a:pt x="2371" y="4498"/>
                    <a:pt x="2462" y="4376"/>
                    <a:pt x="2492" y="4224"/>
                  </a:cubicBezTo>
                  <a:close/>
                  <a:moveTo>
                    <a:pt x="3489" y="5130"/>
                  </a:moveTo>
                  <a:lnTo>
                    <a:pt x="3434" y="5379"/>
                  </a:lnTo>
                  <a:lnTo>
                    <a:pt x="3404" y="5440"/>
                  </a:lnTo>
                  <a:lnTo>
                    <a:pt x="3404" y="5348"/>
                  </a:lnTo>
                  <a:cubicBezTo>
                    <a:pt x="3404" y="5318"/>
                    <a:pt x="3434" y="5257"/>
                    <a:pt x="3465" y="5227"/>
                  </a:cubicBezTo>
                  <a:cubicBezTo>
                    <a:pt x="3465" y="5209"/>
                    <a:pt x="3475" y="5171"/>
                    <a:pt x="3489" y="5130"/>
                  </a:cubicBezTo>
                  <a:close/>
                  <a:moveTo>
                    <a:pt x="517" y="5379"/>
                  </a:moveTo>
                  <a:cubicBezTo>
                    <a:pt x="548" y="5409"/>
                    <a:pt x="548" y="5440"/>
                    <a:pt x="578" y="5470"/>
                  </a:cubicBezTo>
                  <a:lnTo>
                    <a:pt x="609" y="5500"/>
                  </a:lnTo>
                  <a:cubicBezTo>
                    <a:pt x="609" y="5561"/>
                    <a:pt x="578" y="5652"/>
                    <a:pt x="578" y="5743"/>
                  </a:cubicBezTo>
                  <a:cubicBezTo>
                    <a:pt x="548" y="5956"/>
                    <a:pt x="548" y="6138"/>
                    <a:pt x="517" y="6321"/>
                  </a:cubicBezTo>
                  <a:lnTo>
                    <a:pt x="517" y="6199"/>
                  </a:lnTo>
                  <a:lnTo>
                    <a:pt x="517" y="5834"/>
                  </a:lnTo>
                  <a:lnTo>
                    <a:pt x="517" y="5379"/>
                  </a:lnTo>
                  <a:close/>
                  <a:moveTo>
                    <a:pt x="3191" y="5834"/>
                  </a:moveTo>
                  <a:cubicBezTo>
                    <a:pt x="3191" y="5895"/>
                    <a:pt x="3221" y="5926"/>
                    <a:pt x="3252" y="5986"/>
                  </a:cubicBezTo>
                  <a:cubicBezTo>
                    <a:pt x="3252" y="6047"/>
                    <a:pt x="3221" y="6078"/>
                    <a:pt x="3221" y="6108"/>
                  </a:cubicBezTo>
                  <a:lnTo>
                    <a:pt x="3191" y="6199"/>
                  </a:lnTo>
                  <a:cubicBezTo>
                    <a:pt x="3130" y="6260"/>
                    <a:pt x="3100" y="6351"/>
                    <a:pt x="3070" y="6442"/>
                  </a:cubicBezTo>
                  <a:lnTo>
                    <a:pt x="2978" y="6594"/>
                  </a:lnTo>
                  <a:lnTo>
                    <a:pt x="2978" y="6533"/>
                  </a:lnTo>
                  <a:cubicBezTo>
                    <a:pt x="3009" y="6442"/>
                    <a:pt x="3039" y="6351"/>
                    <a:pt x="3039" y="6260"/>
                  </a:cubicBezTo>
                  <a:cubicBezTo>
                    <a:pt x="3070" y="6169"/>
                    <a:pt x="3130" y="6017"/>
                    <a:pt x="3161" y="5865"/>
                  </a:cubicBezTo>
                  <a:lnTo>
                    <a:pt x="3191" y="5834"/>
                  </a:lnTo>
                  <a:close/>
                  <a:moveTo>
                    <a:pt x="1034" y="6837"/>
                  </a:moveTo>
                  <a:lnTo>
                    <a:pt x="1034" y="6837"/>
                  </a:lnTo>
                  <a:cubicBezTo>
                    <a:pt x="1004" y="6928"/>
                    <a:pt x="943" y="7019"/>
                    <a:pt x="912" y="7080"/>
                  </a:cubicBezTo>
                  <a:cubicBezTo>
                    <a:pt x="882" y="7111"/>
                    <a:pt x="852" y="7171"/>
                    <a:pt x="821" y="7202"/>
                  </a:cubicBezTo>
                  <a:cubicBezTo>
                    <a:pt x="852" y="7141"/>
                    <a:pt x="882" y="7050"/>
                    <a:pt x="882" y="6989"/>
                  </a:cubicBezTo>
                  <a:cubicBezTo>
                    <a:pt x="943" y="6959"/>
                    <a:pt x="1004" y="6898"/>
                    <a:pt x="1034" y="6837"/>
                  </a:cubicBezTo>
                  <a:close/>
                  <a:moveTo>
                    <a:pt x="1945" y="7141"/>
                  </a:moveTo>
                  <a:lnTo>
                    <a:pt x="1945" y="7202"/>
                  </a:lnTo>
                  <a:lnTo>
                    <a:pt x="1915" y="7262"/>
                  </a:lnTo>
                  <a:lnTo>
                    <a:pt x="1945" y="7141"/>
                  </a:lnTo>
                  <a:close/>
                  <a:moveTo>
                    <a:pt x="1733" y="6138"/>
                  </a:moveTo>
                  <a:lnTo>
                    <a:pt x="1733" y="6169"/>
                  </a:lnTo>
                  <a:cubicBezTo>
                    <a:pt x="1733" y="6229"/>
                    <a:pt x="1733" y="6290"/>
                    <a:pt x="1763" y="6321"/>
                  </a:cubicBezTo>
                  <a:cubicBezTo>
                    <a:pt x="1733" y="6381"/>
                    <a:pt x="1733" y="6412"/>
                    <a:pt x="1733" y="6442"/>
                  </a:cubicBezTo>
                  <a:lnTo>
                    <a:pt x="1642" y="6928"/>
                  </a:lnTo>
                  <a:cubicBezTo>
                    <a:pt x="1642" y="7050"/>
                    <a:pt x="1611" y="7141"/>
                    <a:pt x="1611" y="7232"/>
                  </a:cubicBezTo>
                  <a:cubicBezTo>
                    <a:pt x="1584" y="7287"/>
                    <a:pt x="1556" y="7317"/>
                    <a:pt x="1551" y="7345"/>
                  </a:cubicBezTo>
                  <a:lnTo>
                    <a:pt x="1551" y="7345"/>
                  </a:lnTo>
                  <a:cubicBezTo>
                    <a:pt x="1581" y="7014"/>
                    <a:pt x="1612" y="6713"/>
                    <a:pt x="1672" y="6381"/>
                  </a:cubicBezTo>
                  <a:lnTo>
                    <a:pt x="1733" y="6138"/>
                  </a:lnTo>
                  <a:close/>
                  <a:moveTo>
                    <a:pt x="1064" y="7354"/>
                  </a:moveTo>
                  <a:cubicBezTo>
                    <a:pt x="1064" y="7414"/>
                    <a:pt x="1064" y="7414"/>
                    <a:pt x="1095" y="7475"/>
                  </a:cubicBezTo>
                  <a:cubicBezTo>
                    <a:pt x="1095" y="7506"/>
                    <a:pt x="1125" y="7566"/>
                    <a:pt x="1155" y="7597"/>
                  </a:cubicBezTo>
                  <a:cubicBezTo>
                    <a:pt x="1186" y="7657"/>
                    <a:pt x="1186" y="7688"/>
                    <a:pt x="1247" y="7718"/>
                  </a:cubicBezTo>
                  <a:cubicBezTo>
                    <a:pt x="1247" y="7779"/>
                    <a:pt x="1247" y="7809"/>
                    <a:pt x="1277" y="7840"/>
                  </a:cubicBezTo>
                  <a:cubicBezTo>
                    <a:pt x="1307" y="7901"/>
                    <a:pt x="1338" y="7931"/>
                    <a:pt x="1399" y="7961"/>
                  </a:cubicBezTo>
                  <a:lnTo>
                    <a:pt x="1459" y="7992"/>
                  </a:lnTo>
                  <a:lnTo>
                    <a:pt x="1520" y="7992"/>
                  </a:lnTo>
                  <a:lnTo>
                    <a:pt x="1520" y="8113"/>
                  </a:lnTo>
                  <a:lnTo>
                    <a:pt x="1399" y="8022"/>
                  </a:lnTo>
                  <a:lnTo>
                    <a:pt x="1277" y="7961"/>
                  </a:lnTo>
                  <a:lnTo>
                    <a:pt x="1186" y="7901"/>
                  </a:lnTo>
                  <a:cubicBezTo>
                    <a:pt x="1125" y="7870"/>
                    <a:pt x="1095" y="7840"/>
                    <a:pt x="1064" y="7779"/>
                  </a:cubicBezTo>
                  <a:cubicBezTo>
                    <a:pt x="973" y="7718"/>
                    <a:pt x="943" y="7627"/>
                    <a:pt x="882" y="7536"/>
                  </a:cubicBezTo>
                  <a:lnTo>
                    <a:pt x="852" y="7506"/>
                  </a:lnTo>
                  <a:lnTo>
                    <a:pt x="882" y="7506"/>
                  </a:lnTo>
                  <a:lnTo>
                    <a:pt x="973" y="7475"/>
                  </a:lnTo>
                  <a:cubicBezTo>
                    <a:pt x="1004" y="7445"/>
                    <a:pt x="1004" y="7414"/>
                    <a:pt x="1034" y="7384"/>
                  </a:cubicBezTo>
                  <a:cubicBezTo>
                    <a:pt x="1064" y="7384"/>
                    <a:pt x="1064" y="7384"/>
                    <a:pt x="1064" y="7354"/>
                  </a:cubicBezTo>
                  <a:close/>
                  <a:moveTo>
                    <a:pt x="2249" y="7323"/>
                  </a:moveTo>
                  <a:lnTo>
                    <a:pt x="2219" y="7445"/>
                  </a:lnTo>
                  <a:lnTo>
                    <a:pt x="2158" y="7657"/>
                  </a:lnTo>
                  <a:cubicBezTo>
                    <a:pt x="2097" y="7779"/>
                    <a:pt x="2067" y="7901"/>
                    <a:pt x="1976" y="8022"/>
                  </a:cubicBezTo>
                  <a:cubicBezTo>
                    <a:pt x="1976" y="8052"/>
                    <a:pt x="1945" y="8083"/>
                    <a:pt x="1915" y="8113"/>
                  </a:cubicBezTo>
                  <a:lnTo>
                    <a:pt x="1854" y="8144"/>
                  </a:lnTo>
                  <a:lnTo>
                    <a:pt x="1854" y="8113"/>
                  </a:lnTo>
                  <a:cubicBezTo>
                    <a:pt x="1854" y="8052"/>
                    <a:pt x="1854" y="7961"/>
                    <a:pt x="1854" y="7870"/>
                  </a:cubicBezTo>
                  <a:cubicBezTo>
                    <a:pt x="2006" y="7779"/>
                    <a:pt x="2128" y="7597"/>
                    <a:pt x="2219" y="7414"/>
                  </a:cubicBezTo>
                  <a:lnTo>
                    <a:pt x="2249" y="7323"/>
                  </a:lnTo>
                  <a:close/>
                  <a:moveTo>
                    <a:pt x="2827" y="7779"/>
                  </a:moveTo>
                  <a:lnTo>
                    <a:pt x="2735" y="7870"/>
                  </a:lnTo>
                  <a:cubicBezTo>
                    <a:pt x="2614" y="7961"/>
                    <a:pt x="2492" y="8022"/>
                    <a:pt x="2371" y="8113"/>
                  </a:cubicBezTo>
                  <a:lnTo>
                    <a:pt x="2249" y="8144"/>
                  </a:lnTo>
                  <a:cubicBezTo>
                    <a:pt x="2280" y="8083"/>
                    <a:pt x="2310" y="8022"/>
                    <a:pt x="2340" y="7961"/>
                  </a:cubicBezTo>
                  <a:cubicBezTo>
                    <a:pt x="2371" y="7901"/>
                    <a:pt x="2371" y="7901"/>
                    <a:pt x="2401" y="7840"/>
                  </a:cubicBezTo>
                  <a:cubicBezTo>
                    <a:pt x="2432" y="7870"/>
                    <a:pt x="2462" y="7870"/>
                    <a:pt x="2492" y="7870"/>
                  </a:cubicBezTo>
                  <a:lnTo>
                    <a:pt x="2644" y="7870"/>
                  </a:lnTo>
                  <a:cubicBezTo>
                    <a:pt x="2705" y="7840"/>
                    <a:pt x="2735" y="7809"/>
                    <a:pt x="2766" y="7779"/>
                  </a:cubicBezTo>
                  <a:close/>
                  <a:moveTo>
                    <a:pt x="3070" y="1"/>
                  </a:moveTo>
                  <a:cubicBezTo>
                    <a:pt x="2978" y="1"/>
                    <a:pt x="2887" y="1"/>
                    <a:pt x="2827" y="31"/>
                  </a:cubicBezTo>
                  <a:lnTo>
                    <a:pt x="2735" y="62"/>
                  </a:lnTo>
                  <a:cubicBezTo>
                    <a:pt x="2675" y="62"/>
                    <a:pt x="2644" y="92"/>
                    <a:pt x="2614" y="123"/>
                  </a:cubicBezTo>
                  <a:cubicBezTo>
                    <a:pt x="2492" y="153"/>
                    <a:pt x="2401" y="214"/>
                    <a:pt x="2340" y="274"/>
                  </a:cubicBezTo>
                  <a:lnTo>
                    <a:pt x="2280" y="335"/>
                  </a:lnTo>
                  <a:cubicBezTo>
                    <a:pt x="2219" y="366"/>
                    <a:pt x="2128" y="426"/>
                    <a:pt x="2097" y="487"/>
                  </a:cubicBezTo>
                  <a:cubicBezTo>
                    <a:pt x="1945" y="578"/>
                    <a:pt x="1824" y="700"/>
                    <a:pt x="1702" y="821"/>
                  </a:cubicBezTo>
                  <a:cubicBezTo>
                    <a:pt x="1581" y="912"/>
                    <a:pt x="1490" y="1034"/>
                    <a:pt x="1399" y="1156"/>
                  </a:cubicBezTo>
                  <a:cubicBezTo>
                    <a:pt x="1338" y="1247"/>
                    <a:pt x="1277" y="1307"/>
                    <a:pt x="1247" y="1368"/>
                  </a:cubicBezTo>
                  <a:cubicBezTo>
                    <a:pt x="1186" y="1459"/>
                    <a:pt x="1155" y="1520"/>
                    <a:pt x="1095" y="1581"/>
                  </a:cubicBezTo>
                  <a:cubicBezTo>
                    <a:pt x="1064" y="1672"/>
                    <a:pt x="1034" y="1733"/>
                    <a:pt x="1004" y="1824"/>
                  </a:cubicBezTo>
                  <a:lnTo>
                    <a:pt x="852" y="2067"/>
                  </a:lnTo>
                  <a:cubicBezTo>
                    <a:pt x="760" y="2219"/>
                    <a:pt x="669" y="2340"/>
                    <a:pt x="609" y="2492"/>
                  </a:cubicBezTo>
                  <a:cubicBezTo>
                    <a:pt x="517" y="2644"/>
                    <a:pt x="457" y="2796"/>
                    <a:pt x="396" y="2918"/>
                  </a:cubicBezTo>
                  <a:cubicBezTo>
                    <a:pt x="366" y="3009"/>
                    <a:pt x="335" y="3100"/>
                    <a:pt x="305" y="3191"/>
                  </a:cubicBezTo>
                  <a:cubicBezTo>
                    <a:pt x="274" y="3282"/>
                    <a:pt x="274" y="3343"/>
                    <a:pt x="244" y="3434"/>
                  </a:cubicBezTo>
                  <a:cubicBezTo>
                    <a:pt x="214" y="3586"/>
                    <a:pt x="183" y="3738"/>
                    <a:pt x="153" y="3890"/>
                  </a:cubicBezTo>
                  <a:cubicBezTo>
                    <a:pt x="122" y="4072"/>
                    <a:pt x="122" y="4224"/>
                    <a:pt x="92" y="4376"/>
                  </a:cubicBezTo>
                  <a:lnTo>
                    <a:pt x="62" y="4619"/>
                  </a:lnTo>
                  <a:cubicBezTo>
                    <a:pt x="62" y="4710"/>
                    <a:pt x="62" y="4771"/>
                    <a:pt x="31" y="4862"/>
                  </a:cubicBezTo>
                  <a:cubicBezTo>
                    <a:pt x="31" y="5045"/>
                    <a:pt x="31" y="5196"/>
                    <a:pt x="1" y="5379"/>
                  </a:cubicBezTo>
                  <a:lnTo>
                    <a:pt x="1" y="5591"/>
                  </a:lnTo>
                  <a:cubicBezTo>
                    <a:pt x="1" y="5683"/>
                    <a:pt x="1" y="5743"/>
                    <a:pt x="31" y="5834"/>
                  </a:cubicBezTo>
                  <a:cubicBezTo>
                    <a:pt x="31" y="5986"/>
                    <a:pt x="92" y="6138"/>
                    <a:pt x="122" y="6290"/>
                  </a:cubicBezTo>
                  <a:cubicBezTo>
                    <a:pt x="122" y="6381"/>
                    <a:pt x="153" y="6473"/>
                    <a:pt x="153" y="6564"/>
                  </a:cubicBezTo>
                  <a:cubicBezTo>
                    <a:pt x="183" y="6624"/>
                    <a:pt x="214" y="6716"/>
                    <a:pt x="214" y="6776"/>
                  </a:cubicBezTo>
                  <a:cubicBezTo>
                    <a:pt x="274" y="6928"/>
                    <a:pt x="335" y="7080"/>
                    <a:pt x="396" y="7202"/>
                  </a:cubicBezTo>
                  <a:cubicBezTo>
                    <a:pt x="457" y="7354"/>
                    <a:pt x="517" y="7506"/>
                    <a:pt x="609" y="7657"/>
                  </a:cubicBezTo>
                  <a:cubicBezTo>
                    <a:pt x="639" y="7718"/>
                    <a:pt x="700" y="7779"/>
                    <a:pt x="730" y="7870"/>
                  </a:cubicBezTo>
                  <a:lnTo>
                    <a:pt x="791" y="7931"/>
                  </a:lnTo>
                  <a:lnTo>
                    <a:pt x="882" y="8022"/>
                  </a:lnTo>
                  <a:cubicBezTo>
                    <a:pt x="882" y="8052"/>
                    <a:pt x="912" y="8083"/>
                    <a:pt x="943" y="8083"/>
                  </a:cubicBezTo>
                  <a:cubicBezTo>
                    <a:pt x="1095" y="8204"/>
                    <a:pt x="1216" y="8265"/>
                    <a:pt x="1368" y="8356"/>
                  </a:cubicBezTo>
                  <a:cubicBezTo>
                    <a:pt x="1459" y="8387"/>
                    <a:pt x="1520" y="8417"/>
                    <a:pt x="1611" y="8447"/>
                  </a:cubicBezTo>
                  <a:cubicBezTo>
                    <a:pt x="1702" y="8478"/>
                    <a:pt x="1824" y="8508"/>
                    <a:pt x="1915" y="8508"/>
                  </a:cubicBezTo>
                  <a:cubicBezTo>
                    <a:pt x="2037" y="8508"/>
                    <a:pt x="2158" y="8508"/>
                    <a:pt x="2249" y="8478"/>
                  </a:cubicBezTo>
                  <a:cubicBezTo>
                    <a:pt x="2310" y="8447"/>
                    <a:pt x="2371" y="8447"/>
                    <a:pt x="2432" y="8417"/>
                  </a:cubicBezTo>
                  <a:cubicBezTo>
                    <a:pt x="2492" y="8387"/>
                    <a:pt x="2553" y="8356"/>
                    <a:pt x="2614" y="8326"/>
                  </a:cubicBezTo>
                  <a:lnTo>
                    <a:pt x="2705" y="8265"/>
                  </a:lnTo>
                  <a:cubicBezTo>
                    <a:pt x="2827" y="8204"/>
                    <a:pt x="2918" y="8144"/>
                    <a:pt x="3009" y="8052"/>
                  </a:cubicBezTo>
                  <a:lnTo>
                    <a:pt x="3191" y="7840"/>
                  </a:lnTo>
                  <a:cubicBezTo>
                    <a:pt x="3252" y="7779"/>
                    <a:pt x="3313" y="7718"/>
                    <a:pt x="3373" y="7657"/>
                  </a:cubicBezTo>
                  <a:cubicBezTo>
                    <a:pt x="3404" y="7597"/>
                    <a:pt x="3465" y="7506"/>
                    <a:pt x="3525" y="7445"/>
                  </a:cubicBezTo>
                  <a:lnTo>
                    <a:pt x="3647" y="7262"/>
                  </a:lnTo>
                  <a:cubicBezTo>
                    <a:pt x="3677" y="7171"/>
                    <a:pt x="3738" y="7111"/>
                    <a:pt x="3768" y="7050"/>
                  </a:cubicBezTo>
                  <a:cubicBezTo>
                    <a:pt x="3860" y="6898"/>
                    <a:pt x="3951" y="6776"/>
                    <a:pt x="4042" y="6624"/>
                  </a:cubicBezTo>
                  <a:cubicBezTo>
                    <a:pt x="4224" y="6351"/>
                    <a:pt x="4376" y="6078"/>
                    <a:pt x="4498" y="5774"/>
                  </a:cubicBezTo>
                  <a:cubicBezTo>
                    <a:pt x="4558" y="5622"/>
                    <a:pt x="4589" y="5440"/>
                    <a:pt x="4649" y="5288"/>
                  </a:cubicBezTo>
                  <a:cubicBezTo>
                    <a:pt x="4649" y="5227"/>
                    <a:pt x="4680" y="5136"/>
                    <a:pt x="4710" y="5075"/>
                  </a:cubicBezTo>
                  <a:lnTo>
                    <a:pt x="4741" y="4832"/>
                  </a:lnTo>
                  <a:cubicBezTo>
                    <a:pt x="4771" y="4680"/>
                    <a:pt x="4801" y="4528"/>
                    <a:pt x="4832" y="4346"/>
                  </a:cubicBezTo>
                  <a:cubicBezTo>
                    <a:pt x="4832" y="4194"/>
                    <a:pt x="4862" y="4042"/>
                    <a:pt x="4893" y="3860"/>
                  </a:cubicBezTo>
                  <a:cubicBezTo>
                    <a:pt x="4923" y="3525"/>
                    <a:pt x="4923" y="3191"/>
                    <a:pt x="4923" y="2887"/>
                  </a:cubicBezTo>
                  <a:cubicBezTo>
                    <a:pt x="4923" y="2705"/>
                    <a:pt x="4862" y="2553"/>
                    <a:pt x="4862" y="2401"/>
                  </a:cubicBezTo>
                  <a:cubicBezTo>
                    <a:pt x="4832" y="2249"/>
                    <a:pt x="4832" y="2067"/>
                    <a:pt x="4801" y="1915"/>
                  </a:cubicBezTo>
                  <a:cubicBezTo>
                    <a:pt x="4801" y="1885"/>
                    <a:pt x="4801" y="1824"/>
                    <a:pt x="4801" y="1794"/>
                  </a:cubicBezTo>
                  <a:cubicBezTo>
                    <a:pt x="4801" y="1733"/>
                    <a:pt x="4801" y="1702"/>
                    <a:pt x="4771" y="1642"/>
                  </a:cubicBezTo>
                  <a:cubicBezTo>
                    <a:pt x="4771" y="1611"/>
                    <a:pt x="4741" y="1490"/>
                    <a:pt x="4710" y="1399"/>
                  </a:cubicBezTo>
                  <a:cubicBezTo>
                    <a:pt x="4680" y="1338"/>
                    <a:pt x="4649" y="1247"/>
                    <a:pt x="4589" y="1156"/>
                  </a:cubicBezTo>
                  <a:cubicBezTo>
                    <a:pt x="4558" y="1095"/>
                    <a:pt x="4528" y="1034"/>
                    <a:pt x="4498" y="973"/>
                  </a:cubicBezTo>
                  <a:lnTo>
                    <a:pt x="4437" y="912"/>
                  </a:lnTo>
                  <a:lnTo>
                    <a:pt x="4437" y="882"/>
                  </a:lnTo>
                  <a:cubicBezTo>
                    <a:pt x="4406" y="821"/>
                    <a:pt x="4376" y="730"/>
                    <a:pt x="4346" y="669"/>
                  </a:cubicBezTo>
                  <a:cubicBezTo>
                    <a:pt x="4315" y="578"/>
                    <a:pt x="4285" y="518"/>
                    <a:pt x="4254" y="457"/>
                  </a:cubicBezTo>
                  <a:cubicBezTo>
                    <a:pt x="4194" y="366"/>
                    <a:pt x="4133" y="305"/>
                    <a:pt x="4072" y="244"/>
                  </a:cubicBezTo>
                  <a:cubicBezTo>
                    <a:pt x="4042" y="214"/>
                    <a:pt x="3981" y="214"/>
                    <a:pt x="3951" y="183"/>
                  </a:cubicBezTo>
                  <a:cubicBezTo>
                    <a:pt x="3890" y="153"/>
                    <a:pt x="3829" y="123"/>
                    <a:pt x="3768" y="92"/>
                  </a:cubicBezTo>
                  <a:lnTo>
                    <a:pt x="3708" y="62"/>
                  </a:lnTo>
                  <a:cubicBezTo>
                    <a:pt x="3647" y="62"/>
                    <a:pt x="3616" y="31"/>
                    <a:pt x="3556" y="31"/>
                  </a:cubicBezTo>
                  <a:cubicBezTo>
                    <a:pt x="3465" y="1"/>
                    <a:pt x="3404" y="1"/>
                    <a:pt x="3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rot="-341310">
            <a:off x="8258869" y="1118332"/>
            <a:ext cx="315640" cy="341633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133200" y="296883"/>
            <a:ext cx="273783" cy="316215"/>
          </a:xfrm>
          <a:custGeom>
            <a:avLst/>
            <a:gdLst/>
            <a:ahLst/>
            <a:cxnLst/>
            <a:rect l="l" t="t" r="r" b="b"/>
            <a:pathLst>
              <a:path w="8454" h="9765" extrusionOk="0">
                <a:moveTo>
                  <a:pt x="8454" y="1"/>
                </a:moveTo>
                <a:lnTo>
                  <a:pt x="8454" y="1"/>
                </a:lnTo>
                <a:cubicBezTo>
                  <a:pt x="7613" y="71"/>
                  <a:pt x="6796" y="71"/>
                  <a:pt x="5955" y="164"/>
                </a:cubicBezTo>
                <a:cubicBezTo>
                  <a:pt x="4694" y="304"/>
                  <a:pt x="4694" y="327"/>
                  <a:pt x="4904" y="1425"/>
                </a:cubicBezTo>
                <a:cubicBezTo>
                  <a:pt x="5044" y="1612"/>
                  <a:pt x="5138" y="1822"/>
                  <a:pt x="5208" y="2056"/>
                </a:cubicBezTo>
                <a:cubicBezTo>
                  <a:pt x="5301" y="2943"/>
                  <a:pt x="5371" y="3854"/>
                  <a:pt x="5371" y="4765"/>
                </a:cubicBezTo>
                <a:cubicBezTo>
                  <a:pt x="5348" y="5465"/>
                  <a:pt x="5278" y="6166"/>
                  <a:pt x="5184" y="6843"/>
                </a:cubicBezTo>
                <a:cubicBezTo>
                  <a:pt x="4227" y="6820"/>
                  <a:pt x="3456" y="6820"/>
                  <a:pt x="2662" y="6796"/>
                </a:cubicBezTo>
                <a:cubicBezTo>
                  <a:pt x="2546" y="6773"/>
                  <a:pt x="2452" y="6726"/>
                  <a:pt x="2359" y="6680"/>
                </a:cubicBezTo>
                <a:cubicBezTo>
                  <a:pt x="1775" y="6936"/>
                  <a:pt x="1214" y="7263"/>
                  <a:pt x="677" y="7637"/>
                </a:cubicBezTo>
                <a:cubicBezTo>
                  <a:pt x="374" y="7847"/>
                  <a:pt x="0" y="8408"/>
                  <a:pt x="93" y="8665"/>
                </a:cubicBezTo>
                <a:cubicBezTo>
                  <a:pt x="304" y="9062"/>
                  <a:pt x="654" y="9365"/>
                  <a:pt x="1098" y="9505"/>
                </a:cubicBezTo>
                <a:cubicBezTo>
                  <a:pt x="1536" y="9679"/>
                  <a:pt x="1995" y="9765"/>
                  <a:pt x="2449" y="9765"/>
                </a:cubicBezTo>
                <a:cubicBezTo>
                  <a:pt x="3278" y="9765"/>
                  <a:pt x="4092" y="9479"/>
                  <a:pt x="4741" y="8921"/>
                </a:cubicBezTo>
                <a:cubicBezTo>
                  <a:pt x="5535" y="8478"/>
                  <a:pt x="6025" y="7660"/>
                  <a:pt x="6049" y="6773"/>
                </a:cubicBezTo>
                <a:cubicBezTo>
                  <a:pt x="6119" y="5395"/>
                  <a:pt x="6072" y="4041"/>
                  <a:pt x="6049" y="2663"/>
                </a:cubicBezTo>
                <a:cubicBezTo>
                  <a:pt x="6049" y="2149"/>
                  <a:pt x="5955" y="1612"/>
                  <a:pt x="5908" y="1051"/>
                </a:cubicBezTo>
                <a:cubicBezTo>
                  <a:pt x="6539" y="1005"/>
                  <a:pt x="7193" y="911"/>
                  <a:pt x="7823" y="771"/>
                </a:cubicBezTo>
                <a:cubicBezTo>
                  <a:pt x="8080" y="678"/>
                  <a:pt x="8244" y="281"/>
                  <a:pt x="84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395420" y="2670765"/>
            <a:ext cx="1157142" cy="1066702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7985025" y="2399850"/>
            <a:ext cx="737885" cy="781680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-2048291">
            <a:off x="2863425" y="202663"/>
            <a:ext cx="386656" cy="586360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6896838" y="4807241"/>
            <a:ext cx="376730" cy="382673"/>
          </a:xfrm>
          <a:custGeom>
            <a:avLst/>
            <a:gdLst/>
            <a:ahLst/>
            <a:cxnLst/>
            <a:rect l="l" t="t" r="r" b="b"/>
            <a:pathLst>
              <a:path w="9572" h="9723" extrusionOk="0">
                <a:moveTo>
                  <a:pt x="4285" y="0"/>
                </a:moveTo>
                <a:cubicBezTo>
                  <a:pt x="4163" y="31"/>
                  <a:pt x="4072" y="31"/>
                  <a:pt x="3950" y="31"/>
                </a:cubicBezTo>
                <a:lnTo>
                  <a:pt x="3798" y="91"/>
                </a:lnTo>
                <a:cubicBezTo>
                  <a:pt x="3677" y="91"/>
                  <a:pt x="3586" y="122"/>
                  <a:pt x="3495" y="152"/>
                </a:cubicBezTo>
                <a:cubicBezTo>
                  <a:pt x="3312" y="213"/>
                  <a:pt x="3130" y="274"/>
                  <a:pt x="2948" y="365"/>
                </a:cubicBezTo>
                <a:cubicBezTo>
                  <a:pt x="2674" y="486"/>
                  <a:pt x="2431" y="608"/>
                  <a:pt x="2219" y="790"/>
                </a:cubicBezTo>
                <a:cubicBezTo>
                  <a:pt x="2036" y="942"/>
                  <a:pt x="1854" y="1125"/>
                  <a:pt x="1702" y="1337"/>
                </a:cubicBezTo>
                <a:cubicBezTo>
                  <a:pt x="1550" y="1519"/>
                  <a:pt x="1429" y="1763"/>
                  <a:pt x="1307" y="1975"/>
                </a:cubicBezTo>
                <a:cubicBezTo>
                  <a:pt x="1185" y="2279"/>
                  <a:pt x="1064" y="2613"/>
                  <a:pt x="973" y="2917"/>
                </a:cubicBezTo>
                <a:cubicBezTo>
                  <a:pt x="942" y="3039"/>
                  <a:pt x="912" y="3130"/>
                  <a:pt x="851" y="3221"/>
                </a:cubicBezTo>
                <a:cubicBezTo>
                  <a:pt x="699" y="3677"/>
                  <a:pt x="578" y="4132"/>
                  <a:pt x="426" y="4619"/>
                </a:cubicBezTo>
                <a:cubicBezTo>
                  <a:pt x="335" y="5013"/>
                  <a:pt x="213" y="5469"/>
                  <a:pt x="122" y="5925"/>
                </a:cubicBezTo>
                <a:lnTo>
                  <a:pt x="92" y="6077"/>
                </a:lnTo>
                <a:cubicBezTo>
                  <a:pt x="61" y="6198"/>
                  <a:pt x="31" y="6350"/>
                  <a:pt x="31" y="6472"/>
                </a:cubicBezTo>
                <a:cubicBezTo>
                  <a:pt x="1" y="6624"/>
                  <a:pt x="1" y="6745"/>
                  <a:pt x="1" y="6897"/>
                </a:cubicBezTo>
                <a:cubicBezTo>
                  <a:pt x="1" y="6988"/>
                  <a:pt x="1" y="7110"/>
                  <a:pt x="31" y="7201"/>
                </a:cubicBezTo>
                <a:cubicBezTo>
                  <a:pt x="61" y="7353"/>
                  <a:pt x="92" y="7505"/>
                  <a:pt x="122" y="7657"/>
                </a:cubicBezTo>
                <a:cubicBezTo>
                  <a:pt x="152" y="7748"/>
                  <a:pt x="183" y="7839"/>
                  <a:pt x="244" y="7930"/>
                </a:cubicBezTo>
                <a:lnTo>
                  <a:pt x="244" y="7961"/>
                </a:lnTo>
                <a:cubicBezTo>
                  <a:pt x="274" y="8082"/>
                  <a:pt x="365" y="8234"/>
                  <a:pt x="456" y="8325"/>
                </a:cubicBezTo>
                <a:cubicBezTo>
                  <a:pt x="547" y="8447"/>
                  <a:pt x="639" y="8568"/>
                  <a:pt x="760" y="8659"/>
                </a:cubicBezTo>
                <a:cubicBezTo>
                  <a:pt x="912" y="8811"/>
                  <a:pt x="1064" y="8933"/>
                  <a:pt x="1277" y="9054"/>
                </a:cubicBezTo>
                <a:cubicBezTo>
                  <a:pt x="1489" y="9206"/>
                  <a:pt x="1732" y="9328"/>
                  <a:pt x="1975" y="9419"/>
                </a:cubicBezTo>
                <a:cubicBezTo>
                  <a:pt x="2188" y="9480"/>
                  <a:pt x="2401" y="9541"/>
                  <a:pt x="2644" y="9601"/>
                </a:cubicBezTo>
                <a:cubicBezTo>
                  <a:pt x="2887" y="9632"/>
                  <a:pt x="3130" y="9632"/>
                  <a:pt x="3312" y="9662"/>
                </a:cubicBezTo>
                <a:cubicBezTo>
                  <a:pt x="3555" y="9692"/>
                  <a:pt x="3829" y="9723"/>
                  <a:pt x="4102" y="9723"/>
                </a:cubicBezTo>
                <a:lnTo>
                  <a:pt x="4771" y="9723"/>
                </a:lnTo>
                <a:cubicBezTo>
                  <a:pt x="4923" y="9723"/>
                  <a:pt x="5105" y="9692"/>
                  <a:pt x="5257" y="9692"/>
                </a:cubicBezTo>
                <a:cubicBezTo>
                  <a:pt x="5409" y="9662"/>
                  <a:pt x="5591" y="9632"/>
                  <a:pt x="5743" y="9601"/>
                </a:cubicBezTo>
                <a:lnTo>
                  <a:pt x="5895" y="9571"/>
                </a:lnTo>
                <a:lnTo>
                  <a:pt x="6229" y="9510"/>
                </a:lnTo>
                <a:lnTo>
                  <a:pt x="6563" y="9449"/>
                </a:lnTo>
                <a:cubicBezTo>
                  <a:pt x="6685" y="9419"/>
                  <a:pt x="6806" y="9389"/>
                  <a:pt x="6989" y="9358"/>
                </a:cubicBezTo>
                <a:lnTo>
                  <a:pt x="7232" y="9297"/>
                </a:lnTo>
                <a:lnTo>
                  <a:pt x="7292" y="9297"/>
                </a:lnTo>
                <a:lnTo>
                  <a:pt x="7444" y="9267"/>
                </a:lnTo>
                <a:cubicBezTo>
                  <a:pt x="7839" y="9176"/>
                  <a:pt x="8174" y="9024"/>
                  <a:pt x="8508" y="8811"/>
                </a:cubicBezTo>
                <a:cubicBezTo>
                  <a:pt x="8690" y="8690"/>
                  <a:pt x="8842" y="8508"/>
                  <a:pt x="8994" y="8325"/>
                </a:cubicBezTo>
                <a:cubicBezTo>
                  <a:pt x="9085" y="8173"/>
                  <a:pt x="9207" y="7991"/>
                  <a:pt x="9298" y="7809"/>
                </a:cubicBezTo>
                <a:cubicBezTo>
                  <a:pt x="9450" y="7626"/>
                  <a:pt x="9541" y="7383"/>
                  <a:pt x="9541" y="7140"/>
                </a:cubicBezTo>
                <a:cubicBezTo>
                  <a:pt x="9571" y="6958"/>
                  <a:pt x="9541" y="6806"/>
                  <a:pt x="9510" y="6654"/>
                </a:cubicBezTo>
                <a:lnTo>
                  <a:pt x="9510" y="6563"/>
                </a:lnTo>
                <a:cubicBezTo>
                  <a:pt x="9480" y="6441"/>
                  <a:pt x="9450" y="6320"/>
                  <a:pt x="9419" y="6198"/>
                </a:cubicBezTo>
                <a:cubicBezTo>
                  <a:pt x="9328" y="5955"/>
                  <a:pt x="9237" y="5712"/>
                  <a:pt x="9146" y="5439"/>
                </a:cubicBezTo>
                <a:cubicBezTo>
                  <a:pt x="9085" y="5257"/>
                  <a:pt x="8994" y="5105"/>
                  <a:pt x="8933" y="4922"/>
                </a:cubicBezTo>
                <a:cubicBezTo>
                  <a:pt x="8903" y="4862"/>
                  <a:pt x="8872" y="4801"/>
                  <a:pt x="8842" y="4710"/>
                </a:cubicBezTo>
                <a:cubicBezTo>
                  <a:pt x="8781" y="4619"/>
                  <a:pt x="8720" y="4527"/>
                  <a:pt x="8629" y="4467"/>
                </a:cubicBezTo>
                <a:cubicBezTo>
                  <a:pt x="8508" y="4041"/>
                  <a:pt x="8325" y="3646"/>
                  <a:pt x="8143" y="3282"/>
                </a:cubicBezTo>
                <a:cubicBezTo>
                  <a:pt x="8022" y="3039"/>
                  <a:pt x="7900" y="2796"/>
                  <a:pt x="7718" y="2552"/>
                </a:cubicBezTo>
                <a:lnTo>
                  <a:pt x="7657" y="2431"/>
                </a:lnTo>
                <a:cubicBezTo>
                  <a:pt x="7566" y="2279"/>
                  <a:pt x="7475" y="2097"/>
                  <a:pt x="7353" y="1945"/>
                </a:cubicBezTo>
                <a:cubicBezTo>
                  <a:pt x="7232" y="1793"/>
                  <a:pt x="7080" y="1611"/>
                  <a:pt x="6958" y="1459"/>
                </a:cubicBezTo>
                <a:lnTo>
                  <a:pt x="6928" y="1428"/>
                </a:lnTo>
                <a:cubicBezTo>
                  <a:pt x="6776" y="1246"/>
                  <a:pt x="6594" y="1064"/>
                  <a:pt x="6442" y="912"/>
                </a:cubicBezTo>
                <a:cubicBezTo>
                  <a:pt x="6229" y="730"/>
                  <a:pt x="6016" y="578"/>
                  <a:pt x="5804" y="456"/>
                </a:cubicBezTo>
                <a:cubicBezTo>
                  <a:pt x="5621" y="365"/>
                  <a:pt x="5439" y="274"/>
                  <a:pt x="5226" y="213"/>
                </a:cubicBezTo>
                <a:cubicBezTo>
                  <a:pt x="4923" y="91"/>
                  <a:pt x="4619" y="0"/>
                  <a:pt x="42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571588" y="4504700"/>
            <a:ext cx="1035575" cy="687615"/>
          </a:xfrm>
          <a:custGeom>
            <a:avLst/>
            <a:gdLst/>
            <a:ahLst/>
            <a:cxnLst/>
            <a:rect l="l" t="t" r="r" b="b"/>
            <a:pathLst>
              <a:path w="26312" h="17471" extrusionOk="0">
                <a:moveTo>
                  <a:pt x="11424" y="0"/>
                </a:moveTo>
                <a:cubicBezTo>
                  <a:pt x="10969" y="0"/>
                  <a:pt x="10483" y="31"/>
                  <a:pt x="10027" y="92"/>
                </a:cubicBezTo>
                <a:cubicBezTo>
                  <a:pt x="9662" y="122"/>
                  <a:pt x="9328" y="183"/>
                  <a:pt x="8994" y="274"/>
                </a:cubicBezTo>
                <a:cubicBezTo>
                  <a:pt x="8811" y="304"/>
                  <a:pt x="8660" y="365"/>
                  <a:pt x="8508" y="395"/>
                </a:cubicBezTo>
                <a:cubicBezTo>
                  <a:pt x="8113" y="517"/>
                  <a:pt x="7687" y="699"/>
                  <a:pt x="7171" y="912"/>
                </a:cubicBezTo>
                <a:cubicBezTo>
                  <a:pt x="6290" y="1277"/>
                  <a:pt x="5439" y="1763"/>
                  <a:pt x="4710" y="2431"/>
                </a:cubicBezTo>
                <a:cubicBezTo>
                  <a:pt x="4345" y="2765"/>
                  <a:pt x="3981" y="3130"/>
                  <a:pt x="3646" y="3495"/>
                </a:cubicBezTo>
                <a:cubicBezTo>
                  <a:pt x="3464" y="3707"/>
                  <a:pt x="3312" y="3889"/>
                  <a:pt x="3191" y="4041"/>
                </a:cubicBezTo>
                <a:lnTo>
                  <a:pt x="3160" y="4102"/>
                </a:lnTo>
                <a:cubicBezTo>
                  <a:pt x="3039" y="4254"/>
                  <a:pt x="2917" y="4406"/>
                  <a:pt x="2796" y="4588"/>
                </a:cubicBezTo>
                <a:cubicBezTo>
                  <a:pt x="2522" y="5044"/>
                  <a:pt x="2279" y="5500"/>
                  <a:pt x="2036" y="5956"/>
                </a:cubicBezTo>
                <a:cubicBezTo>
                  <a:pt x="1854" y="6350"/>
                  <a:pt x="1671" y="6776"/>
                  <a:pt x="1520" y="7201"/>
                </a:cubicBezTo>
                <a:cubicBezTo>
                  <a:pt x="1428" y="7444"/>
                  <a:pt x="1337" y="7687"/>
                  <a:pt x="1277" y="7961"/>
                </a:cubicBezTo>
                <a:lnTo>
                  <a:pt x="1277" y="7991"/>
                </a:lnTo>
                <a:lnTo>
                  <a:pt x="1246" y="8113"/>
                </a:lnTo>
                <a:cubicBezTo>
                  <a:pt x="1185" y="8265"/>
                  <a:pt x="1125" y="8477"/>
                  <a:pt x="1094" y="8660"/>
                </a:cubicBezTo>
                <a:cubicBezTo>
                  <a:pt x="1033" y="8903"/>
                  <a:pt x="973" y="9176"/>
                  <a:pt x="882" y="9450"/>
                </a:cubicBezTo>
                <a:cubicBezTo>
                  <a:pt x="851" y="9601"/>
                  <a:pt x="790" y="9814"/>
                  <a:pt x="760" y="9996"/>
                </a:cubicBezTo>
                <a:cubicBezTo>
                  <a:pt x="730" y="10027"/>
                  <a:pt x="699" y="10088"/>
                  <a:pt x="699" y="10148"/>
                </a:cubicBezTo>
                <a:cubicBezTo>
                  <a:pt x="669" y="10300"/>
                  <a:pt x="638" y="10422"/>
                  <a:pt x="608" y="10634"/>
                </a:cubicBezTo>
                <a:cubicBezTo>
                  <a:pt x="547" y="10847"/>
                  <a:pt x="517" y="11090"/>
                  <a:pt x="487" y="11333"/>
                </a:cubicBezTo>
                <a:cubicBezTo>
                  <a:pt x="456" y="11485"/>
                  <a:pt x="426" y="11637"/>
                  <a:pt x="395" y="11789"/>
                </a:cubicBezTo>
                <a:cubicBezTo>
                  <a:pt x="335" y="12093"/>
                  <a:pt x="304" y="12397"/>
                  <a:pt x="274" y="12670"/>
                </a:cubicBezTo>
                <a:cubicBezTo>
                  <a:pt x="244" y="12913"/>
                  <a:pt x="183" y="13156"/>
                  <a:pt x="152" y="13339"/>
                </a:cubicBezTo>
                <a:cubicBezTo>
                  <a:pt x="152" y="13521"/>
                  <a:pt x="92" y="13764"/>
                  <a:pt x="92" y="13885"/>
                </a:cubicBezTo>
                <a:cubicBezTo>
                  <a:pt x="92" y="14007"/>
                  <a:pt x="61" y="14128"/>
                  <a:pt x="61" y="14250"/>
                </a:cubicBezTo>
                <a:lnTo>
                  <a:pt x="61" y="14432"/>
                </a:lnTo>
                <a:lnTo>
                  <a:pt x="61" y="14523"/>
                </a:lnTo>
                <a:cubicBezTo>
                  <a:pt x="31" y="14706"/>
                  <a:pt x="31" y="14858"/>
                  <a:pt x="31" y="15010"/>
                </a:cubicBezTo>
                <a:cubicBezTo>
                  <a:pt x="0" y="15253"/>
                  <a:pt x="0" y="15526"/>
                  <a:pt x="31" y="15769"/>
                </a:cubicBezTo>
                <a:cubicBezTo>
                  <a:pt x="92" y="15891"/>
                  <a:pt x="122" y="16043"/>
                  <a:pt x="183" y="16164"/>
                </a:cubicBezTo>
                <a:cubicBezTo>
                  <a:pt x="244" y="16286"/>
                  <a:pt x="304" y="16407"/>
                  <a:pt x="365" y="16498"/>
                </a:cubicBezTo>
                <a:lnTo>
                  <a:pt x="395" y="16559"/>
                </a:lnTo>
                <a:cubicBezTo>
                  <a:pt x="426" y="16650"/>
                  <a:pt x="487" y="16741"/>
                  <a:pt x="578" y="16802"/>
                </a:cubicBezTo>
                <a:cubicBezTo>
                  <a:pt x="638" y="16893"/>
                  <a:pt x="699" y="16954"/>
                  <a:pt x="790" y="17045"/>
                </a:cubicBezTo>
                <a:cubicBezTo>
                  <a:pt x="882" y="17106"/>
                  <a:pt x="973" y="17167"/>
                  <a:pt x="1064" y="17228"/>
                </a:cubicBezTo>
                <a:cubicBezTo>
                  <a:pt x="1185" y="17288"/>
                  <a:pt x="1307" y="17349"/>
                  <a:pt x="1459" y="17379"/>
                </a:cubicBezTo>
                <a:lnTo>
                  <a:pt x="1489" y="17379"/>
                </a:lnTo>
                <a:cubicBezTo>
                  <a:pt x="1580" y="17410"/>
                  <a:pt x="1671" y="17410"/>
                  <a:pt x="1763" y="17440"/>
                </a:cubicBezTo>
                <a:cubicBezTo>
                  <a:pt x="2036" y="17471"/>
                  <a:pt x="2279" y="17471"/>
                  <a:pt x="2522" y="17471"/>
                </a:cubicBezTo>
                <a:cubicBezTo>
                  <a:pt x="2644" y="17440"/>
                  <a:pt x="2765" y="17440"/>
                  <a:pt x="2856" y="17410"/>
                </a:cubicBezTo>
                <a:lnTo>
                  <a:pt x="2948" y="17410"/>
                </a:lnTo>
                <a:lnTo>
                  <a:pt x="3130" y="17379"/>
                </a:lnTo>
                <a:cubicBezTo>
                  <a:pt x="3191" y="17349"/>
                  <a:pt x="3251" y="17349"/>
                  <a:pt x="3312" y="17319"/>
                </a:cubicBezTo>
                <a:cubicBezTo>
                  <a:pt x="3494" y="17258"/>
                  <a:pt x="3707" y="17197"/>
                  <a:pt x="3889" y="17106"/>
                </a:cubicBezTo>
                <a:lnTo>
                  <a:pt x="3920" y="17106"/>
                </a:lnTo>
                <a:cubicBezTo>
                  <a:pt x="4133" y="17015"/>
                  <a:pt x="4345" y="16863"/>
                  <a:pt x="4527" y="16711"/>
                </a:cubicBezTo>
                <a:lnTo>
                  <a:pt x="4588" y="16681"/>
                </a:lnTo>
                <a:cubicBezTo>
                  <a:pt x="4679" y="16589"/>
                  <a:pt x="4771" y="16529"/>
                  <a:pt x="4831" y="16407"/>
                </a:cubicBezTo>
                <a:cubicBezTo>
                  <a:pt x="4922" y="16316"/>
                  <a:pt x="4983" y="16195"/>
                  <a:pt x="5044" y="16073"/>
                </a:cubicBezTo>
                <a:cubicBezTo>
                  <a:pt x="5166" y="15830"/>
                  <a:pt x="5226" y="15587"/>
                  <a:pt x="5257" y="15313"/>
                </a:cubicBezTo>
                <a:lnTo>
                  <a:pt x="5257" y="15253"/>
                </a:lnTo>
                <a:cubicBezTo>
                  <a:pt x="5317" y="14918"/>
                  <a:pt x="5378" y="14554"/>
                  <a:pt x="5439" y="14220"/>
                </a:cubicBezTo>
                <a:cubicBezTo>
                  <a:pt x="5500" y="13855"/>
                  <a:pt x="5591" y="13460"/>
                  <a:pt x="5712" y="12974"/>
                </a:cubicBezTo>
                <a:cubicBezTo>
                  <a:pt x="5773" y="12761"/>
                  <a:pt x="5804" y="12579"/>
                  <a:pt x="5864" y="12366"/>
                </a:cubicBezTo>
                <a:cubicBezTo>
                  <a:pt x="5895" y="12154"/>
                  <a:pt x="5925" y="11941"/>
                  <a:pt x="5986" y="11728"/>
                </a:cubicBezTo>
                <a:cubicBezTo>
                  <a:pt x="6138" y="11273"/>
                  <a:pt x="6290" y="10817"/>
                  <a:pt x="6442" y="10391"/>
                </a:cubicBezTo>
                <a:cubicBezTo>
                  <a:pt x="6472" y="10300"/>
                  <a:pt x="6502" y="10270"/>
                  <a:pt x="6533" y="10118"/>
                </a:cubicBezTo>
                <a:cubicBezTo>
                  <a:pt x="6594" y="9966"/>
                  <a:pt x="6654" y="9814"/>
                  <a:pt x="6715" y="9662"/>
                </a:cubicBezTo>
                <a:cubicBezTo>
                  <a:pt x="6806" y="9450"/>
                  <a:pt x="6897" y="9237"/>
                  <a:pt x="7019" y="9055"/>
                </a:cubicBezTo>
                <a:cubicBezTo>
                  <a:pt x="7171" y="8812"/>
                  <a:pt x="7353" y="8568"/>
                  <a:pt x="7505" y="8356"/>
                </a:cubicBezTo>
                <a:cubicBezTo>
                  <a:pt x="7657" y="8113"/>
                  <a:pt x="7839" y="7900"/>
                  <a:pt x="8052" y="7718"/>
                </a:cubicBezTo>
                <a:cubicBezTo>
                  <a:pt x="8477" y="7323"/>
                  <a:pt x="8933" y="6989"/>
                  <a:pt x="9449" y="6715"/>
                </a:cubicBezTo>
                <a:cubicBezTo>
                  <a:pt x="9723" y="6533"/>
                  <a:pt x="9966" y="6411"/>
                  <a:pt x="10239" y="6290"/>
                </a:cubicBezTo>
                <a:cubicBezTo>
                  <a:pt x="10513" y="6168"/>
                  <a:pt x="10786" y="6077"/>
                  <a:pt x="11090" y="6016"/>
                </a:cubicBezTo>
                <a:cubicBezTo>
                  <a:pt x="11394" y="5956"/>
                  <a:pt x="11698" y="5956"/>
                  <a:pt x="12002" y="5956"/>
                </a:cubicBezTo>
                <a:cubicBezTo>
                  <a:pt x="12488" y="5986"/>
                  <a:pt x="12944" y="6077"/>
                  <a:pt x="13399" y="6199"/>
                </a:cubicBezTo>
                <a:cubicBezTo>
                  <a:pt x="13673" y="6290"/>
                  <a:pt x="13916" y="6381"/>
                  <a:pt x="14159" y="6502"/>
                </a:cubicBezTo>
                <a:cubicBezTo>
                  <a:pt x="14432" y="6624"/>
                  <a:pt x="14675" y="6745"/>
                  <a:pt x="14918" y="6897"/>
                </a:cubicBezTo>
                <a:lnTo>
                  <a:pt x="15161" y="7049"/>
                </a:lnTo>
                <a:cubicBezTo>
                  <a:pt x="15313" y="7140"/>
                  <a:pt x="15465" y="7232"/>
                  <a:pt x="15617" y="7323"/>
                </a:cubicBezTo>
                <a:cubicBezTo>
                  <a:pt x="15799" y="7444"/>
                  <a:pt x="15982" y="7566"/>
                  <a:pt x="16164" y="7687"/>
                </a:cubicBezTo>
                <a:cubicBezTo>
                  <a:pt x="16346" y="7839"/>
                  <a:pt x="16498" y="7961"/>
                  <a:pt x="16650" y="8143"/>
                </a:cubicBezTo>
                <a:cubicBezTo>
                  <a:pt x="16863" y="8356"/>
                  <a:pt x="17076" y="8599"/>
                  <a:pt x="17288" y="8812"/>
                </a:cubicBezTo>
                <a:lnTo>
                  <a:pt x="17349" y="8903"/>
                </a:lnTo>
                <a:cubicBezTo>
                  <a:pt x="17622" y="9206"/>
                  <a:pt x="17866" y="9510"/>
                  <a:pt x="18109" y="9784"/>
                </a:cubicBezTo>
                <a:cubicBezTo>
                  <a:pt x="18321" y="10057"/>
                  <a:pt x="18564" y="10422"/>
                  <a:pt x="18777" y="10726"/>
                </a:cubicBezTo>
                <a:cubicBezTo>
                  <a:pt x="19020" y="11060"/>
                  <a:pt x="19202" y="11303"/>
                  <a:pt x="19324" y="11607"/>
                </a:cubicBezTo>
                <a:cubicBezTo>
                  <a:pt x="19476" y="11880"/>
                  <a:pt x="19597" y="12184"/>
                  <a:pt x="19719" y="12397"/>
                </a:cubicBezTo>
                <a:lnTo>
                  <a:pt x="19749" y="12488"/>
                </a:lnTo>
                <a:cubicBezTo>
                  <a:pt x="19871" y="12731"/>
                  <a:pt x="19992" y="13004"/>
                  <a:pt x="20114" y="13278"/>
                </a:cubicBezTo>
                <a:cubicBezTo>
                  <a:pt x="20144" y="13369"/>
                  <a:pt x="20175" y="13430"/>
                  <a:pt x="20205" y="13521"/>
                </a:cubicBezTo>
                <a:cubicBezTo>
                  <a:pt x="20144" y="13612"/>
                  <a:pt x="20144" y="13734"/>
                  <a:pt x="20144" y="13855"/>
                </a:cubicBezTo>
                <a:cubicBezTo>
                  <a:pt x="20175" y="13916"/>
                  <a:pt x="20175" y="13977"/>
                  <a:pt x="20175" y="14007"/>
                </a:cubicBezTo>
                <a:lnTo>
                  <a:pt x="20266" y="14280"/>
                </a:lnTo>
                <a:cubicBezTo>
                  <a:pt x="20266" y="14372"/>
                  <a:pt x="20296" y="14432"/>
                  <a:pt x="20296" y="14523"/>
                </a:cubicBezTo>
                <a:cubicBezTo>
                  <a:pt x="20387" y="15131"/>
                  <a:pt x="20661" y="15708"/>
                  <a:pt x="21025" y="16225"/>
                </a:cubicBezTo>
                <a:cubicBezTo>
                  <a:pt x="21177" y="16407"/>
                  <a:pt x="21329" y="16559"/>
                  <a:pt x="21511" y="16681"/>
                </a:cubicBezTo>
                <a:cubicBezTo>
                  <a:pt x="21663" y="16802"/>
                  <a:pt x="21846" y="16893"/>
                  <a:pt x="22058" y="16924"/>
                </a:cubicBezTo>
                <a:cubicBezTo>
                  <a:pt x="22119" y="16939"/>
                  <a:pt x="22187" y="16946"/>
                  <a:pt x="22260" y="16946"/>
                </a:cubicBezTo>
                <a:cubicBezTo>
                  <a:pt x="22332" y="16946"/>
                  <a:pt x="22408" y="16939"/>
                  <a:pt x="22484" y="16924"/>
                </a:cubicBezTo>
                <a:lnTo>
                  <a:pt x="22848" y="16833"/>
                </a:lnTo>
                <a:cubicBezTo>
                  <a:pt x="22970" y="16802"/>
                  <a:pt x="23091" y="16772"/>
                  <a:pt x="23182" y="16741"/>
                </a:cubicBezTo>
                <a:cubicBezTo>
                  <a:pt x="23638" y="16620"/>
                  <a:pt x="24033" y="16438"/>
                  <a:pt x="24428" y="16195"/>
                </a:cubicBezTo>
                <a:lnTo>
                  <a:pt x="24428" y="16195"/>
                </a:lnTo>
                <a:lnTo>
                  <a:pt x="24398" y="16225"/>
                </a:lnTo>
                <a:lnTo>
                  <a:pt x="24489" y="16164"/>
                </a:lnTo>
                <a:cubicBezTo>
                  <a:pt x="24702" y="16073"/>
                  <a:pt x="24884" y="15951"/>
                  <a:pt x="25097" y="15800"/>
                </a:cubicBezTo>
                <a:cubicBezTo>
                  <a:pt x="25279" y="15648"/>
                  <a:pt x="25431" y="15496"/>
                  <a:pt x="25583" y="15344"/>
                </a:cubicBezTo>
                <a:cubicBezTo>
                  <a:pt x="25644" y="15253"/>
                  <a:pt x="25704" y="15162"/>
                  <a:pt x="25765" y="15070"/>
                </a:cubicBezTo>
                <a:cubicBezTo>
                  <a:pt x="25856" y="14949"/>
                  <a:pt x="25917" y="14797"/>
                  <a:pt x="26008" y="14675"/>
                </a:cubicBezTo>
                <a:cubicBezTo>
                  <a:pt x="26099" y="14432"/>
                  <a:pt x="26190" y="14189"/>
                  <a:pt x="26221" y="13946"/>
                </a:cubicBezTo>
                <a:cubicBezTo>
                  <a:pt x="26282" y="13673"/>
                  <a:pt x="26312" y="13399"/>
                  <a:pt x="26312" y="13156"/>
                </a:cubicBezTo>
                <a:cubicBezTo>
                  <a:pt x="26312" y="12944"/>
                  <a:pt x="26282" y="12731"/>
                  <a:pt x="26251" y="12518"/>
                </a:cubicBezTo>
                <a:cubicBezTo>
                  <a:pt x="26190" y="12245"/>
                  <a:pt x="26130" y="12002"/>
                  <a:pt x="26038" y="11759"/>
                </a:cubicBezTo>
                <a:cubicBezTo>
                  <a:pt x="25947" y="11576"/>
                  <a:pt x="25856" y="11364"/>
                  <a:pt x="25765" y="11181"/>
                </a:cubicBezTo>
                <a:cubicBezTo>
                  <a:pt x="25583" y="10756"/>
                  <a:pt x="25340" y="10331"/>
                  <a:pt x="25157" y="9966"/>
                </a:cubicBezTo>
                <a:cubicBezTo>
                  <a:pt x="24884" y="9480"/>
                  <a:pt x="24610" y="8994"/>
                  <a:pt x="24367" y="8629"/>
                </a:cubicBezTo>
                <a:cubicBezTo>
                  <a:pt x="24124" y="8234"/>
                  <a:pt x="23881" y="7870"/>
                  <a:pt x="23577" y="7475"/>
                </a:cubicBezTo>
                <a:cubicBezTo>
                  <a:pt x="23274" y="7080"/>
                  <a:pt x="22970" y="6685"/>
                  <a:pt x="22696" y="6411"/>
                </a:cubicBezTo>
                <a:lnTo>
                  <a:pt x="22544" y="6229"/>
                </a:lnTo>
                <a:lnTo>
                  <a:pt x="22210" y="5834"/>
                </a:lnTo>
                <a:cubicBezTo>
                  <a:pt x="22058" y="5682"/>
                  <a:pt x="21906" y="5530"/>
                  <a:pt x="21755" y="5378"/>
                </a:cubicBezTo>
                <a:lnTo>
                  <a:pt x="21603" y="5226"/>
                </a:lnTo>
                <a:cubicBezTo>
                  <a:pt x="21238" y="4862"/>
                  <a:pt x="20904" y="4558"/>
                  <a:pt x="20539" y="4254"/>
                </a:cubicBezTo>
                <a:lnTo>
                  <a:pt x="19871" y="3707"/>
                </a:lnTo>
                <a:lnTo>
                  <a:pt x="19445" y="3373"/>
                </a:lnTo>
                <a:cubicBezTo>
                  <a:pt x="19111" y="3100"/>
                  <a:pt x="18716" y="2765"/>
                  <a:pt x="18321" y="2492"/>
                </a:cubicBezTo>
                <a:cubicBezTo>
                  <a:pt x="17896" y="2158"/>
                  <a:pt x="17471" y="1884"/>
                  <a:pt x="17045" y="1641"/>
                </a:cubicBezTo>
                <a:cubicBezTo>
                  <a:pt x="16620" y="1368"/>
                  <a:pt x="16194" y="1125"/>
                  <a:pt x="15739" y="942"/>
                </a:cubicBezTo>
                <a:cubicBezTo>
                  <a:pt x="15344" y="730"/>
                  <a:pt x="14918" y="578"/>
                  <a:pt x="14463" y="456"/>
                </a:cubicBezTo>
                <a:cubicBezTo>
                  <a:pt x="13977" y="304"/>
                  <a:pt x="13460" y="183"/>
                  <a:pt x="12944" y="122"/>
                </a:cubicBezTo>
                <a:cubicBezTo>
                  <a:pt x="12457" y="31"/>
                  <a:pt x="11941" y="0"/>
                  <a:pt x="114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593575" y="1362525"/>
            <a:ext cx="307701" cy="803603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3300763" y="4708738"/>
            <a:ext cx="252200" cy="279550"/>
            <a:chOff x="4295963" y="4660625"/>
            <a:chExt cx="252200" cy="279550"/>
          </a:xfrm>
        </p:grpSpPr>
        <p:sp>
          <p:nvSpPr>
            <p:cNvPr id="49" name="Google Shape;49;p2"/>
            <p:cNvSpPr/>
            <p:nvPr/>
          </p:nvSpPr>
          <p:spPr>
            <a:xfrm>
              <a:off x="4411413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15988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26363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295963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1300" y="3421700"/>
            <a:ext cx="23814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770150" y="1253625"/>
            <a:ext cx="56037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/>
          <p:nvPr/>
        </p:nvSpPr>
        <p:spPr>
          <a:xfrm>
            <a:off x="8139895" y="4192640"/>
            <a:ext cx="1157142" cy="1066702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416600" y="267575"/>
            <a:ext cx="737885" cy="781680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 rot="613861">
            <a:off x="119049" y="3835079"/>
            <a:ext cx="373548" cy="1285457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rot="613861">
            <a:off x="-153466" y="4030354"/>
            <a:ext cx="310712" cy="1051046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>
            <a:off x="8178450" y="89522"/>
            <a:ext cx="572406" cy="682360"/>
            <a:chOff x="8178450" y="89522"/>
            <a:chExt cx="572406" cy="682360"/>
          </a:xfrm>
        </p:grpSpPr>
        <p:sp>
          <p:nvSpPr>
            <p:cNvPr id="79" name="Google Shape;79;p4"/>
            <p:cNvSpPr/>
            <p:nvPr/>
          </p:nvSpPr>
          <p:spPr>
            <a:xfrm>
              <a:off x="8324625" y="580872"/>
              <a:ext cx="104027" cy="191010"/>
            </a:xfrm>
            <a:custGeom>
              <a:avLst/>
              <a:gdLst/>
              <a:ahLst/>
              <a:cxnLst/>
              <a:rect l="l" t="t" r="r" b="b"/>
              <a:pathLst>
                <a:path w="3070" h="5637" extrusionOk="0">
                  <a:moveTo>
                    <a:pt x="1580" y="1178"/>
                  </a:moveTo>
                  <a:cubicBezTo>
                    <a:pt x="1580" y="1238"/>
                    <a:pt x="1550" y="1269"/>
                    <a:pt x="1550" y="1299"/>
                  </a:cubicBezTo>
                  <a:cubicBezTo>
                    <a:pt x="1520" y="1390"/>
                    <a:pt x="1489" y="1481"/>
                    <a:pt x="1489" y="1572"/>
                  </a:cubicBezTo>
                  <a:lnTo>
                    <a:pt x="1489" y="1664"/>
                  </a:lnTo>
                  <a:lnTo>
                    <a:pt x="1459" y="1633"/>
                  </a:lnTo>
                  <a:lnTo>
                    <a:pt x="1459" y="1512"/>
                  </a:lnTo>
                  <a:cubicBezTo>
                    <a:pt x="1459" y="1481"/>
                    <a:pt x="1459" y="1421"/>
                    <a:pt x="1489" y="1390"/>
                  </a:cubicBezTo>
                  <a:cubicBezTo>
                    <a:pt x="1489" y="1360"/>
                    <a:pt x="1489" y="1299"/>
                    <a:pt x="1520" y="1269"/>
                  </a:cubicBezTo>
                  <a:cubicBezTo>
                    <a:pt x="1520" y="1238"/>
                    <a:pt x="1550" y="1208"/>
                    <a:pt x="1580" y="1178"/>
                  </a:cubicBezTo>
                  <a:close/>
                  <a:moveTo>
                    <a:pt x="1398" y="2028"/>
                  </a:moveTo>
                  <a:lnTo>
                    <a:pt x="1428" y="2059"/>
                  </a:lnTo>
                  <a:lnTo>
                    <a:pt x="1428" y="2150"/>
                  </a:lnTo>
                  <a:lnTo>
                    <a:pt x="1428" y="2362"/>
                  </a:lnTo>
                  <a:lnTo>
                    <a:pt x="1428" y="2454"/>
                  </a:lnTo>
                  <a:cubicBezTo>
                    <a:pt x="1428" y="2393"/>
                    <a:pt x="1398" y="2332"/>
                    <a:pt x="1368" y="2271"/>
                  </a:cubicBezTo>
                  <a:lnTo>
                    <a:pt x="1368" y="2241"/>
                  </a:lnTo>
                  <a:cubicBezTo>
                    <a:pt x="1368" y="2150"/>
                    <a:pt x="1398" y="2089"/>
                    <a:pt x="1398" y="2028"/>
                  </a:cubicBezTo>
                  <a:close/>
                  <a:moveTo>
                    <a:pt x="2279" y="3122"/>
                  </a:moveTo>
                  <a:lnTo>
                    <a:pt x="2279" y="3152"/>
                  </a:lnTo>
                  <a:cubicBezTo>
                    <a:pt x="2279" y="3244"/>
                    <a:pt x="2249" y="3365"/>
                    <a:pt x="2249" y="3456"/>
                  </a:cubicBezTo>
                  <a:cubicBezTo>
                    <a:pt x="2218" y="3578"/>
                    <a:pt x="2218" y="3639"/>
                    <a:pt x="2218" y="3699"/>
                  </a:cubicBezTo>
                  <a:cubicBezTo>
                    <a:pt x="2218" y="3669"/>
                    <a:pt x="2188" y="3608"/>
                    <a:pt x="2188" y="3578"/>
                  </a:cubicBezTo>
                  <a:lnTo>
                    <a:pt x="2188" y="3517"/>
                  </a:lnTo>
                  <a:cubicBezTo>
                    <a:pt x="2188" y="3487"/>
                    <a:pt x="2218" y="3426"/>
                    <a:pt x="2218" y="3395"/>
                  </a:cubicBezTo>
                  <a:cubicBezTo>
                    <a:pt x="2218" y="3304"/>
                    <a:pt x="2249" y="3213"/>
                    <a:pt x="2279" y="3122"/>
                  </a:cubicBezTo>
                  <a:close/>
                  <a:moveTo>
                    <a:pt x="456" y="1733"/>
                  </a:moveTo>
                  <a:lnTo>
                    <a:pt x="456" y="1733"/>
                  </a:lnTo>
                  <a:cubicBezTo>
                    <a:pt x="454" y="1821"/>
                    <a:pt x="426" y="1910"/>
                    <a:pt x="426" y="1998"/>
                  </a:cubicBezTo>
                  <a:cubicBezTo>
                    <a:pt x="395" y="2119"/>
                    <a:pt x="365" y="2271"/>
                    <a:pt x="365" y="2423"/>
                  </a:cubicBezTo>
                  <a:cubicBezTo>
                    <a:pt x="365" y="2454"/>
                    <a:pt x="365" y="2514"/>
                    <a:pt x="365" y="2545"/>
                  </a:cubicBezTo>
                  <a:cubicBezTo>
                    <a:pt x="365" y="2605"/>
                    <a:pt x="365" y="2636"/>
                    <a:pt x="365" y="2697"/>
                  </a:cubicBezTo>
                  <a:cubicBezTo>
                    <a:pt x="365" y="2727"/>
                    <a:pt x="365" y="2757"/>
                    <a:pt x="365" y="2757"/>
                  </a:cubicBezTo>
                  <a:cubicBezTo>
                    <a:pt x="365" y="2849"/>
                    <a:pt x="365" y="2940"/>
                    <a:pt x="335" y="3031"/>
                  </a:cubicBezTo>
                  <a:cubicBezTo>
                    <a:pt x="335" y="3092"/>
                    <a:pt x="335" y="3152"/>
                    <a:pt x="335" y="3213"/>
                  </a:cubicBezTo>
                  <a:cubicBezTo>
                    <a:pt x="335" y="3244"/>
                    <a:pt x="335" y="3274"/>
                    <a:pt x="335" y="3304"/>
                  </a:cubicBezTo>
                  <a:cubicBezTo>
                    <a:pt x="365" y="3335"/>
                    <a:pt x="365" y="3365"/>
                    <a:pt x="395" y="3365"/>
                  </a:cubicBezTo>
                  <a:lnTo>
                    <a:pt x="426" y="3395"/>
                  </a:lnTo>
                  <a:cubicBezTo>
                    <a:pt x="456" y="3730"/>
                    <a:pt x="517" y="4064"/>
                    <a:pt x="638" y="4368"/>
                  </a:cubicBezTo>
                  <a:lnTo>
                    <a:pt x="669" y="4459"/>
                  </a:lnTo>
                  <a:cubicBezTo>
                    <a:pt x="608" y="4368"/>
                    <a:pt x="578" y="4277"/>
                    <a:pt x="547" y="4185"/>
                  </a:cubicBezTo>
                  <a:cubicBezTo>
                    <a:pt x="487" y="4064"/>
                    <a:pt x="456" y="3942"/>
                    <a:pt x="426" y="3821"/>
                  </a:cubicBezTo>
                  <a:cubicBezTo>
                    <a:pt x="395" y="3669"/>
                    <a:pt x="365" y="3547"/>
                    <a:pt x="335" y="3426"/>
                  </a:cubicBezTo>
                  <a:cubicBezTo>
                    <a:pt x="335" y="3395"/>
                    <a:pt x="335" y="3365"/>
                    <a:pt x="304" y="3335"/>
                  </a:cubicBezTo>
                  <a:lnTo>
                    <a:pt x="304" y="3213"/>
                  </a:lnTo>
                  <a:lnTo>
                    <a:pt x="304" y="2970"/>
                  </a:lnTo>
                  <a:lnTo>
                    <a:pt x="304" y="2727"/>
                  </a:lnTo>
                  <a:lnTo>
                    <a:pt x="304" y="2514"/>
                  </a:lnTo>
                  <a:cubicBezTo>
                    <a:pt x="304" y="2362"/>
                    <a:pt x="335" y="2211"/>
                    <a:pt x="365" y="2059"/>
                  </a:cubicBezTo>
                  <a:cubicBezTo>
                    <a:pt x="390" y="1959"/>
                    <a:pt x="415" y="1840"/>
                    <a:pt x="456" y="1733"/>
                  </a:cubicBezTo>
                  <a:close/>
                  <a:moveTo>
                    <a:pt x="912" y="3517"/>
                  </a:moveTo>
                  <a:lnTo>
                    <a:pt x="912" y="3578"/>
                  </a:lnTo>
                  <a:cubicBezTo>
                    <a:pt x="942" y="3669"/>
                    <a:pt x="1003" y="3760"/>
                    <a:pt x="1064" y="3851"/>
                  </a:cubicBezTo>
                  <a:lnTo>
                    <a:pt x="1125" y="3882"/>
                  </a:lnTo>
                  <a:lnTo>
                    <a:pt x="1125" y="4064"/>
                  </a:lnTo>
                  <a:lnTo>
                    <a:pt x="1125" y="4155"/>
                  </a:lnTo>
                  <a:lnTo>
                    <a:pt x="1125" y="4277"/>
                  </a:lnTo>
                  <a:cubicBezTo>
                    <a:pt x="1125" y="4307"/>
                    <a:pt x="1094" y="4398"/>
                    <a:pt x="1064" y="4459"/>
                  </a:cubicBezTo>
                  <a:cubicBezTo>
                    <a:pt x="1033" y="4337"/>
                    <a:pt x="973" y="4185"/>
                    <a:pt x="942" y="4064"/>
                  </a:cubicBezTo>
                  <a:cubicBezTo>
                    <a:pt x="912" y="3882"/>
                    <a:pt x="882" y="3699"/>
                    <a:pt x="912" y="3517"/>
                  </a:cubicBezTo>
                  <a:close/>
                  <a:moveTo>
                    <a:pt x="1823" y="4216"/>
                  </a:moveTo>
                  <a:lnTo>
                    <a:pt x="1823" y="4246"/>
                  </a:lnTo>
                  <a:lnTo>
                    <a:pt x="1854" y="4337"/>
                  </a:lnTo>
                  <a:cubicBezTo>
                    <a:pt x="1854" y="4337"/>
                    <a:pt x="1884" y="4368"/>
                    <a:pt x="1884" y="4368"/>
                  </a:cubicBezTo>
                  <a:cubicBezTo>
                    <a:pt x="1884" y="4489"/>
                    <a:pt x="1884" y="4580"/>
                    <a:pt x="1854" y="4672"/>
                  </a:cubicBezTo>
                  <a:lnTo>
                    <a:pt x="1793" y="4884"/>
                  </a:lnTo>
                  <a:lnTo>
                    <a:pt x="1763" y="4884"/>
                  </a:lnTo>
                  <a:lnTo>
                    <a:pt x="1702" y="4854"/>
                  </a:lnTo>
                  <a:cubicBezTo>
                    <a:pt x="1672" y="4823"/>
                    <a:pt x="1672" y="4823"/>
                    <a:pt x="1641" y="4793"/>
                  </a:cubicBezTo>
                  <a:cubicBezTo>
                    <a:pt x="1672" y="4732"/>
                    <a:pt x="1702" y="4672"/>
                    <a:pt x="1702" y="4611"/>
                  </a:cubicBezTo>
                  <a:cubicBezTo>
                    <a:pt x="1763" y="4489"/>
                    <a:pt x="1793" y="4368"/>
                    <a:pt x="1823" y="4216"/>
                  </a:cubicBezTo>
                  <a:close/>
                  <a:moveTo>
                    <a:pt x="2340" y="4611"/>
                  </a:moveTo>
                  <a:lnTo>
                    <a:pt x="2340" y="4611"/>
                  </a:lnTo>
                  <a:cubicBezTo>
                    <a:pt x="2279" y="4732"/>
                    <a:pt x="2218" y="4854"/>
                    <a:pt x="2158" y="4945"/>
                  </a:cubicBezTo>
                  <a:cubicBezTo>
                    <a:pt x="2127" y="5006"/>
                    <a:pt x="2097" y="5036"/>
                    <a:pt x="2066" y="5067"/>
                  </a:cubicBezTo>
                  <a:lnTo>
                    <a:pt x="2066" y="5036"/>
                  </a:lnTo>
                  <a:lnTo>
                    <a:pt x="2097" y="4975"/>
                  </a:lnTo>
                  <a:cubicBezTo>
                    <a:pt x="2158" y="4915"/>
                    <a:pt x="2218" y="4823"/>
                    <a:pt x="2249" y="4763"/>
                  </a:cubicBezTo>
                  <a:lnTo>
                    <a:pt x="2310" y="4641"/>
                  </a:lnTo>
                  <a:lnTo>
                    <a:pt x="2340" y="4611"/>
                  </a:lnTo>
                  <a:close/>
                  <a:moveTo>
                    <a:pt x="790" y="4793"/>
                  </a:moveTo>
                  <a:lnTo>
                    <a:pt x="790" y="4793"/>
                  </a:lnTo>
                  <a:cubicBezTo>
                    <a:pt x="821" y="4854"/>
                    <a:pt x="851" y="4945"/>
                    <a:pt x="912" y="4975"/>
                  </a:cubicBezTo>
                  <a:cubicBezTo>
                    <a:pt x="1003" y="5067"/>
                    <a:pt x="1094" y="5097"/>
                    <a:pt x="1216" y="5097"/>
                  </a:cubicBezTo>
                  <a:cubicBezTo>
                    <a:pt x="1246" y="5097"/>
                    <a:pt x="1277" y="5097"/>
                    <a:pt x="1307" y="5067"/>
                  </a:cubicBezTo>
                  <a:cubicBezTo>
                    <a:pt x="1337" y="5127"/>
                    <a:pt x="1368" y="5188"/>
                    <a:pt x="1398" y="5249"/>
                  </a:cubicBezTo>
                  <a:lnTo>
                    <a:pt x="1428" y="5310"/>
                  </a:lnTo>
                  <a:cubicBezTo>
                    <a:pt x="1368" y="5279"/>
                    <a:pt x="1277" y="5279"/>
                    <a:pt x="1216" y="5249"/>
                  </a:cubicBezTo>
                  <a:cubicBezTo>
                    <a:pt x="1155" y="5218"/>
                    <a:pt x="1094" y="5188"/>
                    <a:pt x="1064" y="5188"/>
                  </a:cubicBezTo>
                  <a:cubicBezTo>
                    <a:pt x="1003" y="5127"/>
                    <a:pt x="973" y="5097"/>
                    <a:pt x="912" y="5067"/>
                  </a:cubicBezTo>
                  <a:cubicBezTo>
                    <a:pt x="882" y="5006"/>
                    <a:pt x="851" y="4975"/>
                    <a:pt x="821" y="4915"/>
                  </a:cubicBezTo>
                  <a:cubicBezTo>
                    <a:pt x="821" y="4884"/>
                    <a:pt x="790" y="4854"/>
                    <a:pt x="790" y="4793"/>
                  </a:cubicBezTo>
                  <a:close/>
                  <a:moveTo>
                    <a:pt x="1994" y="0"/>
                  </a:moveTo>
                  <a:cubicBezTo>
                    <a:pt x="1975" y="0"/>
                    <a:pt x="1960" y="8"/>
                    <a:pt x="1945" y="23"/>
                  </a:cubicBezTo>
                  <a:lnTo>
                    <a:pt x="1823" y="23"/>
                  </a:lnTo>
                  <a:lnTo>
                    <a:pt x="1763" y="53"/>
                  </a:lnTo>
                  <a:lnTo>
                    <a:pt x="1672" y="114"/>
                  </a:lnTo>
                  <a:lnTo>
                    <a:pt x="1641" y="114"/>
                  </a:lnTo>
                  <a:cubicBezTo>
                    <a:pt x="1580" y="114"/>
                    <a:pt x="1520" y="114"/>
                    <a:pt x="1459" y="144"/>
                  </a:cubicBezTo>
                  <a:cubicBezTo>
                    <a:pt x="1368" y="175"/>
                    <a:pt x="1307" y="205"/>
                    <a:pt x="1216" y="266"/>
                  </a:cubicBezTo>
                  <a:cubicBezTo>
                    <a:pt x="1033" y="357"/>
                    <a:pt x="882" y="479"/>
                    <a:pt x="760" y="600"/>
                  </a:cubicBezTo>
                  <a:cubicBezTo>
                    <a:pt x="699" y="661"/>
                    <a:pt x="638" y="722"/>
                    <a:pt x="578" y="813"/>
                  </a:cubicBezTo>
                  <a:cubicBezTo>
                    <a:pt x="578" y="843"/>
                    <a:pt x="547" y="874"/>
                    <a:pt x="517" y="904"/>
                  </a:cubicBezTo>
                  <a:cubicBezTo>
                    <a:pt x="517" y="965"/>
                    <a:pt x="426" y="1056"/>
                    <a:pt x="395" y="1147"/>
                  </a:cubicBezTo>
                  <a:cubicBezTo>
                    <a:pt x="335" y="1208"/>
                    <a:pt x="365" y="1208"/>
                    <a:pt x="335" y="1238"/>
                  </a:cubicBezTo>
                  <a:lnTo>
                    <a:pt x="304" y="1360"/>
                  </a:lnTo>
                  <a:cubicBezTo>
                    <a:pt x="274" y="1421"/>
                    <a:pt x="244" y="1512"/>
                    <a:pt x="213" y="1572"/>
                  </a:cubicBezTo>
                  <a:cubicBezTo>
                    <a:pt x="92" y="1907"/>
                    <a:pt x="31" y="2271"/>
                    <a:pt x="0" y="2605"/>
                  </a:cubicBezTo>
                  <a:lnTo>
                    <a:pt x="0" y="3092"/>
                  </a:lnTo>
                  <a:cubicBezTo>
                    <a:pt x="0" y="3183"/>
                    <a:pt x="0" y="3274"/>
                    <a:pt x="31" y="3365"/>
                  </a:cubicBezTo>
                  <a:cubicBezTo>
                    <a:pt x="61" y="3426"/>
                    <a:pt x="31" y="3426"/>
                    <a:pt x="61" y="3456"/>
                  </a:cubicBezTo>
                  <a:lnTo>
                    <a:pt x="92" y="3608"/>
                  </a:lnTo>
                  <a:cubicBezTo>
                    <a:pt x="92" y="3699"/>
                    <a:pt x="122" y="3760"/>
                    <a:pt x="152" y="3851"/>
                  </a:cubicBezTo>
                  <a:lnTo>
                    <a:pt x="213" y="4064"/>
                  </a:lnTo>
                  <a:cubicBezTo>
                    <a:pt x="244" y="4216"/>
                    <a:pt x="304" y="4368"/>
                    <a:pt x="365" y="4520"/>
                  </a:cubicBezTo>
                  <a:cubicBezTo>
                    <a:pt x="426" y="4672"/>
                    <a:pt x="487" y="4854"/>
                    <a:pt x="547" y="4975"/>
                  </a:cubicBezTo>
                  <a:lnTo>
                    <a:pt x="608" y="5127"/>
                  </a:lnTo>
                  <a:cubicBezTo>
                    <a:pt x="669" y="5218"/>
                    <a:pt x="730" y="5279"/>
                    <a:pt x="790" y="5340"/>
                  </a:cubicBezTo>
                  <a:cubicBezTo>
                    <a:pt x="821" y="5370"/>
                    <a:pt x="851" y="5401"/>
                    <a:pt x="912" y="5431"/>
                  </a:cubicBezTo>
                  <a:cubicBezTo>
                    <a:pt x="942" y="5461"/>
                    <a:pt x="973" y="5492"/>
                    <a:pt x="1033" y="5492"/>
                  </a:cubicBezTo>
                  <a:cubicBezTo>
                    <a:pt x="1094" y="5553"/>
                    <a:pt x="1185" y="5583"/>
                    <a:pt x="1277" y="5583"/>
                  </a:cubicBezTo>
                  <a:lnTo>
                    <a:pt x="1489" y="5613"/>
                  </a:lnTo>
                  <a:cubicBezTo>
                    <a:pt x="1535" y="5629"/>
                    <a:pt x="1573" y="5636"/>
                    <a:pt x="1611" y="5636"/>
                  </a:cubicBezTo>
                  <a:cubicBezTo>
                    <a:pt x="1649" y="5636"/>
                    <a:pt x="1687" y="5629"/>
                    <a:pt x="1732" y="5613"/>
                  </a:cubicBezTo>
                  <a:cubicBezTo>
                    <a:pt x="1854" y="5613"/>
                    <a:pt x="1945" y="5583"/>
                    <a:pt x="2066" y="5522"/>
                  </a:cubicBezTo>
                  <a:cubicBezTo>
                    <a:pt x="2158" y="5461"/>
                    <a:pt x="2218" y="5401"/>
                    <a:pt x="2310" y="5310"/>
                  </a:cubicBezTo>
                  <a:cubicBezTo>
                    <a:pt x="2370" y="5218"/>
                    <a:pt x="2461" y="5127"/>
                    <a:pt x="2522" y="5036"/>
                  </a:cubicBezTo>
                  <a:cubicBezTo>
                    <a:pt x="2583" y="4884"/>
                    <a:pt x="2674" y="4702"/>
                    <a:pt x="2705" y="4550"/>
                  </a:cubicBezTo>
                  <a:cubicBezTo>
                    <a:pt x="2796" y="4246"/>
                    <a:pt x="2887" y="3912"/>
                    <a:pt x="2948" y="3608"/>
                  </a:cubicBezTo>
                  <a:cubicBezTo>
                    <a:pt x="2978" y="3456"/>
                    <a:pt x="3008" y="3304"/>
                    <a:pt x="3039" y="3152"/>
                  </a:cubicBezTo>
                  <a:cubicBezTo>
                    <a:pt x="3039" y="3061"/>
                    <a:pt x="3039" y="2970"/>
                    <a:pt x="3069" y="2849"/>
                  </a:cubicBezTo>
                  <a:cubicBezTo>
                    <a:pt x="3069" y="2757"/>
                    <a:pt x="3069" y="2697"/>
                    <a:pt x="3069" y="2605"/>
                  </a:cubicBezTo>
                  <a:cubicBezTo>
                    <a:pt x="3008" y="2423"/>
                    <a:pt x="3008" y="2271"/>
                    <a:pt x="3008" y="2119"/>
                  </a:cubicBezTo>
                  <a:cubicBezTo>
                    <a:pt x="3008" y="1967"/>
                    <a:pt x="3008" y="1816"/>
                    <a:pt x="2978" y="1664"/>
                  </a:cubicBezTo>
                  <a:cubicBezTo>
                    <a:pt x="2948" y="1481"/>
                    <a:pt x="2917" y="1329"/>
                    <a:pt x="2856" y="1178"/>
                  </a:cubicBezTo>
                  <a:cubicBezTo>
                    <a:pt x="2796" y="1026"/>
                    <a:pt x="2735" y="874"/>
                    <a:pt x="2674" y="752"/>
                  </a:cubicBezTo>
                  <a:lnTo>
                    <a:pt x="2674" y="691"/>
                  </a:lnTo>
                  <a:cubicBezTo>
                    <a:pt x="2644" y="539"/>
                    <a:pt x="2553" y="388"/>
                    <a:pt x="2461" y="266"/>
                  </a:cubicBezTo>
                  <a:cubicBezTo>
                    <a:pt x="2370" y="205"/>
                    <a:pt x="2310" y="144"/>
                    <a:pt x="2218" y="84"/>
                  </a:cubicBezTo>
                  <a:cubicBezTo>
                    <a:pt x="2158" y="53"/>
                    <a:pt x="2097" y="23"/>
                    <a:pt x="2066" y="23"/>
                  </a:cubicBezTo>
                  <a:cubicBezTo>
                    <a:pt x="2036" y="8"/>
                    <a:pt x="2013" y="0"/>
                    <a:pt x="1994" y="0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501702" y="469428"/>
              <a:ext cx="107110" cy="176066"/>
            </a:xfrm>
            <a:custGeom>
              <a:avLst/>
              <a:gdLst/>
              <a:ahLst/>
              <a:cxnLst/>
              <a:rect l="l" t="t" r="r" b="b"/>
              <a:pathLst>
                <a:path w="3161" h="5196" extrusionOk="0">
                  <a:moveTo>
                    <a:pt x="2188" y="334"/>
                  </a:moveTo>
                  <a:lnTo>
                    <a:pt x="2249" y="395"/>
                  </a:lnTo>
                  <a:cubicBezTo>
                    <a:pt x="2340" y="426"/>
                    <a:pt x="2401" y="486"/>
                    <a:pt x="2461" y="578"/>
                  </a:cubicBezTo>
                  <a:lnTo>
                    <a:pt x="2552" y="638"/>
                  </a:lnTo>
                  <a:cubicBezTo>
                    <a:pt x="2583" y="699"/>
                    <a:pt x="2613" y="760"/>
                    <a:pt x="2644" y="821"/>
                  </a:cubicBezTo>
                  <a:cubicBezTo>
                    <a:pt x="2704" y="912"/>
                    <a:pt x="2735" y="972"/>
                    <a:pt x="2765" y="1064"/>
                  </a:cubicBezTo>
                  <a:cubicBezTo>
                    <a:pt x="2796" y="1124"/>
                    <a:pt x="2796" y="1216"/>
                    <a:pt x="2826" y="1276"/>
                  </a:cubicBezTo>
                  <a:cubicBezTo>
                    <a:pt x="2765" y="1216"/>
                    <a:pt x="2704" y="1155"/>
                    <a:pt x="2644" y="1155"/>
                  </a:cubicBezTo>
                  <a:lnTo>
                    <a:pt x="2644" y="1124"/>
                  </a:lnTo>
                  <a:cubicBezTo>
                    <a:pt x="2644" y="1094"/>
                    <a:pt x="2613" y="1033"/>
                    <a:pt x="2613" y="972"/>
                  </a:cubicBezTo>
                  <a:cubicBezTo>
                    <a:pt x="2583" y="912"/>
                    <a:pt x="2583" y="851"/>
                    <a:pt x="2552" y="821"/>
                  </a:cubicBezTo>
                  <a:cubicBezTo>
                    <a:pt x="2522" y="699"/>
                    <a:pt x="2431" y="608"/>
                    <a:pt x="2340" y="578"/>
                  </a:cubicBezTo>
                  <a:cubicBezTo>
                    <a:pt x="2309" y="547"/>
                    <a:pt x="2279" y="486"/>
                    <a:pt x="2249" y="486"/>
                  </a:cubicBezTo>
                  <a:cubicBezTo>
                    <a:pt x="2218" y="426"/>
                    <a:pt x="2157" y="395"/>
                    <a:pt x="2066" y="365"/>
                  </a:cubicBezTo>
                  <a:cubicBezTo>
                    <a:pt x="2066" y="365"/>
                    <a:pt x="2066" y="334"/>
                    <a:pt x="2066" y="334"/>
                  </a:cubicBezTo>
                  <a:close/>
                  <a:moveTo>
                    <a:pt x="729" y="1246"/>
                  </a:moveTo>
                  <a:lnTo>
                    <a:pt x="729" y="1307"/>
                  </a:lnTo>
                  <a:cubicBezTo>
                    <a:pt x="699" y="1367"/>
                    <a:pt x="699" y="1428"/>
                    <a:pt x="669" y="1489"/>
                  </a:cubicBezTo>
                  <a:lnTo>
                    <a:pt x="608" y="1489"/>
                  </a:lnTo>
                  <a:lnTo>
                    <a:pt x="669" y="1398"/>
                  </a:lnTo>
                  <a:cubicBezTo>
                    <a:pt x="699" y="1337"/>
                    <a:pt x="699" y="1307"/>
                    <a:pt x="729" y="1246"/>
                  </a:cubicBezTo>
                  <a:close/>
                  <a:moveTo>
                    <a:pt x="2157" y="1064"/>
                  </a:moveTo>
                  <a:cubicBezTo>
                    <a:pt x="2188" y="1155"/>
                    <a:pt x="2188" y="1276"/>
                    <a:pt x="2157" y="1367"/>
                  </a:cubicBezTo>
                  <a:cubicBezTo>
                    <a:pt x="2188" y="1398"/>
                    <a:pt x="2188" y="1428"/>
                    <a:pt x="2157" y="1459"/>
                  </a:cubicBezTo>
                  <a:lnTo>
                    <a:pt x="2127" y="1489"/>
                  </a:lnTo>
                  <a:lnTo>
                    <a:pt x="2097" y="1611"/>
                  </a:lnTo>
                  <a:cubicBezTo>
                    <a:pt x="2066" y="1671"/>
                    <a:pt x="2066" y="1702"/>
                    <a:pt x="2036" y="1762"/>
                  </a:cubicBezTo>
                  <a:cubicBezTo>
                    <a:pt x="2036" y="1791"/>
                    <a:pt x="2010" y="1819"/>
                    <a:pt x="2006" y="1872"/>
                  </a:cubicBezTo>
                  <a:lnTo>
                    <a:pt x="2006" y="1872"/>
                  </a:lnTo>
                  <a:cubicBezTo>
                    <a:pt x="2010" y="1677"/>
                    <a:pt x="2040" y="1507"/>
                    <a:pt x="2097" y="1337"/>
                  </a:cubicBezTo>
                  <a:cubicBezTo>
                    <a:pt x="2127" y="1246"/>
                    <a:pt x="2127" y="1155"/>
                    <a:pt x="2157" y="1064"/>
                  </a:cubicBezTo>
                  <a:close/>
                  <a:moveTo>
                    <a:pt x="1671" y="608"/>
                  </a:moveTo>
                  <a:cubicBezTo>
                    <a:pt x="1580" y="821"/>
                    <a:pt x="1489" y="1064"/>
                    <a:pt x="1398" y="1276"/>
                  </a:cubicBezTo>
                  <a:lnTo>
                    <a:pt x="1216" y="1732"/>
                  </a:lnTo>
                  <a:lnTo>
                    <a:pt x="1124" y="1945"/>
                  </a:lnTo>
                  <a:cubicBezTo>
                    <a:pt x="1124" y="1945"/>
                    <a:pt x="1094" y="1975"/>
                    <a:pt x="1094" y="2006"/>
                  </a:cubicBezTo>
                  <a:cubicBezTo>
                    <a:pt x="1094" y="1991"/>
                    <a:pt x="1094" y="1963"/>
                    <a:pt x="1094" y="1945"/>
                  </a:cubicBezTo>
                  <a:lnTo>
                    <a:pt x="1185" y="1671"/>
                  </a:lnTo>
                  <a:lnTo>
                    <a:pt x="1185" y="1732"/>
                  </a:lnTo>
                  <a:lnTo>
                    <a:pt x="1276" y="1459"/>
                  </a:lnTo>
                  <a:lnTo>
                    <a:pt x="1428" y="1033"/>
                  </a:lnTo>
                  <a:cubicBezTo>
                    <a:pt x="1489" y="912"/>
                    <a:pt x="1519" y="821"/>
                    <a:pt x="1550" y="729"/>
                  </a:cubicBezTo>
                  <a:cubicBezTo>
                    <a:pt x="1550" y="699"/>
                    <a:pt x="1580" y="638"/>
                    <a:pt x="1580" y="608"/>
                  </a:cubicBezTo>
                  <a:close/>
                  <a:moveTo>
                    <a:pt x="2613" y="1580"/>
                  </a:moveTo>
                  <a:cubicBezTo>
                    <a:pt x="2613" y="1641"/>
                    <a:pt x="2644" y="1671"/>
                    <a:pt x="2644" y="1702"/>
                  </a:cubicBezTo>
                  <a:cubicBezTo>
                    <a:pt x="2672" y="1814"/>
                    <a:pt x="2674" y="1927"/>
                    <a:pt x="2674" y="2039"/>
                  </a:cubicBezTo>
                  <a:lnTo>
                    <a:pt x="2674" y="2039"/>
                  </a:lnTo>
                  <a:cubicBezTo>
                    <a:pt x="2673" y="2129"/>
                    <a:pt x="2644" y="2219"/>
                    <a:pt x="2644" y="2309"/>
                  </a:cubicBezTo>
                  <a:cubicBezTo>
                    <a:pt x="2613" y="2249"/>
                    <a:pt x="2583" y="2249"/>
                    <a:pt x="2552" y="2218"/>
                  </a:cubicBezTo>
                  <a:cubicBezTo>
                    <a:pt x="2552" y="2127"/>
                    <a:pt x="2583" y="2036"/>
                    <a:pt x="2583" y="1945"/>
                  </a:cubicBezTo>
                  <a:cubicBezTo>
                    <a:pt x="2613" y="1854"/>
                    <a:pt x="2613" y="1762"/>
                    <a:pt x="2613" y="1702"/>
                  </a:cubicBezTo>
                  <a:lnTo>
                    <a:pt x="2613" y="1580"/>
                  </a:lnTo>
                  <a:close/>
                  <a:moveTo>
                    <a:pt x="1671" y="2309"/>
                  </a:moveTo>
                  <a:lnTo>
                    <a:pt x="1671" y="2400"/>
                  </a:lnTo>
                  <a:lnTo>
                    <a:pt x="1641" y="2400"/>
                  </a:lnTo>
                  <a:lnTo>
                    <a:pt x="1671" y="2309"/>
                  </a:lnTo>
                  <a:close/>
                  <a:moveTo>
                    <a:pt x="1124" y="2917"/>
                  </a:moveTo>
                  <a:cubicBezTo>
                    <a:pt x="1124" y="2917"/>
                    <a:pt x="1124" y="2947"/>
                    <a:pt x="1155" y="2978"/>
                  </a:cubicBezTo>
                  <a:lnTo>
                    <a:pt x="1124" y="2978"/>
                  </a:lnTo>
                  <a:lnTo>
                    <a:pt x="1124" y="2917"/>
                  </a:lnTo>
                  <a:close/>
                  <a:moveTo>
                    <a:pt x="1793" y="3251"/>
                  </a:moveTo>
                  <a:cubicBezTo>
                    <a:pt x="1793" y="3282"/>
                    <a:pt x="1793" y="3312"/>
                    <a:pt x="1823" y="3342"/>
                  </a:cubicBezTo>
                  <a:lnTo>
                    <a:pt x="1793" y="3342"/>
                  </a:lnTo>
                  <a:cubicBezTo>
                    <a:pt x="1793" y="3433"/>
                    <a:pt x="1793" y="3525"/>
                    <a:pt x="1762" y="3616"/>
                  </a:cubicBezTo>
                  <a:cubicBezTo>
                    <a:pt x="1762" y="3585"/>
                    <a:pt x="1762" y="3555"/>
                    <a:pt x="1762" y="3555"/>
                  </a:cubicBezTo>
                  <a:cubicBezTo>
                    <a:pt x="1762" y="3464"/>
                    <a:pt x="1793" y="3342"/>
                    <a:pt x="1793" y="3251"/>
                  </a:cubicBezTo>
                  <a:close/>
                  <a:moveTo>
                    <a:pt x="1428" y="3039"/>
                  </a:moveTo>
                  <a:lnTo>
                    <a:pt x="1428" y="3221"/>
                  </a:lnTo>
                  <a:cubicBezTo>
                    <a:pt x="1400" y="3393"/>
                    <a:pt x="1371" y="3565"/>
                    <a:pt x="1317" y="3737"/>
                  </a:cubicBezTo>
                  <a:lnTo>
                    <a:pt x="1317" y="3737"/>
                  </a:lnTo>
                  <a:cubicBezTo>
                    <a:pt x="1310" y="3696"/>
                    <a:pt x="1317" y="3656"/>
                    <a:pt x="1337" y="3616"/>
                  </a:cubicBezTo>
                  <a:lnTo>
                    <a:pt x="1337" y="3585"/>
                  </a:lnTo>
                  <a:cubicBezTo>
                    <a:pt x="1337" y="3464"/>
                    <a:pt x="1368" y="3342"/>
                    <a:pt x="1398" y="3221"/>
                  </a:cubicBezTo>
                  <a:cubicBezTo>
                    <a:pt x="1398" y="3160"/>
                    <a:pt x="1428" y="3099"/>
                    <a:pt x="1428" y="3039"/>
                  </a:cubicBezTo>
                  <a:close/>
                  <a:moveTo>
                    <a:pt x="1033" y="3525"/>
                  </a:moveTo>
                  <a:lnTo>
                    <a:pt x="1033" y="3585"/>
                  </a:lnTo>
                  <a:cubicBezTo>
                    <a:pt x="1033" y="3616"/>
                    <a:pt x="1033" y="3646"/>
                    <a:pt x="1003" y="3707"/>
                  </a:cubicBezTo>
                  <a:cubicBezTo>
                    <a:pt x="1003" y="3737"/>
                    <a:pt x="973" y="3798"/>
                    <a:pt x="973" y="3859"/>
                  </a:cubicBezTo>
                  <a:cubicBezTo>
                    <a:pt x="973" y="3828"/>
                    <a:pt x="973" y="3798"/>
                    <a:pt x="973" y="3768"/>
                  </a:cubicBezTo>
                  <a:cubicBezTo>
                    <a:pt x="973" y="3707"/>
                    <a:pt x="1003" y="3616"/>
                    <a:pt x="1033" y="3525"/>
                  </a:cubicBezTo>
                  <a:close/>
                  <a:moveTo>
                    <a:pt x="2431" y="2644"/>
                  </a:moveTo>
                  <a:cubicBezTo>
                    <a:pt x="2461" y="2765"/>
                    <a:pt x="2461" y="2856"/>
                    <a:pt x="2461" y="2978"/>
                  </a:cubicBezTo>
                  <a:lnTo>
                    <a:pt x="2461" y="3069"/>
                  </a:lnTo>
                  <a:lnTo>
                    <a:pt x="2401" y="3251"/>
                  </a:lnTo>
                  <a:cubicBezTo>
                    <a:pt x="2340" y="3494"/>
                    <a:pt x="2249" y="3737"/>
                    <a:pt x="2157" y="4011"/>
                  </a:cubicBezTo>
                  <a:lnTo>
                    <a:pt x="2157" y="3828"/>
                  </a:lnTo>
                  <a:cubicBezTo>
                    <a:pt x="2218" y="3677"/>
                    <a:pt x="2249" y="3525"/>
                    <a:pt x="2279" y="3373"/>
                  </a:cubicBezTo>
                  <a:lnTo>
                    <a:pt x="2309" y="3190"/>
                  </a:lnTo>
                  <a:cubicBezTo>
                    <a:pt x="2370" y="3039"/>
                    <a:pt x="2401" y="2887"/>
                    <a:pt x="2431" y="2704"/>
                  </a:cubicBezTo>
                  <a:lnTo>
                    <a:pt x="2431" y="2644"/>
                  </a:lnTo>
                  <a:close/>
                  <a:moveTo>
                    <a:pt x="1068" y="4310"/>
                  </a:moveTo>
                  <a:cubicBezTo>
                    <a:pt x="1069" y="4312"/>
                    <a:pt x="1069" y="4313"/>
                    <a:pt x="1070" y="4315"/>
                  </a:cubicBezTo>
                  <a:lnTo>
                    <a:pt x="1070" y="4315"/>
                  </a:lnTo>
                  <a:cubicBezTo>
                    <a:pt x="1068" y="4315"/>
                    <a:pt x="1066" y="4315"/>
                    <a:pt x="1064" y="4315"/>
                  </a:cubicBezTo>
                  <a:cubicBezTo>
                    <a:pt x="1065" y="4313"/>
                    <a:pt x="1067" y="4311"/>
                    <a:pt x="1068" y="4310"/>
                  </a:cubicBezTo>
                  <a:close/>
                  <a:moveTo>
                    <a:pt x="1884" y="4436"/>
                  </a:moveTo>
                  <a:cubicBezTo>
                    <a:pt x="1914" y="4497"/>
                    <a:pt x="1914" y="4558"/>
                    <a:pt x="1914" y="4618"/>
                  </a:cubicBezTo>
                  <a:lnTo>
                    <a:pt x="1884" y="4558"/>
                  </a:lnTo>
                  <a:cubicBezTo>
                    <a:pt x="1884" y="4527"/>
                    <a:pt x="1884" y="4497"/>
                    <a:pt x="1854" y="4497"/>
                  </a:cubicBezTo>
                  <a:lnTo>
                    <a:pt x="1884" y="4436"/>
                  </a:lnTo>
                  <a:close/>
                  <a:moveTo>
                    <a:pt x="851" y="4588"/>
                  </a:moveTo>
                  <a:lnTo>
                    <a:pt x="912" y="4649"/>
                  </a:lnTo>
                  <a:cubicBezTo>
                    <a:pt x="942" y="4679"/>
                    <a:pt x="973" y="4740"/>
                    <a:pt x="1003" y="4770"/>
                  </a:cubicBezTo>
                  <a:lnTo>
                    <a:pt x="1064" y="4831"/>
                  </a:lnTo>
                  <a:cubicBezTo>
                    <a:pt x="1003" y="4801"/>
                    <a:pt x="912" y="4740"/>
                    <a:pt x="851" y="4679"/>
                  </a:cubicBezTo>
                  <a:lnTo>
                    <a:pt x="782" y="4611"/>
                  </a:lnTo>
                  <a:lnTo>
                    <a:pt x="782" y="4611"/>
                  </a:lnTo>
                  <a:cubicBezTo>
                    <a:pt x="793" y="4609"/>
                    <a:pt x="807" y="4602"/>
                    <a:pt x="821" y="4588"/>
                  </a:cubicBezTo>
                  <a:close/>
                  <a:moveTo>
                    <a:pt x="1641" y="4740"/>
                  </a:moveTo>
                  <a:cubicBezTo>
                    <a:pt x="1671" y="4740"/>
                    <a:pt x="1671" y="4770"/>
                    <a:pt x="1702" y="4801"/>
                  </a:cubicBezTo>
                  <a:cubicBezTo>
                    <a:pt x="1641" y="4831"/>
                    <a:pt x="1611" y="4831"/>
                    <a:pt x="1550" y="4861"/>
                  </a:cubicBezTo>
                  <a:lnTo>
                    <a:pt x="1398" y="4861"/>
                  </a:lnTo>
                  <a:cubicBezTo>
                    <a:pt x="1459" y="4831"/>
                    <a:pt x="1519" y="4801"/>
                    <a:pt x="1550" y="4770"/>
                  </a:cubicBezTo>
                  <a:cubicBezTo>
                    <a:pt x="1580" y="4740"/>
                    <a:pt x="1611" y="4740"/>
                    <a:pt x="1641" y="4740"/>
                  </a:cubicBezTo>
                  <a:close/>
                  <a:moveTo>
                    <a:pt x="1914" y="0"/>
                  </a:moveTo>
                  <a:cubicBezTo>
                    <a:pt x="1732" y="31"/>
                    <a:pt x="1580" y="91"/>
                    <a:pt x="1459" y="213"/>
                  </a:cubicBezTo>
                  <a:cubicBezTo>
                    <a:pt x="1398" y="213"/>
                    <a:pt x="1337" y="213"/>
                    <a:pt x="1307" y="243"/>
                  </a:cubicBezTo>
                  <a:cubicBezTo>
                    <a:pt x="1185" y="274"/>
                    <a:pt x="1094" y="334"/>
                    <a:pt x="1033" y="426"/>
                  </a:cubicBezTo>
                  <a:cubicBezTo>
                    <a:pt x="973" y="486"/>
                    <a:pt x="912" y="547"/>
                    <a:pt x="851" y="608"/>
                  </a:cubicBezTo>
                  <a:cubicBezTo>
                    <a:pt x="729" y="729"/>
                    <a:pt x="638" y="851"/>
                    <a:pt x="547" y="1003"/>
                  </a:cubicBezTo>
                  <a:lnTo>
                    <a:pt x="486" y="1124"/>
                  </a:lnTo>
                  <a:cubicBezTo>
                    <a:pt x="456" y="1155"/>
                    <a:pt x="426" y="1216"/>
                    <a:pt x="426" y="1246"/>
                  </a:cubicBezTo>
                  <a:cubicBezTo>
                    <a:pt x="395" y="1276"/>
                    <a:pt x="395" y="1307"/>
                    <a:pt x="365" y="1337"/>
                  </a:cubicBezTo>
                  <a:cubicBezTo>
                    <a:pt x="365" y="1367"/>
                    <a:pt x="334" y="1398"/>
                    <a:pt x="334" y="1459"/>
                  </a:cubicBezTo>
                  <a:cubicBezTo>
                    <a:pt x="304" y="1489"/>
                    <a:pt x="243" y="1611"/>
                    <a:pt x="213" y="1702"/>
                  </a:cubicBezTo>
                  <a:lnTo>
                    <a:pt x="152" y="1945"/>
                  </a:lnTo>
                  <a:cubicBezTo>
                    <a:pt x="91" y="2097"/>
                    <a:pt x="61" y="2249"/>
                    <a:pt x="31" y="2431"/>
                  </a:cubicBezTo>
                  <a:cubicBezTo>
                    <a:pt x="0" y="2492"/>
                    <a:pt x="0" y="2583"/>
                    <a:pt x="0" y="2644"/>
                  </a:cubicBezTo>
                  <a:lnTo>
                    <a:pt x="0" y="2826"/>
                  </a:lnTo>
                  <a:lnTo>
                    <a:pt x="0" y="2917"/>
                  </a:lnTo>
                  <a:lnTo>
                    <a:pt x="0" y="3190"/>
                  </a:lnTo>
                  <a:lnTo>
                    <a:pt x="0" y="3433"/>
                  </a:lnTo>
                  <a:cubicBezTo>
                    <a:pt x="31" y="3707"/>
                    <a:pt x="61" y="3950"/>
                    <a:pt x="152" y="4193"/>
                  </a:cubicBezTo>
                  <a:cubicBezTo>
                    <a:pt x="213" y="4375"/>
                    <a:pt x="304" y="4527"/>
                    <a:pt x="395" y="4679"/>
                  </a:cubicBezTo>
                  <a:cubicBezTo>
                    <a:pt x="426" y="4710"/>
                    <a:pt x="486" y="4770"/>
                    <a:pt x="547" y="4831"/>
                  </a:cubicBezTo>
                  <a:cubicBezTo>
                    <a:pt x="608" y="4922"/>
                    <a:pt x="729" y="4983"/>
                    <a:pt x="821" y="5044"/>
                  </a:cubicBezTo>
                  <a:cubicBezTo>
                    <a:pt x="942" y="5074"/>
                    <a:pt x="1033" y="5135"/>
                    <a:pt x="1155" y="5165"/>
                  </a:cubicBezTo>
                  <a:cubicBezTo>
                    <a:pt x="1276" y="5196"/>
                    <a:pt x="1398" y="5196"/>
                    <a:pt x="1550" y="5196"/>
                  </a:cubicBezTo>
                  <a:cubicBezTo>
                    <a:pt x="1641" y="5165"/>
                    <a:pt x="1732" y="5135"/>
                    <a:pt x="1854" y="5105"/>
                  </a:cubicBezTo>
                  <a:cubicBezTo>
                    <a:pt x="1945" y="5074"/>
                    <a:pt x="2036" y="5013"/>
                    <a:pt x="2127" y="4922"/>
                  </a:cubicBezTo>
                  <a:cubicBezTo>
                    <a:pt x="2218" y="4861"/>
                    <a:pt x="2279" y="4801"/>
                    <a:pt x="2340" y="4710"/>
                  </a:cubicBezTo>
                  <a:cubicBezTo>
                    <a:pt x="2431" y="4618"/>
                    <a:pt x="2461" y="4558"/>
                    <a:pt x="2522" y="4467"/>
                  </a:cubicBezTo>
                  <a:lnTo>
                    <a:pt x="2644" y="4223"/>
                  </a:lnTo>
                  <a:cubicBezTo>
                    <a:pt x="2704" y="4072"/>
                    <a:pt x="2765" y="3920"/>
                    <a:pt x="2826" y="3768"/>
                  </a:cubicBezTo>
                  <a:cubicBezTo>
                    <a:pt x="2856" y="3616"/>
                    <a:pt x="2917" y="3433"/>
                    <a:pt x="2978" y="3251"/>
                  </a:cubicBezTo>
                  <a:cubicBezTo>
                    <a:pt x="3039" y="3099"/>
                    <a:pt x="3069" y="2947"/>
                    <a:pt x="3099" y="2795"/>
                  </a:cubicBezTo>
                  <a:cubicBezTo>
                    <a:pt x="3130" y="2644"/>
                    <a:pt x="3160" y="2461"/>
                    <a:pt x="3160" y="2309"/>
                  </a:cubicBezTo>
                  <a:cubicBezTo>
                    <a:pt x="3160" y="2127"/>
                    <a:pt x="3160" y="1975"/>
                    <a:pt x="3160" y="1793"/>
                  </a:cubicBezTo>
                  <a:cubicBezTo>
                    <a:pt x="3160" y="1641"/>
                    <a:pt x="3160" y="1459"/>
                    <a:pt x="3130" y="1307"/>
                  </a:cubicBezTo>
                  <a:cubicBezTo>
                    <a:pt x="3130" y="1216"/>
                    <a:pt x="3099" y="1124"/>
                    <a:pt x="3069" y="1033"/>
                  </a:cubicBezTo>
                  <a:cubicBezTo>
                    <a:pt x="3039" y="972"/>
                    <a:pt x="3008" y="881"/>
                    <a:pt x="2978" y="821"/>
                  </a:cubicBezTo>
                  <a:cubicBezTo>
                    <a:pt x="2947" y="729"/>
                    <a:pt x="2887" y="608"/>
                    <a:pt x="2826" y="547"/>
                  </a:cubicBezTo>
                  <a:cubicBezTo>
                    <a:pt x="2765" y="456"/>
                    <a:pt x="2704" y="365"/>
                    <a:pt x="2644" y="304"/>
                  </a:cubicBezTo>
                  <a:cubicBezTo>
                    <a:pt x="2583" y="243"/>
                    <a:pt x="2522" y="213"/>
                    <a:pt x="2461" y="152"/>
                  </a:cubicBezTo>
                  <a:lnTo>
                    <a:pt x="2401" y="122"/>
                  </a:lnTo>
                  <a:cubicBezTo>
                    <a:pt x="2340" y="91"/>
                    <a:pt x="2309" y="61"/>
                    <a:pt x="2249" y="31"/>
                  </a:cubicBezTo>
                  <a:cubicBezTo>
                    <a:pt x="2157" y="31"/>
                    <a:pt x="2097" y="0"/>
                    <a:pt x="2036" y="0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357560" y="273816"/>
              <a:ext cx="136963" cy="218287"/>
            </a:xfrm>
            <a:custGeom>
              <a:avLst/>
              <a:gdLst/>
              <a:ahLst/>
              <a:cxnLst/>
              <a:rect l="l" t="t" r="r" b="b"/>
              <a:pathLst>
                <a:path w="4042" h="6442" extrusionOk="0">
                  <a:moveTo>
                    <a:pt x="2067" y="304"/>
                  </a:moveTo>
                  <a:cubicBezTo>
                    <a:pt x="2158" y="304"/>
                    <a:pt x="2249" y="304"/>
                    <a:pt x="2310" y="335"/>
                  </a:cubicBezTo>
                  <a:lnTo>
                    <a:pt x="2389" y="374"/>
                  </a:lnTo>
                  <a:lnTo>
                    <a:pt x="2389" y="374"/>
                  </a:lnTo>
                  <a:cubicBezTo>
                    <a:pt x="2383" y="373"/>
                    <a:pt x="2377" y="373"/>
                    <a:pt x="2371" y="373"/>
                  </a:cubicBezTo>
                  <a:cubicBezTo>
                    <a:pt x="2348" y="373"/>
                    <a:pt x="2325" y="380"/>
                    <a:pt x="2310" y="395"/>
                  </a:cubicBezTo>
                  <a:cubicBezTo>
                    <a:pt x="2279" y="395"/>
                    <a:pt x="2249" y="395"/>
                    <a:pt x="2219" y="426"/>
                  </a:cubicBezTo>
                  <a:cubicBezTo>
                    <a:pt x="2158" y="395"/>
                    <a:pt x="2127" y="395"/>
                    <a:pt x="2067" y="395"/>
                  </a:cubicBezTo>
                  <a:cubicBezTo>
                    <a:pt x="2036" y="395"/>
                    <a:pt x="2006" y="395"/>
                    <a:pt x="1945" y="426"/>
                  </a:cubicBezTo>
                  <a:cubicBezTo>
                    <a:pt x="1945" y="395"/>
                    <a:pt x="1915" y="365"/>
                    <a:pt x="1915" y="335"/>
                  </a:cubicBezTo>
                  <a:lnTo>
                    <a:pt x="2006" y="304"/>
                  </a:lnTo>
                  <a:close/>
                  <a:moveTo>
                    <a:pt x="3100" y="942"/>
                  </a:moveTo>
                  <a:lnTo>
                    <a:pt x="3191" y="1064"/>
                  </a:lnTo>
                  <a:cubicBezTo>
                    <a:pt x="3221" y="1094"/>
                    <a:pt x="3282" y="1155"/>
                    <a:pt x="3312" y="1216"/>
                  </a:cubicBezTo>
                  <a:cubicBezTo>
                    <a:pt x="3282" y="1185"/>
                    <a:pt x="3252" y="1155"/>
                    <a:pt x="3221" y="1155"/>
                  </a:cubicBezTo>
                  <a:lnTo>
                    <a:pt x="3161" y="1155"/>
                  </a:lnTo>
                  <a:cubicBezTo>
                    <a:pt x="3161" y="1094"/>
                    <a:pt x="3130" y="1003"/>
                    <a:pt x="3100" y="942"/>
                  </a:cubicBezTo>
                  <a:close/>
                  <a:moveTo>
                    <a:pt x="3221" y="1611"/>
                  </a:moveTo>
                  <a:cubicBezTo>
                    <a:pt x="3252" y="1641"/>
                    <a:pt x="3252" y="1672"/>
                    <a:pt x="3252" y="1702"/>
                  </a:cubicBezTo>
                  <a:cubicBezTo>
                    <a:pt x="3282" y="1854"/>
                    <a:pt x="3312" y="2006"/>
                    <a:pt x="3312" y="2158"/>
                  </a:cubicBezTo>
                  <a:lnTo>
                    <a:pt x="3282" y="2158"/>
                  </a:lnTo>
                  <a:cubicBezTo>
                    <a:pt x="3252" y="2158"/>
                    <a:pt x="3221" y="2188"/>
                    <a:pt x="3191" y="2218"/>
                  </a:cubicBezTo>
                  <a:cubicBezTo>
                    <a:pt x="3191" y="2158"/>
                    <a:pt x="3191" y="2097"/>
                    <a:pt x="3221" y="2036"/>
                  </a:cubicBezTo>
                  <a:cubicBezTo>
                    <a:pt x="3221" y="1884"/>
                    <a:pt x="3221" y="1763"/>
                    <a:pt x="3221" y="1611"/>
                  </a:cubicBezTo>
                  <a:close/>
                  <a:moveTo>
                    <a:pt x="1793" y="2067"/>
                  </a:moveTo>
                  <a:lnTo>
                    <a:pt x="1793" y="2127"/>
                  </a:lnTo>
                  <a:cubicBezTo>
                    <a:pt x="1793" y="2127"/>
                    <a:pt x="1793" y="2158"/>
                    <a:pt x="1793" y="2188"/>
                  </a:cubicBezTo>
                  <a:lnTo>
                    <a:pt x="1793" y="2249"/>
                  </a:lnTo>
                  <a:cubicBezTo>
                    <a:pt x="1784" y="2267"/>
                    <a:pt x="1778" y="2287"/>
                    <a:pt x="1773" y="2310"/>
                  </a:cubicBezTo>
                  <a:lnTo>
                    <a:pt x="1763" y="2310"/>
                  </a:lnTo>
                  <a:lnTo>
                    <a:pt x="1793" y="2067"/>
                  </a:lnTo>
                  <a:close/>
                  <a:moveTo>
                    <a:pt x="2857" y="2279"/>
                  </a:moveTo>
                  <a:cubicBezTo>
                    <a:pt x="2857" y="2319"/>
                    <a:pt x="2853" y="2360"/>
                    <a:pt x="2848" y="2401"/>
                  </a:cubicBezTo>
                  <a:lnTo>
                    <a:pt x="2826" y="2401"/>
                  </a:lnTo>
                  <a:cubicBezTo>
                    <a:pt x="2826" y="2370"/>
                    <a:pt x="2857" y="2340"/>
                    <a:pt x="2857" y="2279"/>
                  </a:cubicBezTo>
                  <a:close/>
                  <a:moveTo>
                    <a:pt x="3562" y="1723"/>
                  </a:moveTo>
                  <a:lnTo>
                    <a:pt x="3562" y="1723"/>
                  </a:lnTo>
                  <a:cubicBezTo>
                    <a:pt x="3590" y="1811"/>
                    <a:pt x="3619" y="1921"/>
                    <a:pt x="3647" y="2006"/>
                  </a:cubicBezTo>
                  <a:cubicBezTo>
                    <a:pt x="3647" y="2067"/>
                    <a:pt x="3677" y="2127"/>
                    <a:pt x="3677" y="2188"/>
                  </a:cubicBezTo>
                  <a:cubicBezTo>
                    <a:pt x="3677" y="2265"/>
                    <a:pt x="3677" y="2342"/>
                    <a:pt x="3677" y="2401"/>
                  </a:cubicBezTo>
                  <a:lnTo>
                    <a:pt x="3647" y="2401"/>
                  </a:lnTo>
                  <a:cubicBezTo>
                    <a:pt x="3616" y="2370"/>
                    <a:pt x="3616" y="2310"/>
                    <a:pt x="3586" y="2279"/>
                  </a:cubicBezTo>
                  <a:cubicBezTo>
                    <a:pt x="3586" y="2084"/>
                    <a:pt x="3586" y="1914"/>
                    <a:pt x="3562" y="1723"/>
                  </a:cubicBezTo>
                  <a:close/>
                  <a:moveTo>
                    <a:pt x="2614" y="1915"/>
                  </a:moveTo>
                  <a:cubicBezTo>
                    <a:pt x="2614" y="2067"/>
                    <a:pt x="2583" y="2218"/>
                    <a:pt x="2553" y="2340"/>
                  </a:cubicBezTo>
                  <a:lnTo>
                    <a:pt x="2522" y="2340"/>
                  </a:lnTo>
                  <a:cubicBezTo>
                    <a:pt x="2492" y="2462"/>
                    <a:pt x="2492" y="2583"/>
                    <a:pt x="2462" y="2705"/>
                  </a:cubicBezTo>
                  <a:lnTo>
                    <a:pt x="2462" y="2553"/>
                  </a:lnTo>
                  <a:cubicBezTo>
                    <a:pt x="2492" y="2401"/>
                    <a:pt x="2522" y="2249"/>
                    <a:pt x="2583" y="2097"/>
                  </a:cubicBezTo>
                  <a:cubicBezTo>
                    <a:pt x="2583" y="2036"/>
                    <a:pt x="2583" y="1975"/>
                    <a:pt x="2614" y="1915"/>
                  </a:cubicBezTo>
                  <a:close/>
                  <a:moveTo>
                    <a:pt x="1611" y="1823"/>
                  </a:moveTo>
                  <a:lnTo>
                    <a:pt x="1611" y="1854"/>
                  </a:lnTo>
                  <a:cubicBezTo>
                    <a:pt x="1550" y="1915"/>
                    <a:pt x="1550" y="1975"/>
                    <a:pt x="1550" y="2067"/>
                  </a:cubicBezTo>
                  <a:lnTo>
                    <a:pt x="1520" y="2067"/>
                  </a:lnTo>
                  <a:cubicBezTo>
                    <a:pt x="1520" y="2127"/>
                    <a:pt x="1489" y="2218"/>
                    <a:pt x="1489" y="2279"/>
                  </a:cubicBezTo>
                  <a:cubicBezTo>
                    <a:pt x="1459" y="2370"/>
                    <a:pt x="1459" y="2431"/>
                    <a:pt x="1459" y="2522"/>
                  </a:cubicBezTo>
                  <a:cubicBezTo>
                    <a:pt x="1429" y="2613"/>
                    <a:pt x="1459" y="2705"/>
                    <a:pt x="1459" y="2765"/>
                  </a:cubicBezTo>
                  <a:cubicBezTo>
                    <a:pt x="1429" y="2765"/>
                    <a:pt x="1429" y="2765"/>
                    <a:pt x="1429" y="2735"/>
                  </a:cubicBezTo>
                  <a:lnTo>
                    <a:pt x="1429" y="2583"/>
                  </a:lnTo>
                  <a:cubicBezTo>
                    <a:pt x="1429" y="2553"/>
                    <a:pt x="1398" y="2492"/>
                    <a:pt x="1368" y="2431"/>
                  </a:cubicBezTo>
                  <a:lnTo>
                    <a:pt x="1398" y="2340"/>
                  </a:lnTo>
                  <a:lnTo>
                    <a:pt x="1398" y="2401"/>
                  </a:lnTo>
                  <a:lnTo>
                    <a:pt x="1489" y="2158"/>
                  </a:lnTo>
                  <a:cubicBezTo>
                    <a:pt x="1520" y="2036"/>
                    <a:pt x="1550" y="1945"/>
                    <a:pt x="1611" y="1823"/>
                  </a:cubicBezTo>
                  <a:close/>
                  <a:moveTo>
                    <a:pt x="1915" y="2826"/>
                  </a:moveTo>
                  <a:lnTo>
                    <a:pt x="1945" y="2887"/>
                  </a:lnTo>
                  <a:cubicBezTo>
                    <a:pt x="1976" y="2887"/>
                    <a:pt x="1976" y="2917"/>
                    <a:pt x="2006" y="2948"/>
                  </a:cubicBezTo>
                  <a:cubicBezTo>
                    <a:pt x="2036" y="2978"/>
                    <a:pt x="2036" y="2978"/>
                    <a:pt x="2067" y="3008"/>
                  </a:cubicBezTo>
                  <a:lnTo>
                    <a:pt x="2219" y="3008"/>
                  </a:lnTo>
                  <a:lnTo>
                    <a:pt x="2219" y="3069"/>
                  </a:lnTo>
                  <a:lnTo>
                    <a:pt x="2219" y="3100"/>
                  </a:lnTo>
                  <a:cubicBezTo>
                    <a:pt x="2158" y="3039"/>
                    <a:pt x="2097" y="3039"/>
                    <a:pt x="2036" y="3039"/>
                  </a:cubicBezTo>
                  <a:cubicBezTo>
                    <a:pt x="2036" y="3039"/>
                    <a:pt x="2036" y="3039"/>
                    <a:pt x="2006" y="3069"/>
                  </a:cubicBezTo>
                  <a:lnTo>
                    <a:pt x="1976" y="3069"/>
                  </a:lnTo>
                  <a:cubicBezTo>
                    <a:pt x="1945" y="3069"/>
                    <a:pt x="1915" y="3100"/>
                    <a:pt x="1915" y="3130"/>
                  </a:cubicBezTo>
                  <a:lnTo>
                    <a:pt x="1854" y="3221"/>
                  </a:lnTo>
                  <a:cubicBezTo>
                    <a:pt x="1824" y="3191"/>
                    <a:pt x="1824" y="3191"/>
                    <a:pt x="1793" y="3160"/>
                  </a:cubicBezTo>
                  <a:cubicBezTo>
                    <a:pt x="1824" y="3100"/>
                    <a:pt x="1854" y="3008"/>
                    <a:pt x="1884" y="2948"/>
                  </a:cubicBezTo>
                  <a:cubicBezTo>
                    <a:pt x="1915" y="2856"/>
                    <a:pt x="1915" y="2856"/>
                    <a:pt x="1915" y="2826"/>
                  </a:cubicBezTo>
                  <a:close/>
                  <a:moveTo>
                    <a:pt x="912" y="2553"/>
                  </a:moveTo>
                  <a:cubicBezTo>
                    <a:pt x="912" y="2553"/>
                    <a:pt x="912" y="2583"/>
                    <a:pt x="943" y="2613"/>
                  </a:cubicBezTo>
                  <a:lnTo>
                    <a:pt x="912" y="2613"/>
                  </a:lnTo>
                  <a:cubicBezTo>
                    <a:pt x="882" y="2674"/>
                    <a:pt x="882" y="2765"/>
                    <a:pt x="882" y="2856"/>
                  </a:cubicBezTo>
                  <a:lnTo>
                    <a:pt x="882" y="2887"/>
                  </a:lnTo>
                  <a:cubicBezTo>
                    <a:pt x="851" y="2948"/>
                    <a:pt x="821" y="2978"/>
                    <a:pt x="791" y="3039"/>
                  </a:cubicBezTo>
                  <a:cubicBezTo>
                    <a:pt x="760" y="3160"/>
                    <a:pt x="730" y="3251"/>
                    <a:pt x="700" y="3373"/>
                  </a:cubicBezTo>
                  <a:lnTo>
                    <a:pt x="700" y="3251"/>
                  </a:lnTo>
                  <a:cubicBezTo>
                    <a:pt x="730" y="3069"/>
                    <a:pt x="791" y="2917"/>
                    <a:pt x="821" y="2765"/>
                  </a:cubicBezTo>
                  <a:cubicBezTo>
                    <a:pt x="851" y="2674"/>
                    <a:pt x="882" y="2613"/>
                    <a:pt x="912" y="2553"/>
                  </a:cubicBezTo>
                  <a:close/>
                  <a:moveTo>
                    <a:pt x="2279" y="3191"/>
                  </a:moveTo>
                  <a:cubicBezTo>
                    <a:pt x="2310" y="3251"/>
                    <a:pt x="2371" y="3282"/>
                    <a:pt x="2431" y="3282"/>
                  </a:cubicBezTo>
                  <a:lnTo>
                    <a:pt x="2492" y="3282"/>
                  </a:lnTo>
                  <a:cubicBezTo>
                    <a:pt x="2492" y="3312"/>
                    <a:pt x="2492" y="3343"/>
                    <a:pt x="2492" y="3373"/>
                  </a:cubicBezTo>
                  <a:cubicBezTo>
                    <a:pt x="2492" y="3373"/>
                    <a:pt x="2462" y="3343"/>
                    <a:pt x="2431" y="3343"/>
                  </a:cubicBezTo>
                  <a:lnTo>
                    <a:pt x="2401" y="3343"/>
                  </a:lnTo>
                  <a:cubicBezTo>
                    <a:pt x="2371" y="3343"/>
                    <a:pt x="2340" y="3343"/>
                    <a:pt x="2310" y="3373"/>
                  </a:cubicBezTo>
                  <a:cubicBezTo>
                    <a:pt x="2310" y="3312"/>
                    <a:pt x="2310" y="3282"/>
                    <a:pt x="2279" y="3221"/>
                  </a:cubicBezTo>
                  <a:lnTo>
                    <a:pt x="2279" y="3191"/>
                  </a:lnTo>
                  <a:close/>
                  <a:moveTo>
                    <a:pt x="2036" y="3586"/>
                  </a:moveTo>
                  <a:cubicBezTo>
                    <a:pt x="2036" y="3616"/>
                    <a:pt x="2036" y="3646"/>
                    <a:pt x="2067" y="3677"/>
                  </a:cubicBezTo>
                  <a:lnTo>
                    <a:pt x="2006" y="3677"/>
                  </a:lnTo>
                  <a:lnTo>
                    <a:pt x="2006" y="3646"/>
                  </a:lnTo>
                  <a:cubicBezTo>
                    <a:pt x="2036" y="3616"/>
                    <a:pt x="2036" y="3616"/>
                    <a:pt x="2036" y="3586"/>
                  </a:cubicBezTo>
                  <a:close/>
                  <a:moveTo>
                    <a:pt x="1094" y="3130"/>
                  </a:moveTo>
                  <a:cubicBezTo>
                    <a:pt x="1125" y="3191"/>
                    <a:pt x="1125" y="3251"/>
                    <a:pt x="1125" y="3312"/>
                  </a:cubicBezTo>
                  <a:lnTo>
                    <a:pt x="1094" y="3312"/>
                  </a:lnTo>
                  <a:cubicBezTo>
                    <a:pt x="1094" y="3495"/>
                    <a:pt x="1034" y="3707"/>
                    <a:pt x="1003" y="3890"/>
                  </a:cubicBezTo>
                  <a:cubicBezTo>
                    <a:pt x="973" y="3890"/>
                    <a:pt x="973" y="3890"/>
                    <a:pt x="943" y="3859"/>
                  </a:cubicBezTo>
                  <a:lnTo>
                    <a:pt x="943" y="3707"/>
                  </a:lnTo>
                  <a:cubicBezTo>
                    <a:pt x="973" y="3525"/>
                    <a:pt x="1003" y="3373"/>
                    <a:pt x="1064" y="3221"/>
                  </a:cubicBezTo>
                  <a:cubicBezTo>
                    <a:pt x="1064" y="3191"/>
                    <a:pt x="1094" y="3160"/>
                    <a:pt x="1094" y="3130"/>
                  </a:cubicBezTo>
                  <a:close/>
                  <a:moveTo>
                    <a:pt x="1429" y="3859"/>
                  </a:moveTo>
                  <a:cubicBezTo>
                    <a:pt x="1429" y="3890"/>
                    <a:pt x="1429" y="3890"/>
                    <a:pt x="1429" y="3920"/>
                  </a:cubicBezTo>
                  <a:lnTo>
                    <a:pt x="1406" y="3920"/>
                  </a:lnTo>
                  <a:cubicBezTo>
                    <a:pt x="1412" y="3900"/>
                    <a:pt x="1419" y="3879"/>
                    <a:pt x="1429" y="3859"/>
                  </a:cubicBezTo>
                  <a:close/>
                  <a:moveTo>
                    <a:pt x="2796" y="4254"/>
                  </a:moveTo>
                  <a:lnTo>
                    <a:pt x="2826" y="4345"/>
                  </a:lnTo>
                  <a:cubicBezTo>
                    <a:pt x="2826" y="4345"/>
                    <a:pt x="2826" y="4376"/>
                    <a:pt x="2826" y="4376"/>
                  </a:cubicBezTo>
                  <a:lnTo>
                    <a:pt x="2826" y="4436"/>
                  </a:lnTo>
                  <a:cubicBezTo>
                    <a:pt x="2826" y="4497"/>
                    <a:pt x="2796" y="4528"/>
                    <a:pt x="2796" y="4588"/>
                  </a:cubicBezTo>
                  <a:cubicBezTo>
                    <a:pt x="2766" y="4649"/>
                    <a:pt x="2766" y="4710"/>
                    <a:pt x="2735" y="4771"/>
                  </a:cubicBezTo>
                  <a:lnTo>
                    <a:pt x="2766" y="4528"/>
                  </a:lnTo>
                  <a:cubicBezTo>
                    <a:pt x="2766" y="4436"/>
                    <a:pt x="2796" y="4345"/>
                    <a:pt x="2796" y="4254"/>
                  </a:cubicBezTo>
                  <a:close/>
                  <a:moveTo>
                    <a:pt x="1398" y="3950"/>
                  </a:moveTo>
                  <a:lnTo>
                    <a:pt x="1398" y="4163"/>
                  </a:lnTo>
                  <a:lnTo>
                    <a:pt x="1368" y="4528"/>
                  </a:lnTo>
                  <a:cubicBezTo>
                    <a:pt x="1368" y="4649"/>
                    <a:pt x="1338" y="4801"/>
                    <a:pt x="1338" y="4923"/>
                  </a:cubicBezTo>
                  <a:lnTo>
                    <a:pt x="1338" y="4406"/>
                  </a:lnTo>
                  <a:cubicBezTo>
                    <a:pt x="1338" y="4345"/>
                    <a:pt x="1338" y="4284"/>
                    <a:pt x="1338" y="4224"/>
                  </a:cubicBezTo>
                  <a:cubicBezTo>
                    <a:pt x="1368" y="4163"/>
                    <a:pt x="1368" y="4102"/>
                    <a:pt x="1368" y="4041"/>
                  </a:cubicBezTo>
                  <a:cubicBezTo>
                    <a:pt x="1383" y="4011"/>
                    <a:pt x="1391" y="3981"/>
                    <a:pt x="1398" y="3950"/>
                  </a:cubicBezTo>
                  <a:close/>
                  <a:moveTo>
                    <a:pt x="2401" y="3677"/>
                  </a:moveTo>
                  <a:lnTo>
                    <a:pt x="2431" y="3707"/>
                  </a:lnTo>
                  <a:cubicBezTo>
                    <a:pt x="2401" y="3798"/>
                    <a:pt x="2401" y="3890"/>
                    <a:pt x="2401" y="3950"/>
                  </a:cubicBezTo>
                  <a:cubicBezTo>
                    <a:pt x="2401" y="4072"/>
                    <a:pt x="2371" y="4224"/>
                    <a:pt x="2371" y="4345"/>
                  </a:cubicBezTo>
                  <a:cubicBezTo>
                    <a:pt x="2371" y="4467"/>
                    <a:pt x="2401" y="4558"/>
                    <a:pt x="2431" y="4679"/>
                  </a:cubicBezTo>
                  <a:lnTo>
                    <a:pt x="2401" y="4679"/>
                  </a:lnTo>
                  <a:cubicBezTo>
                    <a:pt x="2401" y="4710"/>
                    <a:pt x="2401" y="4740"/>
                    <a:pt x="2401" y="4771"/>
                  </a:cubicBezTo>
                  <a:cubicBezTo>
                    <a:pt x="2401" y="4831"/>
                    <a:pt x="2371" y="4892"/>
                    <a:pt x="2371" y="4983"/>
                  </a:cubicBezTo>
                  <a:cubicBezTo>
                    <a:pt x="2340" y="5044"/>
                    <a:pt x="2310" y="5166"/>
                    <a:pt x="2310" y="5257"/>
                  </a:cubicBezTo>
                  <a:cubicBezTo>
                    <a:pt x="2279" y="5196"/>
                    <a:pt x="2249" y="5166"/>
                    <a:pt x="2188" y="5166"/>
                  </a:cubicBezTo>
                  <a:lnTo>
                    <a:pt x="2127" y="5166"/>
                  </a:lnTo>
                  <a:cubicBezTo>
                    <a:pt x="2097" y="5044"/>
                    <a:pt x="2097" y="4923"/>
                    <a:pt x="2127" y="4801"/>
                  </a:cubicBezTo>
                  <a:lnTo>
                    <a:pt x="2127" y="4649"/>
                  </a:lnTo>
                  <a:cubicBezTo>
                    <a:pt x="2127" y="4619"/>
                    <a:pt x="2127" y="4588"/>
                    <a:pt x="2158" y="4558"/>
                  </a:cubicBezTo>
                  <a:cubicBezTo>
                    <a:pt x="2188" y="4406"/>
                    <a:pt x="2219" y="4254"/>
                    <a:pt x="2249" y="4102"/>
                  </a:cubicBezTo>
                  <a:lnTo>
                    <a:pt x="2279" y="3981"/>
                  </a:lnTo>
                  <a:cubicBezTo>
                    <a:pt x="2279" y="3950"/>
                    <a:pt x="2279" y="3920"/>
                    <a:pt x="2310" y="3890"/>
                  </a:cubicBezTo>
                  <a:lnTo>
                    <a:pt x="2340" y="3798"/>
                  </a:lnTo>
                  <a:cubicBezTo>
                    <a:pt x="2371" y="3738"/>
                    <a:pt x="2371" y="3707"/>
                    <a:pt x="2401" y="3677"/>
                  </a:cubicBezTo>
                  <a:close/>
                  <a:moveTo>
                    <a:pt x="456" y="4892"/>
                  </a:moveTo>
                  <a:cubicBezTo>
                    <a:pt x="487" y="4923"/>
                    <a:pt x="487" y="4953"/>
                    <a:pt x="517" y="4983"/>
                  </a:cubicBezTo>
                  <a:lnTo>
                    <a:pt x="578" y="5014"/>
                  </a:lnTo>
                  <a:lnTo>
                    <a:pt x="578" y="5044"/>
                  </a:lnTo>
                  <a:cubicBezTo>
                    <a:pt x="578" y="5166"/>
                    <a:pt x="608" y="5257"/>
                    <a:pt x="639" y="5348"/>
                  </a:cubicBezTo>
                  <a:cubicBezTo>
                    <a:pt x="639" y="5409"/>
                    <a:pt x="669" y="5439"/>
                    <a:pt x="700" y="5500"/>
                  </a:cubicBezTo>
                  <a:lnTo>
                    <a:pt x="639" y="5409"/>
                  </a:lnTo>
                  <a:cubicBezTo>
                    <a:pt x="578" y="5226"/>
                    <a:pt x="517" y="5074"/>
                    <a:pt x="456" y="4892"/>
                  </a:cubicBezTo>
                  <a:close/>
                  <a:moveTo>
                    <a:pt x="2917" y="5226"/>
                  </a:moveTo>
                  <a:cubicBezTo>
                    <a:pt x="2917" y="5257"/>
                    <a:pt x="2887" y="5317"/>
                    <a:pt x="2857" y="5378"/>
                  </a:cubicBezTo>
                  <a:lnTo>
                    <a:pt x="2826" y="5378"/>
                  </a:lnTo>
                  <a:cubicBezTo>
                    <a:pt x="2786" y="5419"/>
                    <a:pt x="2745" y="5459"/>
                    <a:pt x="2705" y="5500"/>
                  </a:cubicBezTo>
                  <a:lnTo>
                    <a:pt x="2705" y="5500"/>
                  </a:lnTo>
                  <a:lnTo>
                    <a:pt x="2766" y="5409"/>
                  </a:lnTo>
                  <a:lnTo>
                    <a:pt x="2857" y="5226"/>
                  </a:lnTo>
                  <a:close/>
                  <a:moveTo>
                    <a:pt x="1884" y="5409"/>
                  </a:moveTo>
                  <a:cubicBezTo>
                    <a:pt x="1884" y="5469"/>
                    <a:pt x="1915" y="5561"/>
                    <a:pt x="1976" y="5621"/>
                  </a:cubicBezTo>
                  <a:cubicBezTo>
                    <a:pt x="1976" y="5682"/>
                    <a:pt x="1945" y="5743"/>
                    <a:pt x="1945" y="5773"/>
                  </a:cubicBezTo>
                  <a:lnTo>
                    <a:pt x="1915" y="5773"/>
                  </a:lnTo>
                  <a:lnTo>
                    <a:pt x="1915" y="5804"/>
                  </a:lnTo>
                  <a:cubicBezTo>
                    <a:pt x="1884" y="5773"/>
                    <a:pt x="1884" y="5743"/>
                    <a:pt x="1854" y="5712"/>
                  </a:cubicBezTo>
                  <a:cubicBezTo>
                    <a:pt x="1854" y="5682"/>
                    <a:pt x="1824" y="5621"/>
                    <a:pt x="1824" y="5591"/>
                  </a:cubicBezTo>
                  <a:lnTo>
                    <a:pt x="1824" y="5530"/>
                  </a:lnTo>
                  <a:lnTo>
                    <a:pt x="1884" y="5409"/>
                  </a:lnTo>
                  <a:close/>
                  <a:moveTo>
                    <a:pt x="1641" y="5956"/>
                  </a:moveTo>
                  <a:cubicBezTo>
                    <a:pt x="1672" y="5956"/>
                    <a:pt x="1672" y="5986"/>
                    <a:pt x="1702" y="6016"/>
                  </a:cubicBezTo>
                  <a:lnTo>
                    <a:pt x="1581" y="6016"/>
                  </a:lnTo>
                  <a:cubicBezTo>
                    <a:pt x="1611" y="5986"/>
                    <a:pt x="1611" y="5956"/>
                    <a:pt x="1641" y="5956"/>
                  </a:cubicBezTo>
                  <a:close/>
                  <a:moveTo>
                    <a:pt x="2067" y="1"/>
                  </a:moveTo>
                  <a:cubicBezTo>
                    <a:pt x="2006" y="1"/>
                    <a:pt x="1945" y="1"/>
                    <a:pt x="1884" y="31"/>
                  </a:cubicBezTo>
                  <a:cubicBezTo>
                    <a:pt x="1854" y="61"/>
                    <a:pt x="1793" y="61"/>
                    <a:pt x="1763" y="92"/>
                  </a:cubicBezTo>
                  <a:cubicBezTo>
                    <a:pt x="1641" y="152"/>
                    <a:pt x="1581" y="213"/>
                    <a:pt x="1489" y="304"/>
                  </a:cubicBezTo>
                  <a:lnTo>
                    <a:pt x="1459" y="335"/>
                  </a:lnTo>
                  <a:lnTo>
                    <a:pt x="1429" y="335"/>
                  </a:lnTo>
                  <a:cubicBezTo>
                    <a:pt x="1398" y="365"/>
                    <a:pt x="1398" y="365"/>
                    <a:pt x="1368" y="365"/>
                  </a:cubicBezTo>
                  <a:cubicBezTo>
                    <a:pt x="1338" y="395"/>
                    <a:pt x="1338" y="395"/>
                    <a:pt x="1307" y="395"/>
                  </a:cubicBezTo>
                  <a:lnTo>
                    <a:pt x="1246" y="487"/>
                  </a:lnTo>
                  <a:cubicBezTo>
                    <a:pt x="1125" y="578"/>
                    <a:pt x="1034" y="730"/>
                    <a:pt x="943" y="851"/>
                  </a:cubicBezTo>
                  <a:cubicBezTo>
                    <a:pt x="821" y="1003"/>
                    <a:pt x="730" y="1125"/>
                    <a:pt x="639" y="1277"/>
                  </a:cubicBezTo>
                  <a:cubicBezTo>
                    <a:pt x="578" y="1429"/>
                    <a:pt x="487" y="1550"/>
                    <a:pt x="426" y="1702"/>
                  </a:cubicBezTo>
                  <a:cubicBezTo>
                    <a:pt x="365" y="1854"/>
                    <a:pt x="274" y="2006"/>
                    <a:pt x="213" y="2188"/>
                  </a:cubicBezTo>
                  <a:cubicBezTo>
                    <a:pt x="183" y="2340"/>
                    <a:pt x="153" y="2492"/>
                    <a:pt x="92" y="2674"/>
                  </a:cubicBezTo>
                  <a:cubicBezTo>
                    <a:pt x="61" y="2826"/>
                    <a:pt x="61" y="2978"/>
                    <a:pt x="31" y="3160"/>
                  </a:cubicBezTo>
                  <a:cubicBezTo>
                    <a:pt x="31" y="3312"/>
                    <a:pt x="1" y="3495"/>
                    <a:pt x="1" y="3646"/>
                  </a:cubicBezTo>
                  <a:cubicBezTo>
                    <a:pt x="1" y="3981"/>
                    <a:pt x="1" y="4284"/>
                    <a:pt x="61" y="4619"/>
                  </a:cubicBezTo>
                  <a:cubicBezTo>
                    <a:pt x="92" y="4771"/>
                    <a:pt x="122" y="4923"/>
                    <a:pt x="183" y="5105"/>
                  </a:cubicBezTo>
                  <a:cubicBezTo>
                    <a:pt x="213" y="5166"/>
                    <a:pt x="244" y="5257"/>
                    <a:pt x="274" y="5317"/>
                  </a:cubicBezTo>
                  <a:cubicBezTo>
                    <a:pt x="305" y="5409"/>
                    <a:pt x="335" y="5469"/>
                    <a:pt x="365" y="5530"/>
                  </a:cubicBezTo>
                  <a:cubicBezTo>
                    <a:pt x="456" y="5682"/>
                    <a:pt x="548" y="5834"/>
                    <a:pt x="669" y="5986"/>
                  </a:cubicBezTo>
                  <a:cubicBezTo>
                    <a:pt x="700" y="6016"/>
                    <a:pt x="730" y="6047"/>
                    <a:pt x="791" y="6077"/>
                  </a:cubicBezTo>
                  <a:cubicBezTo>
                    <a:pt x="821" y="6107"/>
                    <a:pt x="882" y="6168"/>
                    <a:pt x="943" y="6199"/>
                  </a:cubicBezTo>
                  <a:lnTo>
                    <a:pt x="1125" y="6320"/>
                  </a:lnTo>
                  <a:cubicBezTo>
                    <a:pt x="1216" y="6351"/>
                    <a:pt x="1307" y="6381"/>
                    <a:pt x="1398" y="6411"/>
                  </a:cubicBezTo>
                  <a:cubicBezTo>
                    <a:pt x="1429" y="6442"/>
                    <a:pt x="1489" y="6442"/>
                    <a:pt x="1550" y="6442"/>
                  </a:cubicBezTo>
                  <a:lnTo>
                    <a:pt x="1733" y="6442"/>
                  </a:lnTo>
                  <a:cubicBezTo>
                    <a:pt x="1824" y="6442"/>
                    <a:pt x="1915" y="6411"/>
                    <a:pt x="2006" y="6381"/>
                  </a:cubicBezTo>
                  <a:cubicBezTo>
                    <a:pt x="2067" y="6381"/>
                    <a:pt x="2158" y="6351"/>
                    <a:pt x="2219" y="6290"/>
                  </a:cubicBezTo>
                  <a:lnTo>
                    <a:pt x="2431" y="6168"/>
                  </a:lnTo>
                  <a:cubicBezTo>
                    <a:pt x="2553" y="6077"/>
                    <a:pt x="2705" y="5986"/>
                    <a:pt x="2826" y="5864"/>
                  </a:cubicBezTo>
                  <a:cubicBezTo>
                    <a:pt x="2857" y="5804"/>
                    <a:pt x="2917" y="5773"/>
                    <a:pt x="2978" y="5712"/>
                  </a:cubicBezTo>
                  <a:lnTo>
                    <a:pt x="3069" y="5621"/>
                  </a:lnTo>
                  <a:cubicBezTo>
                    <a:pt x="3100" y="5530"/>
                    <a:pt x="3161" y="5469"/>
                    <a:pt x="3221" y="5378"/>
                  </a:cubicBezTo>
                  <a:cubicBezTo>
                    <a:pt x="3282" y="5226"/>
                    <a:pt x="3373" y="5105"/>
                    <a:pt x="3434" y="4953"/>
                  </a:cubicBezTo>
                  <a:cubicBezTo>
                    <a:pt x="3495" y="4801"/>
                    <a:pt x="3586" y="4649"/>
                    <a:pt x="3616" y="4528"/>
                  </a:cubicBezTo>
                  <a:cubicBezTo>
                    <a:pt x="3738" y="4224"/>
                    <a:pt x="3829" y="3890"/>
                    <a:pt x="3920" y="3586"/>
                  </a:cubicBezTo>
                  <a:cubicBezTo>
                    <a:pt x="3950" y="3434"/>
                    <a:pt x="3981" y="3282"/>
                    <a:pt x="4011" y="3100"/>
                  </a:cubicBezTo>
                  <a:cubicBezTo>
                    <a:pt x="4011" y="3008"/>
                    <a:pt x="4011" y="2917"/>
                    <a:pt x="4042" y="2826"/>
                  </a:cubicBezTo>
                  <a:cubicBezTo>
                    <a:pt x="4042" y="2735"/>
                    <a:pt x="4042" y="2674"/>
                    <a:pt x="4042" y="2613"/>
                  </a:cubicBezTo>
                  <a:lnTo>
                    <a:pt x="4042" y="2340"/>
                  </a:lnTo>
                  <a:cubicBezTo>
                    <a:pt x="4042" y="2249"/>
                    <a:pt x="4011" y="2188"/>
                    <a:pt x="4011" y="2127"/>
                  </a:cubicBezTo>
                  <a:cubicBezTo>
                    <a:pt x="3981" y="1945"/>
                    <a:pt x="3950" y="1793"/>
                    <a:pt x="3890" y="1641"/>
                  </a:cubicBezTo>
                  <a:cubicBezTo>
                    <a:pt x="3829" y="1459"/>
                    <a:pt x="3768" y="1307"/>
                    <a:pt x="3677" y="1155"/>
                  </a:cubicBezTo>
                  <a:cubicBezTo>
                    <a:pt x="3647" y="1094"/>
                    <a:pt x="3586" y="1034"/>
                    <a:pt x="3555" y="973"/>
                  </a:cubicBezTo>
                  <a:cubicBezTo>
                    <a:pt x="3495" y="882"/>
                    <a:pt x="3434" y="821"/>
                    <a:pt x="3373" y="760"/>
                  </a:cubicBezTo>
                  <a:cubicBezTo>
                    <a:pt x="3252" y="639"/>
                    <a:pt x="3161" y="547"/>
                    <a:pt x="3039" y="426"/>
                  </a:cubicBezTo>
                  <a:lnTo>
                    <a:pt x="2857" y="274"/>
                  </a:lnTo>
                  <a:lnTo>
                    <a:pt x="2766" y="213"/>
                  </a:lnTo>
                  <a:cubicBezTo>
                    <a:pt x="2705" y="183"/>
                    <a:pt x="2674" y="122"/>
                    <a:pt x="2614" y="122"/>
                  </a:cubicBezTo>
                  <a:cubicBezTo>
                    <a:pt x="2522" y="61"/>
                    <a:pt x="2431" y="31"/>
                    <a:pt x="2371" y="31"/>
                  </a:cubicBezTo>
                  <a:cubicBezTo>
                    <a:pt x="2310" y="1"/>
                    <a:pt x="2279" y="1"/>
                    <a:pt x="2249" y="1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178450" y="391190"/>
              <a:ext cx="115311" cy="217237"/>
            </a:xfrm>
            <a:custGeom>
              <a:avLst/>
              <a:gdLst/>
              <a:ahLst/>
              <a:cxnLst/>
              <a:rect l="l" t="t" r="r" b="b"/>
              <a:pathLst>
                <a:path w="3403" h="6411" extrusionOk="0">
                  <a:moveTo>
                    <a:pt x="2188" y="304"/>
                  </a:moveTo>
                  <a:cubicBezTo>
                    <a:pt x="2248" y="304"/>
                    <a:pt x="2309" y="304"/>
                    <a:pt x="2340" y="334"/>
                  </a:cubicBezTo>
                  <a:lnTo>
                    <a:pt x="2400" y="334"/>
                  </a:lnTo>
                  <a:lnTo>
                    <a:pt x="2431" y="365"/>
                  </a:lnTo>
                  <a:cubicBezTo>
                    <a:pt x="2491" y="456"/>
                    <a:pt x="2552" y="517"/>
                    <a:pt x="2583" y="608"/>
                  </a:cubicBezTo>
                  <a:lnTo>
                    <a:pt x="2522" y="577"/>
                  </a:lnTo>
                  <a:cubicBezTo>
                    <a:pt x="2491" y="547"/>
                    <a:pt x="2461" y="517"/>
                    <a:pt x="2431" y="517"/>
                  </a:cubicBezTo>
                  <a:lnTo>
                    <a:pt x="2340" y="517"/>
                  </a:lnTo>
                  <a:lnTo>
                    <a:pt x="2188" y="486"/>
                  </a:lnTo>
                  <a:lnTo>
                    <a:pt x="1793" y="486"/>
                  </a:lnTo>
                  <a:cubicBezTo>
                    <a:pt x="1793" y="456"/>
                    <a:pt x="1762" y="456"/>
                    <a:pt x="1732" y="426"/>
                  </a:cubicBezTo>
                  <a:cubicBezTo>
                    <a:pt x="1793" y="395"/>
                    <a:pt x="1823" y="365"/>
                    <a:pt x="1884" y="334"/>
                  </a:cubicBezTo>
                  <a:cubicBezTo>
                    <a:pt x="1914" y="304"/>
                    <a:pt x="1945" y="304"/>
                    <a:pt x="2005" y="304"/>
                  </a:cubicBezTo>
                  <a:close/>
                  <a:moveTo>
                    <a:pt x="2157" y="1337"/>
                  </a:moveTo>
                  <a:lnTo>
                    <a:pt x="2157" y="1367"/>
                  </a:lnTo>
                  <a:cubicBezTo>
                    <a:pt x="2127" y="1610"/>
                    <a:pt x="2097" y="1853"/>
                    <a:pt x="2036" y="2066"/>
                  </a:cubicBezTo>
                  <a:cubicBezTo>
                    <a:pt x="2005" y="2188"/>
                    <a:pt x="1975" y="2279"/>
                    <a:pt x="1945" y="2400"/>
                  </a:cubicBezTo>
                  <a:lnTo>
                    <a:pt x="1945" y="2370"/>
                  </a:lnTo>
                  <a:cubicBezTo>
                    <a:pt x="1884" y="2552"/>
                    <a:pt x="1853" y="2704"/>
                    <a:pt x="1793" y="2856"/>
                  </a:cubicBezTo>
                  <a:lnTo>
                    <a:pt x="1793" y="2613"/>
                  </a:lnTo>
                  <a:cubicBezTo>
                    <a:pt x="1823" y="2522"/>
                    <a:pt x="1853" y="2400"/>
                    <a:pt x="1884" y="2279"/>
                  </a:cubicBezTo>
                  <a:cubicBezTo>
                    <a:pt x="1945" y="2127"/>
                    <a:pt x="1975" y="1945"/>
                    <a:pt x="2036" y="1762"/>
                  </a:cubicBezTo>
                  <a:cubicBezTo>
                    <a:pt x="2036" y="1702"/>
                    <a:pt x="2036" y="1641"/>
                    <a:pt x="2036" y="1580"/>
                  </a:cubicBezTo>
                  <a:cubicBezTo>
                    <a:pt x="2066" y="1519"/>
                    <a:pt x="2127" y="1398"/>
                    <a:pt x="2157" y="1337"/>
                  </a:cubicBezTo>
                  <a:close/>
                  <a:moveTo>
                    <a:pt x="2870" y="2466"/>
                  </a:moveTo>
                  <a:cubicBezTo>
                    <a:pt x="2871" y="2466"/>
                    <a:pt x="2856" y="2501"/>
                    <a:pt x="2856" y="2522"/>
                  </a:cubicBezTo>
                  <a:cubicBezTo>
                    <a:pt x="2883" y="2603"/>
                    <a:pt x="2886" y="2684"/>
                    <a:pt x="2886" y="2765"/>
                  </a:cubicBezTo>
                  <a:lnTo>
                    <a:pt x="2886" y="2765"/>
                  </a:lnTo>
                  <a:cubicBezTo>
                    <a:pt x="2856" y="2856"/>
                    <a:pt x="2856" y="2947"/>
                    <a:pt x="2826" y="3038"/>
                  </a:cubicBezTo>
                  <a:cubicBezTo>
                    <a:pt x="2826" y="3008"/>
                    <a:pt x="2795" y="2978"/>
                    <a:pt x="2765" y="2947"/>
                  </a:cubicBezTo>
                  <a:cubicBezTo>
                    <a:pt x="2765" y="2947"/>
                    <a:pt x="2765" y="2917"/>
                    <a:pt x="2795" y="2887"/>
                  </a:cubicBezTo>
                  <a:lnTo>
                    <a:pt x="2856" y="2613"/>
                  </a:lnTo>
                  <a:cubicBezTo>
                    <a:pt x="2856" y="2552"/>
                    <a:pt x="2856" y="2522"/>
                    <a:pt x="2856" y="2492"/>
                  </a:cubicBezTo>
                  <a:cubicBezTo>
                    <a:pt x="2866" y="2473"/>
                    <a:pt x="2869" y="2466"/>
                    <a:pt x="2870" y="2466"/>
                  </a:cubicBezTo>
                  <a:close/>
                  <a:moveTo>
                    <a:pt x="1550" y="3342"/>
                  </a:moveTo>
                  <a:cubicBezTo>
                    <a:pt x="1550" y="3373"/>
                    <a:pt x="1550" y="3403"/>
                    <a:pt x="1550" y="3433"/>
                  </a:cubicBezTo>
                  <a:lnTo>
                    <a:pt x="1550" y="3555"/>
                  </a:lnTo>
                  <a:lnTo>
                    <a:pt x="1519" y="3646"/>
                  </a:lnTo>
                  <a:cubicBezTo>
                    <a:pt x="1489" y="3737"/>
                    <a:pt x="1428" y="3828"/>
                    <a:pt x="1398" y="3950"/>
                  </a:cubicBezTo>
                  <a:lnTo>
                    <a:pt x="1428" y="3768"/>
                  </a:lnTo>
                  <a:cubicBezTo>
                    <a:pt x="1458" y="3616"/>
                    <a:pt x="1489" y="3494"/>
                    <a:pt x="1489" y="3342"/>
                  </a:cubicBezTo>
                  <a:close/>
                  <a:moveTo>
                    <a:pt x="1945" y="3646"/>
                  </a:moveTo>
                  <a:cubicBezTo>
                    <a:pt x="1945" y="3676"/>
                    <a:pt x="1945" y="3676"/>
                    <a:pt x="1945" y="3707"/>
                  </a:cubicBezTo>
                  <a:cubicBezTo>
                    <a:pt x="1975" y="3798"/>
                    <a:pt x="1975" y="3889"/>
                    <a:pt x="2005" y="3980"/>
                  </a:cubicBezTo>
                  <a:lnTo>
                    <a:pt x="1975" y="3980"/>
                  </a:lnTo>
                  <a:cubicBezTo>
                    <a:pt x="1945" y="4254"/>
                    <a:pt x="1853" y="4558"/>
                    <a:pt x="1762" y="4831"/>
                  </a:cubicBezTo>
                  <a:cubicBezTo>
                    <a:pt x="1732" y="4892"/>
                    <a:pt x="1732" y="4953"/>
                    <a:pt x="1702" y="5013"/>
                  </a:cubicBezTo>
                  <a:cubicBezTo>
                    <a:pt x="1671" y="5104"/>
                    <a:pt x="1641" y="5165"/>
                    <a:pt x="1610" y="5226"/>
                  </a:cubicBezTo>
                  <a:lnTo>
                    <a:pt x="1610" y="5074"/>
                  </a:lnTo>
                  <a:cubicBezTo>
                    <a:pt x="1610" y="4983"/>
                    <a:pt x="1610" y="4922"/>
                    <a:pt x="1641" y="4831"/>
                  </a:cubicBezTo>
                  <a:cubicBezTo>
                    <a:pt x="1641" y="4770"/>
                    <a:pt x="1641" y="4709"/>
                    <a:pt x="1671" y="4618"/>
                  </a:cubicBezTo>
                  <a:cubicBezTo>
                    <a:pt x="1671" y="4558"/>
                    <a:pt x="1702" y="4527"/>
                    <a:pt x="1702" y="4466"/>
                  </a:cubicBezTo>
                  <a:cubicBezTo>
                    <a:pt x="1702" y="4406"/>
                    <a:pt x="1732" y="4315"/>
                    <a:pt x="1732" y="4254"/>
                  </a:cubicBezTo>
                  <a:cubicBezTo>
                    <a:pt x="1762" y="4132"/>
                    <a:pt x="1793" y="4011"/>
                    <a:pt x="1853" y="3889"/>
                  </a:cubicBezTo>
                  <a:cubicBezTo>
                    <a:pt x="1884" y="3798"/>
                    <a:pt x="1914" y="3737"/>
                    <a:pt x="1945" y="3646"/>
                  </a:cubicBezTo>
                  <a:close/>
                  <a:moveTo>
                    <a:pt x="1215" y="4588"/>
                  </a:moveTo>
                  <a:cubicBezTo>
                    <a:pt x="1215" y="4618"/>
                    <a:pt x="1215" y="4649"/>
                    <a:pt x="1215" y="4709"/>
                  </a:cubicBezTo>
                  <a:cubicBezTo>
                    <a:pt x="1215" y="4861"/>
                    <a:pt x="1215" y="5044"/>
                    <a:pt x="1215" y="5226"/>
                  </a:cubicBezTo>
                  <a:lnTo>
                    <a:pt x="1185" y="5378"/>
                  </a:lnTo>
                  <a:lnTo>
                    <a:pt x="1155" y="5408"/>
                  </a:lnTo>
                  <a:cubicBezTo>
                    <a:pt x="1094" y="5287"/>
                    <a:pt x="1094" y="5196"/>
                    <a:pt x="1063" y="5104"/>
                  </a:cubicBezTo>
                  <a:cubicBezTo>
                    <a:pt x="1063" y="5074"/>
                    <a:pt x="1094" y="5013"/>
                    <a:pt x="1094" y="4983"/>
                  </a:cubicBezTo>
                  <a:cubicBezTo>
                    <a:pt x="1124" y="4953"/>
                    <a:pt x="1155" y="4801"/>
                    <a:pt x="1185" y="4740"/>
                  </a:cubicBezTo>
                  <a:cubicBezTo>
                    <a:pt x="1215" y="4649"/>
                    <a:pt x="1215" y="4649"/>
                    <a:pt x="1215" y="4588"/>
                  </a:cubicBezTo>
                  <a:close/>
                  <a:moveTo>
                    <a:pt x="2674" y="4558"/>
                  </a:moveTo>
                  <a:lnTo>
                    <a:pt x="2674" y="4558"/>
                  </a:lnTo>
                  <a:cubicBezTo>
                    <a:pt x="2704" y="4649"/>
                    <a:pt x="2674" y="4709"/>
                    <a:pt x="2643" y="4740"/>
                  </a:cubicBezTo>
                  <a:cubicBezTo>
                    <a:pt x="2583" y="4861"/>
                    <a:pt x="2552" y="4983"/>
                    <a:pt x="2491" y="5104"/>
                  </a:cubicBezTo>
                  <a:cubicBezTo>
                    <a:pt x="2431" y="5196"/>
                    <a:pt x="2370" y="5287"/>
                    <a:pt x="2309" y="5408"/>
                  </a:cubicBezTo>
                  <a:cubicBezTo>
                    <a:pt x="2279" y="5439"/>
                    <a:pt x="2279" y="5469"/>
                    <a:pt x="2248" y="5499"/>
                  </a:cubicBezTo>
                  <a:cubicBezTo>
                    <a:pt x="2218" y="5530"/>
                    <a:pt x="2157" y="5621"/>
                    <a:pt x="2127" y="5651"/>
                  </a:cubicBezTo>
                  <a:cubicBezTo>
                    <a:pt x="2066" y="5682"/>
                    <a:pt x="2066" y="5712"/>
                    <a:pt x="2036" y="5742"/>
                  </a:cubicBezTo>
                  <a:lnTo>
                    <a:pt x="2097" y="5651"/>
                  </a:lnTo>
                  <a:cubicBezTo>
                    <a:pt x="2157" y="5499"/>
                    <a:pt x="2218" y="5348"/>
                    <a:pt x="2309" y="5196"/>
                  </a:cubicBezTo>
                  <a:cubicBezTo>
                    <a:pt x="2340" y="5104"/>
                    <a:pt x="2370" y="5013"/>
                    <a:pt x="2431" y="4922"/>
                  </a:cubicBezTo>
                  <a:cubicBezTo>
                    <a:pt x="2461" y="4922"/>
                    <a:pt x="2461" y="4892"/>
                    <a:pt x="2491" y="4892"/>
                  </a:cubicBezTo>
                  <a:cubicBezTo>
                    <a:pt x="2522" y="4861"/>
                    <a:pt x="2552" y="4831"/>
                    <a:pt x="2552" y="4831"/>
                  </a:cubicBezTo>
                  <a:cubicBezTo>
                    <a:pt x="2583" y="4801"/>
                    <a:pt x="2613" y="4740"/>
                    <a:pt x="2643" y="4709"/>
                  </a:cubicBezTo>
                  <a:cubicBezTo>
                    <a:pt x="2643" y="4649"/>
                    <a:pt x="2674" y="4618"/>
                    <a:pt x="2674" y="4588"/>
                  </a:cubicBezTo>
                  <a:lnTo>
                    <a:pt x="2674" y="4558"/>
                  </a:lnTo>
                  <a:close/>
                  <a:moveTo>
                    <a:pt x="334" y="5044"/>
                  </a:moveTo>
                  <a:lnTo>
                    <a:pt x="334" y="5044"/>
                  </a:lnTo>
                  <a:cubicBezTo>
                    <a:pt x="365" y="5104"/>
                    <a:pt x="395" y="5135"/>
                    <a:pt x="425" y="5196"/>
                  </a:cubicBezTo>
                  <a:cubicBezTo>
                    <a:pt x="456" y="5226"/>
                    <a:pt x="517" y="5287"/>
                    <a:pt x="547" y="5317"/>
                  </a:cubicBezTo>
                  <a:cubicBezTo>
                    <a:pt x="577" y="5317"/>
                    <a:pt x="608" y="5317"/>
                    <a:pt x="638" y="5348"/>
                  </a:cubicBezTo>
                  <a:cubicBezTo>
                    <a:pt x="669" y="5469"/>
                    <a:pt x="699" y="5591"/>
                    <a:pt x="729" y="5712"/>
                  </a:cubicBezTo>
                  <a:lnTo>
                    <a:pt x="760" y="5773"/>
                  </a:lnTo>
                  <a:cubicBezTo>
                    <a:pt x="729" y="5742"/>
                    <a:pt x="669" y="5682"/>
                    <a:pt x="638" y="5651"/>
                  </a:cubicBezTo>
                  <a:cubicBezTo>
                    <a:pt x="608" y="5621"/>
                    <a:pt x="577" y="5591"/>
                    <a:pt x="577" y="5560"/>
                  </a:cubicBezTo>
                  <a:cubicBezTo>
                    <a:pt x="517" y="5499"/>
                    <a:pt x="486" y="5439"/>
                    <a:pt x="456" y="5378"/>
                  </a:cubicBezTo>
                  <a:cubicBezTo>
                    <a:pt x="395" y="5256"/>
                    <a:pt x="365" y="5165"/>
                    <a:pt x="334" y="5044"/>
                  </a:cubicBezTo>
                  <a:close/>
                  <a:moveTo>
                    <a:pt x="1246" y="5986"/>
                  </a:moveTo>
                  <a:cubicBezTo>
                    <a:pt x="1276" y="6016"/>
                    <a:pt x="1337" y="6016"/>
                    <a:pt x="1398" y="6016"/>
                  </a:cubicBezTo>
                  <a:cubicBezTo>
                    <a:pt x="1428" y="6046"/>
                    <a:pt x="1428" y="6077"/>
                    <a:pt x="1458" y="6077"/>
                  </a:cubicBezTo>
                  <a:cubicBezTo>
                    <a:pt x="1467" y="6085"/>
                    <a:pt x="1476" y="6092"/>
                    <a:pt x="1484" y="6097"/>
                  </a:cubicBezTo>
                  <a:lnTo>
                    <a:pt x="1484" y="6097"/>
                  </a:lnTo>
                  <a:cubicBezTo>
                    <a:pt x="1404" y="6076"/>
                    <a:pt x="1321" y="6073"/>
                    <a:pt x="1215" y="6046"/>
                  </a:cubicBezTo>
                  <a:cubicBezTo>
                    <a:pt x="1215" y="6016"/>
                    <a:pt x="1215" y="6016"/>
                    <a:pt x="1246" y="5986"/>
                  </a:cubicBezTo>
                  <a:close/>
                  <a:moveTo>
                    <a:pt x="2036" y="0"/>
                  </a:moveTo>
                  <a:cubicBezTo>
                    <a:pt x="1975" y="0"/>
                    <a:pt x="1914" y="31"/>
                    <a:pt x="1853" y="31"/>
                  </a:cubicBezTo>
                  <a:cubicBezTo>
                    <a:pt x="1762" y="61"/>
                    <a:pt x="1702" y="122"/>
                    <a:pt x="1610" y="152"/>
                  </a:cubicBezTo>
                  <a:cubicBezTo>
                    <a:pt x="1489" y="243"/>
                    <a:pt x="1367" y="334"/>
                    <a:pt x="1276" y="456"/>
                  </a:cubicBezTo>
                  <a:cubicBezTo>
                    <a:pt x="1185" y="608"/>
                    <a:pt x="1094" y="760"/>
                    <a:pt x="1003" y="912"/>
                  </a:cubicBezTo>
                  <a:cubicBezTo>
                    <a:pt x="942" y="1064"/>
                    <a:pt x="851" y="1185"/>
                    <a:pt x="790" y="1337"/>
                  </a:cubicBezTo>
                  <a:cubicBezTo>
                    <a:pt x="729" y="1489"/>
                    <a:pt x="669" y="1641"/>
                    <a:pt x="608" y="1793"/>
                  </a:cubicBezTo>
                  <a:cubicBezTo>
                    <a:pt x="577" y="1884"/>
                    <a:pt x="577" y="1975"/>
                    <a:pt x="547" y="2066"/>
                  </a:cubicBezTo>
                  <a:cubicBezTo>
                    <a:pt x="547" y="2066"/>
                    <a:pt x="547" y="2097"/>
                    <a:pt x="547" y="2127"/>
                  </a:cubicBezTo>
                  <a:cubicBezTo>
                    <a:pt x="486" y="2248"/>
                    <a:pt x="425" y="2400"/>
                    <a:pt x="395" y="2522"/>
                  </a:cubicBezTo>
                  <a:cubicBezTo>
                    <a:pt x="334" y="2674"/>
                    <a:pt x="304" y="2826"/>
                    <a:pt x="243" y="2978"/>
                  </a:cubicBezTo>
                  <a:cubicBezTo>
                    <a:pt x="213" y="3130"/>
                    <a:pt x="152" y="3312"/>
                    <a:pt x="91" y="3494"/>
                  </a:cubicBezTo>
                  <a:cubicBezTo>
                    <a:pt x="91" y="3555"/>
                    <a:pt x="61" y="3616"/>
                    <a:pt x="61" y="3707"/>
                  </a:cubicBezTo>
                  <a:cubicBezTo>
                    <a:pt x="61" y="3798"/>
                    <a:pt x="30" y="3889"/>
                    <a:pt x="30" y="3980"/>
                  </a:cubicBezTo>
                  <a:cubicBezTo>
                    <a:pt x="0" y="4132"/>
                    <a:pt x="0" y="4315"/>
                    <a:pt x="0" y="4497"/>
                  </a:cubicBezTo>
                  <a:cubicBezTo>
                    <a:pt x="0" y="4649"/>
                    <a:pt x="30" y="4801"/>
                    <a:pt x="61" y="4983"/>
                  </a:cubicBezTo>
                  <a:cubicBezTo>
                    <a:pt x="61" y="5044"/>
                    <a:pt x="61" y="5135"/>
                    <a:pt x="91" y="5226"/>
                  </a:cubicBezTo>
                  <a:cubicBezTo>
                    <a:pt x="122" y="5287"/>
                    <a:pt x="122" y="5348"/>
                    <a:pt x="152" y="5408"/>
                  </a:cubicBezTo>
                  <a:cubicBezTo>
                    <a:pt x="182" y="5499"/>
                    <a:pt x="243" y="5591"/>
                    <a:pt x="274" y="5682"/>
                  </a:cubicBezTo>
                  <a:cubicBezTo>
                    <a:pt x="334" y="5742"/>
                    <a:pt x="395" y="5803"/>
                    <a:pt x="456" y="5894"/>
                  </a:cubicBezTo>
                  <a:cubicBezTo>
                    <a:pt x="517" y="5955"/>
                    <a:pt x="577" y="6016"/>
                    <a:pt x="638" y="6046"/>
                  </a:cubicBezTo>
                  <a:cubicBezTo>
                    <a:pt x="729" y="6107"/>
                    <a:pt x="790" y="6168"/>
                    <a:pt x="851" y="6198"/>
                  </a:cubicBezTo>
                  <a:cubicBezTo>
                    <a:pt x="912" y="6229"/>
                    <a:pt x="942" y="6259"/>
                    <a:pt x="1003" y="6259"/>
                  </a:cubicBezTo>
                  <a:cubicBezTo>
                    <a:pt x="1094" y="6320"/>
                    <a:pt x="1155" y="6350"/>
                    <a:pt x="1246" y="6350"/>
                  </a:cubicBezTo>
                  <a:cubicBezTo>
                    <a:pt x="1337" y="6381"/>
                    <a:pt x="1428" y="6411"/>
                    <a:pt x="1519" y="6411"/>
                  </a:cubicBezTo>
                  <a:cubicBezTo>
                    <a:pt x="1610" y="6411"/>
                    <a:pt x="1732" y="6381"/>
                    <a:pt x="1823" y="6350"/>
                  </a:cubicBezTo>
                  <a:cubicBezTo>
                    <a:pt x="1914" y="6289"/>
                    <a:pt x="2036" y="6229"/>
                    <a:pt x="2127" y="6137"/>
                  </a:cubicBezTo>
                  <a:cubicBezTo>
                    <a:pt x="2248" y="6016"/>
                    <a:pt x="2340" y="5925"/>
                    <a:pt x="2461" y="5773"/>
                  </a:cubicBezTo>
                  <a:lnTo>
                    <a:pt x="2522" y="5682"/>
                  </a:lnTo>
                  <a:lnTo>
                    <a:pt x="2613" y="5560"/>
                  </a:lnTo>
                  <a:cubicBezTo>
                    <a:pt x="2643" y="5499"/>
                    <a:pt x="2704" y="5408"/>
                    <a:pt x="2735" y="5348"/>
                  </a:cubicBezTo>
                  <a:cubicBezTo>
                    <a:pt x="2826" y="5196"/>
                    <a:pt x="2886" y="5044"/>
                    <a:pt x="2947" y="4892"/>
                  </a:cubicBezTo>
                  <a:cubicBezTo>
                    <a:pt x="3008" y="4740"/>
                    <a:pt x="3038" y="4588"/>
                    <a:pt x="3099" y="4406"/>
                  </a:cubicBezTo>
                  <a:cubicBezTo>
                    <a:pt x="3130" y="4254"/>
                    <a:pt x="3190" y="4102"/>
                    <a:pt x="3221" y="3950"/>
                  </a:cubicBezTo>
                  <a:cubicBezTo>
                    <a:pt x="3251" y="3798"/>
                    <a:pt x="3281" y="3616"/>
                    <a:pt x="3312" y="3464"/>
                  </a:cubicBezTo>
                  <a:cubicBezTo>
                    <a:pt x="3312" y="3373"/>
                    <a:pt x="3312" y="3281"/>
                    <a:pt x="3342" y="3190"/>
                  </a:cubicBezTo>
                  <a:cubicBezTo>
                    <a:pt x="3342" y="3130"/>
                    <a:pt x="3342" y="3038"/>
                    <a:pt x="3342" y="2947"/>
                  </a:cubicBezTo>
                  <a:cubicBezTo>
                    <a:pt x="3373" y="2856"/>
                    <a:pt x="3342" y="2765"/>
                    <a:pt x="3342" y="2674"/>
                  </a:cubicBezTo>
                  <a:cubicBezTo>
                    <a:pt x="3342" y="2674"/>
                    <a:pt x="3342" y="2643"/>
                    <a:pt x="3342" y="2643"/>
                  </a:cubicBezTo>
                  <a:cubicBezTo>
                    <a:pt x="3373" y="2522"/>
                    <a:pt x="3373" y="2431"/>
                    <a:pt x="3373" y="2309"/>
                  </a:cubicBezTo>
                  <a:cubicBezTo>
                    <a:pt x="3403" y="2218"/>
                    <a:pt x="3403" y="2097"/>
                    <a:pt x="3373" y="1975"/>
                  </a:cubicBezTo>
                  <a:cubicBezTo>
                    <a:pt x="3373" y="1793"/>
                    <a:pt x="3342" y="1641"/>
                    <a:pt x="3281" y="1489"/>
                  </a:cubicBezTo>
                  <a:cubicBezTo>
                    <a:pt x="3251" y="1337"/>
                    <a:pt x="3190" y="1185"/>
                    <a:pt x="3130" y="1064"/>
                  </a:cubicBezTo>
                  <a:lnTo>
                    <a:pt x="3038" y="851"/>
                  </a:lnTo>
                  <a:cubicBezTo>
                    <a:pt x="3008" y="760"/>
                    <a:pt x="2978" y="669"/>
                    <a:pt x="2917" y="608"/>
                  </a:cubicBezTo>
                  <a:cubicBezTo>
                    <a:pt x="2886" y="517"/>
                    <a:pt x="2856" y="456"/>
                    <a:pt x="2826" y="395"/>
                  </a:cubicBezTo>
                  <a:cubicBezTo>
                    <a:pt x="2765" y="334"/>
                    <a:pt x="2735" y="274"/>
                    <a:pt x="2704" y="213"/>
                  </a:cubicBezTo>
                  <a:cubicBezTo>
                    <a:pt x="2643" y="152"/>
                    <a:pt x="2613" y="122"/>
                    <a:pt x="2552" y="91"/>
                  </a:cubicBezTo>
                  <a:cubicBezTo>
                    <a:pt x="2491" y="61"/>
                    <a:pt x="2431" y="31"/>
                    <a:pt x="2370" y="31"/>
                  </a:cubicBezTo>
                  <a:cubicBezTo>
                    <a:pt x="2309" y="0"/>
                    <a:pt x="2218" y="0"/>
                    <a:pt x="2157" y="0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584040" y="89522"/>
              <a:ext cx="166816" cy="288327"/>
            </a:xfrm>
            <a:custGeom>
              <a:avLst/>
              <a:gdLst/>
              <a:ahLst/>
              <a:cxnLst/>
              <a:rect l="l" t="t" r="r" b="b"/>
              <a:pathLst>
                <a:path w="4923" h="8509" extrusionOk="0">
                  <a:moveTo>
                    <a:pt x="2006" y="1520"/>
                  </a:moveTo>
                  <a:lnTo>
                    <a:pt x="1885" y="1672"/>
                  </a:lnTo>
                  <a:lnTo>
                    <a:pt x="1824" y="1794"/>
                  </a:lnTo>
                  <a:lnTo>
                    <a:pt x="1793" y="1794"/>
                  </a:lnTo>
                  <a:cubicBezTo>
                    <a:pt x="1824" y="1794"/>
                    <a:pt x="1824" y="1763"/>
                    <a:pt x="1824" y="1763"/>
                  </a:cubicBezTo>
                  <a:cubicBezTo>
                    <a:pt x="1854" y="1702"/>
                    <a:pt x="1885" y="1642"/>
                    <a:pt x="1915" y="1581"/>
                  </a:cubicBezTo>
                  <a:cubicBezTo>
                    <a:pt x="1945" y="1551"/>
                    <a:pt x="1976" y="1520"/>
                    <a:pt x="2006" y="1520"/>
                  </a:cubicBezTo>
                  <a:close/>
                  <a:moveTo>
                    <a:pt x="3130" y="3647"/>
                  </a:moveTo>
                  <a:lnTo>
                    <a:pt x="3161" y="3829"/>
                  </a:lnTo>
                  <a:lnTo>
                    <a:pt x="3130" y="3890"/>
                  </a:lnTo>
                  <a:lnTo>
                    <a:pt x="3100" y="4012"/>
                  </a:lnTo>
                  <a:cubicBezTo>
                    <a:pt x="3100" y="3981"/>
                    <a:pt x="3070" y="3951"/>
                    <a:pt x="3070" y="3890"/>
                  </a:cubicBezTo>
                  <a:lnTo>
                    <a:pt x="3130" y="3647"/>
                  </a:lnTo>
                  <a:close/>
                  <a:moveTo>
                    <a:pt x="1854" y="3647"/>
                  </a:moveTo>
                  <a:cubicBezTo>
                    <a:pt x="1793" y="3829"/>
                    <a:pt x="1733" y="4012"/>
                    <a:pt x="1672" y="4163"/>
                  </a:cubicBezTo>
                  <a:lnTo>
                    <a:pt x="1611" y="4163"/>
                  </a:lnTo>
                  <a:cubicBezTo>
                    <a:pt x="1642" y="4163"/>
                    <a:pt x="1672" y="4103"/>
                    <a:pt x="1702" y="4072"/>
                  </a:cubicBezTo>
                  <a:lnTo>
                    <a:pt x="1672" y="4072"/>
                  </a:lnTo>
                  <a:cubicBezTo>
                    <a:pt x="1733" y="3920"/>
                    <a:pt x="1763" y="3799"/>
                    <a:pt x="1824" y="3647"/>
                  </a:cubicBezTo>
                  <a:close/>
                  <a:moveTo>
                    <a:pt x="2644" y="4224"/>
                  </a:moveTo>
                  <a:lnTo>
                    <a:pt x="2644" y="4285"/>
                  </a:lnTo>
                  <a:cubicBezTo>
                    <a:pt x="2614" y="4437"/>
                    <a:pt x="2553" y="4558"/>
                    <a:pt x="2523" y="4680"/>
                  </a:cubicBezTo>
                  <a:lnTo>
                    <a:pt x="2371" y="4680"/>
                  </a:lnTo>
                  <a:lnTo>
                    <a:pt x="2371" y="4650"/>
                  </a:lnTo>
                  <a:cubicBezTo>
                    <a:pt x="2371" y="4498"/>
                    <a:pt x="2462" y="4376"/>
                    <a:pt x="2492" y="4224"/>
                  </a:cubicBezTo>
                  <a:close/>
                  <a:moveTo>
                    <a:pt x="3489" y="5130"/>
                  </a:moveTo>
                  <a:lnTo>
                    <a:pt x="3434" y="5379"/>
                  </a:lnTo>
                  <a:lnTo>
                    <a:pt x="3404" y="5440"/>
                  </a:lnTo>
                  <a:lnTo>
                    <a:pt x="3404" y="5348"/>
                  </a:lnTo>
                  <a:cubicBezTo>
                    <a:pt x="3404" y="5318"/>
                    <a:pt x="3434" y="5257"/>
                    <a:pt x="3465" y="5227"/>
                  </a:cubicBezTo>
                  <a:cubicBezTo>
                    <a:pt x="3465" y="5209"/>
                    <a:pt x="3475" y="5171"/>
                    <a:pt x="3489" y="5130"/>
                  </a:cubicBezTo>
                  <a:close/>
                  <a:moveTo>
                    <a:pt x="517" y="5379"/>
                  </a:moveTo>
                  <a:cubicBezTo>
                    <a:pt x="548" y="5409"/>
                    <a:pt x="548" y="5440"/>
                    <a:pt x="578" y="5470"/>
                  </a:cubicBezTo>
                  <a:lnTo>
                    <a:pt x="609" y="5500"/>
                  </a:lnTo>
                  <a:cubicBezTo>
                    <a:pt x="609" y="5561"/>
                    <a:pt x="578" y="5652"/>
                    <a:pt x="578" y="5743"/>
                  </a:cubicBezTo>
                  <a:cubicBezTo>
                    <a:pt x="548" y="5956"/>
                    <a:pt x="548" y="6138"/>
                    <a:pt x="517" y="6321"/>
                  </a:cubicBezTo>
                  <a:lnTo>
                    <a:pt x="517" y="6199"/>
                  </a:lnTo>
                  <a:lnTo>
                    <a:pt x="517" y="5834"/>
                  </a:lnTo>
                  <a:lnTo>
                    <a:pt x="517" y="5379"/>
                  </a:lnTo>
                  <a:close/>
                  <a:moveTo>
                    <a:pt x="3191" y="5834"/>
                  </a:moveTo>
                  <a:cubicBezTo>
                    <a:pt x="3191" y="5895"/>
                    <a:pt x="3221" y="5926"/>
                    <a:pt x="3252" y="5986"/>
                  </a:cubicBezTo>
                  <a:cubicBezTo>
                    <a:pt x="3252" y="6047"/>
                    <a:pt x="3221" y="6078"/>
                    <a:pt x="3221" y="6108"/>
                  </a:cubicBezTo>
                  <a:lnTo>
                    <a:pt x="3191" y="6199"/>
                  </a:lnTo>
                  <a:cubicBezTo>
                    <a:pt x="3130" y="6260"/>
                    <a:pt x="3100" y="6351"/>
                    <a:pt x="3070" y="6442"/>
                  </a:cubicBezTo>
                  <a:lnTo>
                    <a:pt x="2978" y="6594"/>
                  </a:lnTo>
                  <a:lnTo>
                    <a:pt x="2978" y="6533"/>
                  </a:lnTo>
                  <a:cubicBezTo>
                    <a:pt x="3009" y="6442"/>
                    <a:pt x="3039" y="6351"/>
                    <a:pt x="3039" y="6260"/>
                  </a:cubicBezTo>
                  <a:cubicBezTo>
                    <a:pt x="3070" y="6169"/>
                    <a:pt x="3130" y="6017"/>
                    <a:pt x="3161" y="5865"/>
                  </a:cubicBezTo>
                  <a:lnTo>
                    <a:pt x="3191" y="5834"/>
                  </a:lnTo>
                  <a:close/>
                  <a:moveTo>
                    <a:pt x="1034" y="6837"/>
                  </a:moveTo>
                  <a:lnTo>
                    <a:pt x="1034" y="6837"/>
                  </a:lnTo>
                  <a:cubicBezTo>
                    <a:pt x="1004" y="6928"/>
                    <a:pt x="943" y="7019"/>
                    <a:pt x="912" y="7080"/>
                  </a:cubicBezTo>
                  <a:cubicBezTo>
                    <a:pt x="882" y="7111"/>
                    <a:pt x="852" y="7171"/>
                    <a:pt x="821" y="7202"/>
                  </a:cubicBezTo>
                  <a:cubicBezTo>
                    <a:pt x="852" y="7141"/>
                    <a:pt x="882" y="7050"/>
                    <a:pt x="882" y="6989"/>
                  </a:cubicBezTo>
                  <a:cubicBezTo>
                    <a:pt x="943" y="6959"/>
                    <a:pt x="1004" y="6898"/>
                    <a:pt x="1034" y="6837"/>
                  </a:cubicBezTo>
                  <a:close/>
                  <a:moveTo>
                    <a:pt x="1945" y="7141"/>
                  </a:moveTo>
                  <a:lnTo>
                    <a:pt x="1945" y="7202"/>
                  </a:lnTo>
                  <a:lnTo>
                    <a:pt x="1915" y="7262"/>
                  </a:lnTo>
                  <a:lnTo>
                    <a:pt x="1945" y="7141"/>
                  </a:lnTo>
                  <a:close/>
                  <a:moveTo>
                    <a:pt x="1733" y="6138"/>
                  </a:moveTo>
                  <a:lnTo>
                    <a:pt x="1733" y="6169"/>
                  </a:lnTo>
                  <a:cubicBezTo>
                    <a:pt x="1733" y="6229"/>
                    <a:pt x="1733" y="6290"/>
                    <a:pt x="1763" y="6321"/>
                  </a:cubicBezTo>
                  <a:cubicBezTo>
                    <a:pt x="1733" y="6381"/>
                    <a:pt x="1733" y="6412"/>
                    <a:pt x="1733" y="6442"/>
                  </a:cubicBezTo>
                  <a:lnTo>
                    <a:pt x="1642" y="6928"/>
                  </a:lnTo>
                  <a:cubicBezTo>
                    <a:pt x="1642" y="7050"/>
                    <a:pt x="1611" y="7141"/>
                    <a:pt x="1611" y="7232"/>
                  </a:cubicBezTo>
                  <a:cubicBezTo>
                    <a:pt x="1584" y="7287"/>
                    <a:pt x="1556" y="7317"/>
                    <a:pt x="1551" y="7345"/>
                  </a:cubicBezTo>
                  <a:lnTo>
                    <a:pt x="1551" y="7345"/>
                  </a:lnTo>
                  <a:cubicBezTo>
                    <a:pt x="1581" y="7014"/>
                    <a:pt x="1612" y="6713"/>
                    <a:pt x="1672" y="6381"/>
                  </a:cubicBezTo>
                  <a:lnTo>
                    <a:pt x="1733" y="6138"/>
                  </a:lnTo>
                  <a:close/>
                  <a:moveTo>
                    <a:pt x="1064" y="7354"/>
                  </a:moveTo>
                  <a:cubicBezTo>
                    <a:pt x="1064" y="7414"/>
                    <a:pt x="1064" y="7414"/>
                    <a:pt x="1095" y="7475"/>
                  </a:cubicBezTo>
                  <a:cubicBezTo>
                    <a:pt x="1095" y="7506"/>
                    <a:pt x="1125" y="7566"/>
                    <a:pt x="1155" y="7597"/>
                  </a:cubicBezTo>
                  <a:cubicBezTo>
                    <a:pt x="1186" y="7657"/>
                    <a:pt x="1186" y="7688"/>
                    <a:pt x="1247" y="7718"/>
                  </a:cubicBezTo>
                  <a:cubicBezTo>
                    <a:pt x="1247" y="7779"/>
                    <a:pt x="1247" y="7809"/>
                    <a:pt x="1277" y="7840"/>
                  </a:cubicBezTo>
                  <a:cubicBezTo>
                    <a:pt x="1307" y="7901"/>
                    <a:pt x="1338" y="7931"/>
                    <a:pt x="1399" y="7961"/>
                  </a:cubicBezTo>
                  <a:lnTo>
                    <a:pt x="1459" y="7992"/>
                  </a:lnTo>
                  <a:lnTo>
                    <a:pt x="1520" y="7992"/>
                  </a:lnTo>
                  <a:lnTo>
                    <a:pt x="1520" y="8113"/>
                  </a:lnTo>
                  <a:lnTo>
                    <a:pt x="1399" y="8022"/>
                  </a:lnTo>
                  <a:lnTo>
                    <a:pt x="1277" y="7961"/>
                  </a:lnTo>
                  <a:lnTo>
                    <a:pt x="1186" y="7901"/>
                  </a:lnTo>
                  <a:cubicBezTo>
                    <a:pt x="1125" y="7870"/>
                    <a:pt x="1095" y="7840"/>
                    <a:pt x="1064" y="7779"/>
                  </a:cubicBezTo>
                  <a:cubicBezTo>
                    <a:pt x="973" y="7718"/>
                    <a:pt x="943" y="7627"/>
                    <a:pt x="882" y="7536"/>
                  </a:cubicBezTo>
                  <a:lnTo>
                    <a:pt x="852" y="7506"/>
                  </a:lnTo>
                  <a:lnTo>
                    <a:pt x="882" y="7506"/>
                  </a:lnTo>
                  <a:lnTo>
                    <a:pt x="973" y="7475"/>
                  </a:lnTo>
                  <a:cubicBezTo>
                    <a:pt x="1004" y="7445"/>
                    <a:pt x="1004" y="7414"/>
                    <a:pt x="1034" y="7384"/>
                  </a:cubicBezTo>
                  <a:cubicBezTo>
                    <a:pt x="1064" y="7384"/>
                    <a:pt x="1064" y="7384"/>
                    <a:pt x="1064" y="7354"/>
                  </a:cubicBezTo>
                  <a:close/>
                  <a:moveTo>
                    <a:pt x="2249" y="7323"/>
                  </a:moveTo>
                  <a:lnTo>
                    <a:pt x="2219" y="7445"/>
                  </a:lnTo>
                  <a:lnTo>
                    <a:pt x="2158" y="7657"/>
                  </a:lnTo>
                  <a:cubicBezTo>
                    <a:pt x="2097" y="7779"/>
                    <a:pt x="2067" y="7901"/>
                    <a:pt x="1976" y="8022"/>
                  </a:cubicBezTo>
                  <a:cubicBezTo>
                    <a:pt x="1976" y="8052"/>
                    <a:pt x="1945" y="8083"/>
                    <a:pt x="1915" y="8113"/>
                  </a:cubicBezTo>
                  <a:lnTo>
                    <a:pt x="1854" y="8144"/>
                  </a:lnTo>
                  <a:lnTo>
                    <a:pt x="1854" y="8113"/>
                  </a:lnTo>
                  <a:cubicBezTo>
                    <a:pt x="1854" y="8052"/>
                    <a:pt x="1854" y="7961"/>
                    <a:pt x="1854" y="7870"/>
                  </a:cubicBezTo>
                  <a:cubicBezTo>
                    <a:pt x="2006" y="7779"/>
                    <a:pt x="2128" y="7597"/>
                    <a:pt x="2219" y="7414"/>
                  </a:cubicBezTo>
                  <a:lnTo>
                    <a:pt x="2249" y="7323"/>
                  </a:lnTo>
                  <a:close/>
                  <a:moveTo>
                    <a:pt x="2827" y="7779"/>
                  </a:moveTo>
                  <a:lnTo>
                    <a:pt x="2735" y="7870"/>
                  </a:lnTo>
                  <a:cubicBezTo>
                    <a:pt x="2614" y="7961"/>
                    <a:pt x="2492" y="8022"/>
                    <a:pt x="2371" y="8113"/>
                  </a:cubicBezTo>
                  <a:lnTo>
                    <a:pt x="2249" y="8144"/>
                  </a:lnTo>
                  <a:cubicBezTo>
                    <a:pt x="2280" y="8083"/>
                    <a:pt x="2310" y="8022"/>
                    <a:pt x="2340" y="7961"/>
                  </a:cubicBezTo>
                  <a:cubicBezTo>
                    <a:pt x="2371" y="7901"/>
                    <a:pt x="2371" y="7901"/>
                    <a:pt x="2401" y="7840"/>
                  </a:cubicBezTo>
                  <a:cubicBezTo>
                    <a:pt x="2432" y="7870"/>
                    <a:pt x="2462" y="7870"/>
                    <a:pt x="2492" y="7870"/>
                  </a:cubicBezTo>
                  <a:lnTo>
                    <a:pt x="2644" y="7870"/>
                  </a:lnTo>
                  <a:cubicBezTo>
                    <a:pt x="2705" y="7840"/>
                    <a:pt x="2735" y="7809"/>
                    <a:pt x="2766" y="7779"/>
                  </a:cubicBezTo>
                  <a:close/>
                  <a:moveTo>
                    <a:pt x="3070" y="1"/>
                  </a:moveTo>
                  <a:cubicBezTo>
                    <a:pt x="2978" y="1"/>
                    <a:pt x="2887" y="1"/>
                    <a:pt x="2827" y="31"/>
                  </a:cubicBezTo>
                  <a:lnTo>
                    <a:pt x="2735" y="62"/>
                  </a:lnTo>
                  <a:cubicBezTo>
                    <a:pt x="2675" y="62"/>
                    <a:pt x="2644" y="92"/>
                    <a:pt x="2614" y="123"/>
                  </a:cubicBezTo>
                  <a:cubicBezTo>
                    <a:pt x="2492" y="153"/>
                    <a:pt x="2401" y="214"/>
                    <a:pt x="2340" y="274"/>
                  </a:cubicBezTo>
                  <a:lnTo>
                    <a:pt x="2280" y="335"/>
                  </a:lnTo>
                  <a:cubicBezTo>
                    <a:pt x="2219" y="366"/>
                    <a:pt x="2128" y="426"/>
                    <a:pt x="2097" y="487"/>
                  </a:cubicBezTo>
                  <a:cubicBezTo>
                    <a:pt x="1945" y="578"/>
                    <a:pt x="1824" y="700"/>
                    <a:pt x="1702" y="821"/>
                  </a:cubicBezTo>
                  <a:cubicBezTo>
                    <a:pt x="1581" y="912"/>
                    <a:pt x="1490" y="1034"/>
                    <a:pt x="1399" y="1156"/>
                  </a:cubicBezTo>
                  <a:cubicBezTo>
                    <a:pt x="1338" y="1247"/>
                    <a:pt x="1277" y="1307"/>
                    <a:pt x="1247" y="1368"/>
                  </a:cubicBezTo>
                  <a:cubicBezTo>
                    <a:pt x="1186" y="1459"/>
                    <a:pt x="1155" y="1520"/>
                    <a:pt x="1095" y="1581"/>
                  </a:cubicBezTo>
                  <a:cubicBezTo>
                    <a:pt x="1064" y="1672"/>
                    <a:pt x="1034" y="1733"/>
                    <a:pt x="1004" y="1824"/>
                  </a:cubicBezTo>
                  <a:lnTo>
                    <a:pt x="852" y="2067"/>
                  </a:lnTo>
                  <a:cubicBezTo>
                    <a:pt x="760" y="2219"/>
                    <a:pt x="669" y="2340"/>
                    <a:pt x="609" y="2492"/>
                  </a:cubicBezTo>
                  <a:cubicBezTo>
                    <a:pt x="517" y="2644"/>
                    <a:pt x="457" y="2796"/>
                    <a:pt x="396" y="2918"/>
                  </a:cubicBezTo>
                  <a:cubicBezTo>
                    <a:pt x="366" y="3009"/>
                    <a:pt x="335" y="3100"/>
                    <a:pt x="305" y="3191"/>
                  </a:cubicBezTo>
                  <a:cubicBezTo>
                    <a:pt x="274" y="3282"/>
                    <a:pt x="274" y="3343"/>
                    <a:pt x="244" y="3434"/>
                  </a:cubicBezTo>
                  <a:cubicBezTo>
                    <a:pt x="214" y="3586"/>
                    <a:pt x="183" y="3738"/>
                    <a:pt x="153" y="3890"/>
                  </a:cubicBezTo>
                  <a:cubicBezTo>
                    <a:pt x="122" y="4072"/>
                    <a:pt x="122" y="4224"/>
                    <a:pt x="92" y="4376"/>
                  </a:cubicBezTo>
                  <a:lnTo>
                    <a:pt x="62" y="4619"/>
                  </a:lnTo>
                  <a:cubicBezTo>
                    <a:pt x="62" y="4710"/>
                    <a:pt x="62" y="4771"/>
                    <a:pt x="31" y="4862"/>
                  </a:cubicBezTo>
                  <a:cubicBezTo>
                    <a:pt x="31" y="5045"/>
                    <a:pt x="31" y="5196"/>
                    <a:pt x="1" y="5379"/>
                  </a:cubicBezTo>
                  <a:lnTo>
                    <a:pt x="1" y="5591"/>
                  </a:lnTo>
                  <a:cubicBezTo>
                    <a:pt x="1" y="5683"/>
                    <a:pt x="1" y="5743"/>
                    <a:pt x="31" y="5834"/>
                  </a:cubicBezTo>
                  <a:cubicBezTo>
                    <a:pt x="31" y="5986"/>
                    <a:pt x="92" y="6138"/>
                    <a:pt x="122" y="6290"/>
                  </a:cubicBezTo>
                  <a:cubicBezTo>
                    <a:pt x="122" y="6381"/>
                    <a:pt x="153" y="6473"/>
                    <a:pt x="153" y="6564"/>
                  </a:cubicBezTo>
                  <a:cubicBezTo>
                    <a:pt x="183" y="6624"/>
                    <a:pt x="214" y="6716"/>
                    <a:pt x="214" y="6776"/>
                  </a:cubicBezTo>
                  <a:cubicBezTo>
                    <a:pt x="274" y="6928"/>
                    <a:pt x="335" y="7080"/>
                    <a:pt x="396" y="7202"/>
                  </a:cubicBezTo>
                  <a:cubicBezTo>
                    <a:pt x="457" y="7354"/>
                    <a:pt x="517" y="7506"/>
                    <a:pt x="609" y="7657"/>
                  </a:cubicBezTo>
                  <a:cubicBezTo>
                    <a:pt x="639" y="7718"/>
                    <a:pt x="700" y="7779"/>
                    <a:pt x="730" y="7870"/>
                  </a:cubicBezTo>
                  <a:lnTo>
                    <a:pt x="791" y="7931"/>
                  </a:lnTo>
                  <a:lnTo>
                    <a:pt x="882" y="8022"/>
                  </a:lnTo>
                  <a:cubicBezTo>
                    <a:pt x="882" y="8052"/>
                    <a:pt x="912" y="8083"/>
                    <a:pt x="943" y="8083"/>
                  </a:cubicBezTo>
                  <a:cubicBezTo>
                    <a:pt x="1095" y="8204"/>
                    <a:pt x="1216" y="8265"/>
                    <a:pt x="1368" y="8356"/>
                  </a:cubicBezTo>
                  <a:cubicBezTo>
                    <a:pt x="1459" y="8387"/>
                    <a:pt x="1520" y="8417"/>
                    <a:pt x="1611" y="8447"/>
                  </a:cubicBezTo>
                  <a:cubicBezTo>
                    <a:pt x="1702" y="8478"/>
                    <a:pt x="1824" y="8508"/>
                    <a:pt x="1915" y="8508"/>
                  </a:cubicBezTo>
                  <a:cubicBezTo>
                    <a:pt x="2037" y="8508"/>
                    <a:pt x="2158" y="8508"/>
                    <a:pt x="2249" y="8478"/>
                  </a:cubicBezTo>
                  <a:cubicBezTo>
                    <a:pt x="2310" y="8447"/>
                    <a:pt x="2371" y="8447"/>
                    <a:pt x="2432" y="8417"/>
                  </a:cubicBezTo>
                  <a:cubicBezTo>
                    <a:pt x="2492" y="8387"/>
                    <a:pt x="2553" y="8356"/>
                    <a:pt x="2614" y="8326"/>
                  </a:cubicBezTo>
                  <a:lnTo>
                    <a:pt x="2705" y="8265"/>
                  </a:lnTo>
                  <a:cubicBezTo>
                    <a:pt x="2827" y="8204"/>
                    <a:pt x="2918" y="8144"/>
                    <a:pt x="3009" y="8052"/>
                  </a:cubicBezTo>
                  <a:lnTo>
                    <a:pt x="3191" y="7840"/>
                  </a:lnTo>
                  <a:cubicBezTo>
                    <a:pt x="3252" y="7779"/>
                    <a:pt x="3313" y="7718"/>
                    <a:pt x="3373" y="7657"/>
                  </a:cubicBezTo>
                  <a:cubicBezTo>
                    <a:pt x="3404" y="7597"/>
                    <a:pt x="3465" y="7506"/>
                    <a:pt x="3525" y="7445"/>
                  </a:cubicBezTo>
                  <a:lnTo>
                    <a:pt x="3647" y="7262"/>
                  </a:lnTo>
                  <a:cubicBezTo>
                    <a:pt x="3677" y="7171"/>
                    <a:pt x="3738" y="7111"/>
                    <a:pt x="3768" y="7050"/>
                  </a:cubicBezTo>
                  <a:cubicBezTo>
                    <a:pt x="3860" y="6898"/>
                    <a:pt x="3951" y="6776"/>
                    <a:pt x="4042" y="6624"/>
                  </a:cubicBezTo>
                  <a:cubicBezTo>
                    <a:pt x="4224" y="6351"/>
                    <a:pt x="4376" y="6078"/>
                    <a:pt x="4498" y="5774"/>
                  </a:cubicBezTo>
                  <a:cubicBezTo>
                    <a:pt x="4558" y="5622"/>
                    <a:pt x="4589" y="5440"/>
                    <a:pt x="4649" y="5288"/>
                  </a:cubicBezTo>
                  <a:cubicBezTo>
                    <a:pt x="4649" y="5227"/>
                    <a:pt x="4680" y="5136"/>
                    <a:pt x="4710" y="5075"/>
                  </a:cubicBezTo>
                  <a:lnTo>
                    <a:pt x="4741" y="4832"/>
                  </a:lnTo>
                  <a:cubicBezTo>
                    <a:pt x="4771" y="4680"/>
                    <a:pt x="4801" y="4528"/>
                    <a:pt x="4832" y="4346"/>
                  </a:cubicBezTo>
                  <a:cubicBezTo>
                    <a:pt x="4832" y="4194"/>
                    <a:pt x="4862" y="4042"/>
                    <a:pt x="4893" y="3860"/>
                  </a:cubicBezTo>
                  <a:cubicBezTo>
                    <a:pt x="4923" y="3525"/>
                    <a:pt x="4923" y="3191"/>
                    <a:pt x="4923" y="2887"/>
                  </a:cubicBezTo>
                  <a:cubicBezTo>
                    <a:pt x="4923" y="2705"/>
                    <a:pt x="4862" y="2553"/>
                    <a:pt x="4862" y="2401"/>
                  </a:cubicBezTo>
                  <a:cubicBezTo>
                    <a:pt x="4832" y="2249"/>
                    <a:pt x="4832" y="2067"/>
                    <a:pt x="4801" y="1915"/>
                  </a:cubicBezTo>
                  <a:cubicBezTo>
                    <a:pt x="4801" y="1885"/>
                    <a:pt x="4801" y="1824"/>
                    <a:pt x="4801" y="1794"/>
                  </a:cubicBezTo>
                  <a:cubicBezTo>
                    <a:pt x="4801" y="1733"/>
                    <a:pt x="4801" y="1702"/>
                    <a:pt x="4771" y="1642"/>
                  </a:cubicBezTo>
                  <a:cubicBezTo>
                    <a:pt x="4771" y="1611"/>
                    <a:pt x="4741" y="1490"/>
                    <a:pt x="4710" y="1399"/>
                  </a:cubicBezTo>
                  <a:cubicBezTo>
                    <a:pt x="4680" y="1338"/>
                    <a:pt x="4649" y="1247"/>
                    <a:pt x="4589" y="1156"/>
                  </a:cubicBezTo>
                  <a:cubicBezTo>
                    <a:pt x="4558" y="1095"/>
                    <a:pt x="4528" y="1034"/>
                    <a:pt x="4498" y="973"/>
                  </a:cubicBezTo>
                  <a:lnTo>
                    <a:pt x="4437" y="912"/>
                  </a:lnTo>
                  <a:lnTo>
                    <a:pt x="4437" y="882"/>
                  </a:lnTo>
                  <a:cubicBezTo>
                    <a:pt x="4406" y="821"/>
                    <a:pt x="4376" y="730"/>
                    <a:pt x="4346" y="669"/>
                  </a:cubicBezTo>
                  <a:cubicBezTo>
                    <a:pt x="4315" y="578"/>
                    <a:pt x="4285" y="518"/>
                    <a:pt x="4254" y="457"/>
                  </a:cubicBezTo>
                  <a:cubicBezTo>
                    <a:pt x="4194" y="366"/>
                    <a:pt x="4133" y="305"/>
                    <a:pt x="4072" y="244"/>
                  </a:cubicBezTo>
                  <a:cubicBezTo>
                    <a:pt x="4042" y="214"/>
                    <a:pt x="3981" y="214"/>
                    <a:pt x="3951" y="183"/>
                  </a:cubicBezTo>
                  <a:cubicBezTo>
                    <a:pt x="3890" y="153"/>
                    <a:pt x="3829" y="123"/>
                    <a:pt x="3768" y="92"/>
                  </a:cubicBezTo>
                  <a:lnTo>
                    <a:pt x="3708" y="62"/>
                  </a:lnTo>
                  <a:cubicBezTo>
                    <a:pt x="3647" y="62"/>
                    <a:pt x="3616" y="31"/>
                    <a:pt x="3556" y="31"/>
                  </a:cubicBezTo>
                  <a:cubicBezTo>
                    <a:pt x="3465" y="1"/>
                    <a:pt x="3404" y="1"/>
                    <a:pt x="3313" y="1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4"/>
          <p:cNvSpPr/>
          <p:nvPr/>
        </p:nvSpPr>
        <p:spPr>
          <a:xfrm rot="535568">
            <a:off x="8389291" y="4100132"/>
            <a:ext cx="251651" cy="428694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248125" y="206119"/>
            <a:ext cx="391289" cy="329072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727300" y="1180075"/>
            <a:ext cx="7689300" cy="3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/>
          <p:nvPr/>
        </p:nvSpPr>
        <p:spPr>
          <a:xfrm rot="9482715">
            <a:off x="-781312" y="2986"/>
            <a:ext cx="1866368" cy="1551451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9"/>
          <p:cNvGrpSpPr/>
          <p:nvPr/>
        </p:nvGrpSpPr>
        <p:grpSpPr>
          <a:xfrm>
            <a:off x="157588" y="-289649"/>
            <a:ext cx="1219992" cy="1237898"/>
            <a:chOff x="157588" y="-289649"/>
            <a:chExt cx="1219992" cy="1237898"/>
          </a:xfrm>
        </p:grpSpPr>
        <p:sp>
          <p:nvSpPr>
            <p:cNvPr id="180" name="Google Shape;180;p9"/>
            <p:cNvSpPr/>
            <p:nvPr/>
          </p:nvSpPr>
          <p:spPr>
            <a:xfrm>
              <a:off x="157588" y="-194325"/>
              <a:ext cx="228805" cy="1142574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64966" y="-262240"/>
              <a:ext cx="272880" cy="1179512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830730" y="-271769"/>
              <a:ext cx="238294" cy="1175944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1123796" y="-289649"/>
              <a:ext cx="253783" cy="1147828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9"/>
          <p:cNvSpPr/>
          <p:nvPr/>
        </p:nvSpPr>
        <p:spPr>
          <a:xfrm rot="410715">
            <a:off x="576288" y="4339232"/>
            <a:ext cx="219842" cy="393425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"/>
          <p:cNvSpPr/>
          <p:nvPr/>
        </p:nvSpPr>
        <p:spPr>
          <a:xfrm rot="448387">
            <a:off x="8359750" y="545499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776100" y="1253175"/>
            <a:ext cx="379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subTitle" idx="1"/>
          </p:nvPr>
        </p:nvSpPr>
        <p:spPr>
          <a:xfrm>
            <a:off x="776100" y="2145000"/>
            <a:ext cx="3831000" cy="17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8029176" y="3981964"/>
            <a:ext cx="1348731" cy="1243365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/>
          <p:nvPr/>
        </p:nvSpPr>
        <p:spPr>
          <a:xfrm>
            <a:off x="0" y="-9025"/>
            <a:ext cx="9144000" cy="51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/>
          <p:nvPr/>
        </p:nvSpPr>
        <p:spPr>
          <a:xfrm>
            <a:off x="247700" y="3665213"/>
            <a:ext cx="572399" cy="606373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5"/>
          <p:cNvSpPr/>
          <p:nvPr/>
        </p:nvSpPr>
        <p:spPr>
          <a:xfrm>
            <a:off x="7735606" y="-75350"/>
            <a:ext cx="1678828" cy="97927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" name="Google Shape;721;p35"/>
          <p:cNvGrpSpPr/>
          <p:nvPr/>
        </p:nvGrpSpPr>
        <p:grpSpPr>
          <a:xfrm>
            <a:off x="8166051" y="-75350"/>
            <a:ext cx="817916" cy="860208"/>
            <a:chOff x="8166051" y="-75350"/>
            <a:chExt cx="817916" cy="860208"/>
          </a:xfrm>
        </p:grpSpPr>
        <p:sp>
          <p:nvSpPr>
            <p:cNvPr id="722" name="Google Shape;722;p35"/>
            <p:cNvSpPr/>
            <p:nvPr/>
          </p:nvSpPr>
          <p:spPr>
            <a:xfrm rot="1238432">
              <a:off x="8289700" y="-72880"/>
              <a:ext cx="146623" cy="728242"/>
            </a:xfrm>
            <a:custGeom>
              <a:avLst/>
              <a:gdLst/>
              <a:ahLst/>
              <a:cxnLst/>
              <a:rect l="l" t="t" r="r" b="b"/>
              <a:pathLst>
                <a:path w="5865" h="29130" extrusionOk="0">
                  <a:moveTo>
                    <a:pt x="3708" y="0"/>
                  </a:moveTo>
                  <a:cubicBezTo>
                    <a:pt x="3495" y="0"/>
                    <a:pt x="3252" y="31"/>
                    <a:pt x="3039" y="31"/>
                  </a:cubicBezTo>
                  <a:cubicBezTo>
                    <a:pt x="2766" y="61"/>
                    <a:pt x="2523" y="122"/>
                    <a:pt x="2249" y="183"/>
                  </a:cubicBezTo>
                  <a:cubicBezTo>
                    <a:pt x="2128" y="213"/>
                    <a:pt x="1976" y="274"/>
                    <a:pt x="1854" y="335"/>
                  </a:cubicBezTo>
                  <a:cubicBezTo>
                    <a:pt x="1611" y="486"/>
                    <a:pt x="1429" y="669"/>
                    <a:pt x="1307" y="912"/>
                  </a:cubicBezTo>
                  <a:cubicBezTo>
                    <a:pt x="1095" y="1368"/>
                    <a:pt x="943" y="1854"/>
                    <a:pt x="912" y="2370"/>
                  </a:cubicBezTo>
                  <a:cubicBezTo>
                    <a:pt x="852" y="2917"/>
                    <a:pt x="791" y="3434"/>
                    <a:pt x="73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426" y="6806"/>
                  </a:cubicBezTo>
                  <a:cubicBezTo>
                    <a:pt x="365" y="7353"/>
                    <a:pt x="305" y="7900"/>
                    <a:pt x="244" y="8447"/>
                  </a:cubicBezTo>
                  <a:cubicBezTo>
                    <a:pt x="183" y="8842"/>
                    <a:pt x="153" y="9267"/>
                    <a:pt x="92" y="9692"/>
                  </a:cubicBezTo>
                  <a:cubicBezTo>
                    <a:pt x="62" y="10179"/>
                    <a:pt x="3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8473"/>
                  </a:lnTo>
                  <a:lnTo>
                    <a:pt x="1" y="19385"/>
                  </a:lnTo>
                  <a:lnTo>
                    <a:pt x="1" y="21390"/>
                  </a:lnTo>
                  <a:cubicBezTo>
                    <a:pt x="1" y="21694"/>
                    <a:pt x="1" y="21998"/>
                    <a:pt x="31" y="22301"/>
                  </a:cubicBezTo>
                  <a:lnTo>
                    <a:pt x="31" y="22909"/>
                  </a:lnTo>
                  <a:lnTo>
                    <a:pt x="31" y="23547"/>
                  </a:lnTo>
                  <a:lnTo>
                    <a:pt x="31" y="24307"/>
                  </a:lnTo>
                  <a:cubicBezTo>
                    <a:pt x="31" y="24428"/>
                    <a:pt x="31" y="24580"/>
                    <a:pt x="62" y="24702"/>
                  </a:cubicBezTo>
                  <a:lnTo>
                    <a:pt x="62" y="25005"/>
                  </a:lnTo>
                  <a:lnTo>
                    <a:pt x="62" y="25613"/>
                  </a:lnTo>
                  <a:lnTo>
                    <a:pt x="62" y="25674"/>
                  </a:lnTo>
                  <a:cubicBezTo>
                    <a:pt x="62" y="26130"/>
                    <a:pt x="92" y="26616"/>
                    <a:pt x="153" y="27071"/>
                  </a:cubicBezTo>
                  <a:cubicBezTo>
                    <a:pt x="213" y="27740"/>
                    <a:pt x="305" y="28560"/>
                    <a:pt x="1003" y="28894"/>
                  </a:cubicBezTo>
                  <a:cubicBezTo>
                    <a:pt x="1277" y="29016"/>
                    <a:pt x="1581" y="29107"/>
                    <a:pt x="1915" y="29107"/>
                  </a:cubicBezTo>
                  <a:cubicBezTo>
                    <a:pt x="1961" y="29122"/>
                    <a:pt x="2006" y="29130"/>
                    <a:pt x="2055" y="29130"/>
                  </a:cubicBezTo>
                  <a:cubicBezTo>
                    <a:pt x="2105" y="29130"/>
                    <a:pt x="2158" y="29122"/>
                    <a:pt x="2219" y="29107"/>
                  </a:cubicBezTo>
                  <a:lnTo>
                    <a:pt x="2583" y="29107"/>
                  </a:lnTo>
                  <a:cubicBezTo>
                    <a:pt x="2735" y="29107"/>
                    <a:pt x="2887" y="29077"/>
                    <a:pt x="3009" y="29077"/>
                  </a:cubicBezTo>
                  <a:cubicBezTo>
                    <a:pt x="3191" y="29016"/>
                    <a:pt x="3343" y="28955"/>
                    <a:pt x="3495" y="28894"/>
                  </a:cubicBezTo>
                  <a:cubicBezTo>
                    <a:pt x="3677" y="28803"/>
                    <a:pt x="3859" y="28651"/>
                    <a:pt x="3981" y="28439"/>
                  </a:cubicBezTo>
                  <a:cubicBezTo>
                    <a:pt x="4072" y="28287"/>
                    <a:pt x="4163" y="28104"/>
                    <a:pt x="4224" y="27922"/>
                  </a:cubicBezTo>
                  <a:cubicBezTo>
                    <a:pt x="4376" y="27466"/>
                    <a:pt x="4467" y="26980"/>
                    <a:pt x="4497" y="26494"/>
                  </a:cubicBezTo>
                  <a:lnTo>
                    <a:pt x="4497" y="26464"/>
                  </a:lnTo>
                  <a:cubicBezTo>
                    <a:pt x="4619" y="25552"/>
                    <a:pt x="4710" y="24610"/>
                    <a:pt x="4771" y="23669"/>
                  </a:cubicBezTo>
                  <a:cubicBezTo>
                    <a:pt x="4771" y="23365"/>
                    <a:pt x="4801" y="23091"/>
                    <a:pt x="4832" y="22787"/>
                  </a:cubicBezTo>
                  <a:cubicBezTo>
                    <a:pt x="4862" y="22575"/>
                    <a:pt x="4862" y="22392"/>
                    <a:pt x="4892" y="22180"/>
                  </a:cubicBezTo>
                  <a:cubicBezTo>
                    <a:pt x="4923" y="21876"/>
                    <a:pt x="4923" y="21572"/>
                    <a:pt x="4953" y="21299"/>
                  </a:cubicBezTo>
                  <a:lnTo>
                    <a:pt x="4984" y="20752"/>
                  </a:lnTo>
                  <a:cubicBezTo>
                    <a:pt x="5014" y="20387"/>
                    <a:pt x="5044" y="20023"/>
                    <a:pt x="5075" y="19688"/>
                  </a:cubicBezTo>
                  <a:lnTo>
                    <a:pt x="5105" y="19293"/>
                  </a:lnTo>
                  <a:lnTo>
                    <a:pt x="5105" y="19111"/>
                  </a:lnTo>
                  <a:cubicBezTo>
                    <a:pt x="5136" y="18929"/>
                    <a:pt x="5136" y="18747"/>
                    <a:pt x="5166" y="18564"/>
                  </a:cubicBezTo>
                  <a:cubicBezTo>
                    <a:pt x="5166" y="18412"/>
                    <a:pt x="5166" y="18291"/>
                    <a:pt x="5166" y="18169"/>
                  </a:cubicBezTo>
                  <a:cubicBezTo>
                    <a:pt x="5196" y="18078"/>
                    <a:pt x="5166" y="17987"/>
                    <a:pt x="5166" y="17896"/>
                  </a:cubicBezTo>
                  <a:cubicBezTo>
                    <a:pt x="5166" y="17653"/>
                    <a:pt x="5196" y="17410"/>
                    <a:pt x="5227" y="17167"/>
                  </a:cubicBezTo>
                  <a:cubicBezTo>
                    <a:pt x="5227" y="16954"/>
                    <a:pt x="5227" y="16681"/>
                    <a:pt x="5257" y="16407"/>
                  </a:cubicBezTo>
                  <a:cubicBezTo>
                    <a:pt x="5257" y="16286"/>
                    <a:pt x="5257" y="16134"/>
                    <a:pt x="5287" y="15982"/>
                  </a:cubicBezTo>
                  <a:cubicBezTo>
                    <a:pt x="5318" y="15617"/>
                    <a:pt x="5318" y="15253"/>
                    <a:pt x="5348" y="14888"/>
                  </a:cubicBezTo>
                  <a:cubicBezTo>
                    <a:pt x="5348" y="14554"/>
                    <a:pt x="5379" y="14128"/>
                    <a:pt x="5379" y="13764"/>
                  </a:cubicBezTo>
                  <a:lnTo>
                    <a:pt x="5379" y="13399"/>
                  </a:lnTo>
                  <a:cubicBezTo>
                    <a:pt x="5379" y="12913"/>
                    <a:pt x="5470" y="12397"/>
                    <a:pt x="5530" y="11941"/>
                  </a:cubicBezTo>
                  <a:lnTo>
                    <a:pt x="5530" y="11910"/>
                  </a:lnTo>
                  <a:cubicBezTo>
                    <a:pt x="5591" y="11455"/>
                    <a:pt x="5652" y="10999"/>
                    <a:pt x="5652" y="10543"/>
                  </a:cubicBezTo>
                  <a:cubicBezTo>
                    <a:pt x="5682" y="10087"/>
                    <a:pt x="5682" y="9510"/>
                    <a:pt x="5682" y="9024"/>
                  </a:cubicBezTo>
                  <a:cubicBezTo>
                    <a:pt x="5713" y="8538"/>
                    <a:pt x="5682" y="8082"/>
                    <a:pt x="5713" y="7596"/>
                  </a:cubicBezTo>
                  <a:cubicBezTo>
                    <a:pt x="5743" y="7140"/>
                    <a:pt x="5743" y="6624"/>
                    <a:pt x="5743" y="6168"/>
                  </a:cubicBezTo>
                  <a:lnTo>
                    <a:pt x="5743" y="3889"/>
                  </a:lnTo>
                  <a:lnTo>
                    <a:pt x="5865" y="3373"/>
                  </a:lnTo>
                  <a:lnTo>
                    <a:pt x="5865" y="2127"/>
                  </a:lnTo>
                  <a:cubicBezTo>
                    <a:pt x="5865" y="1884"/>
                    <a:pt x="5834" y="1641"/>
                    <a:pt x="5804" y="1368"/>
                  </a:cubicBezTo>
                  <a:cubicBezTo>
                    <a:pt x="5774" y="1276"/>
                    <a:pt x="5774" y="1185"/>
                    <a:pt x="5743" y="1094"/>
                  </a:cubicBezTo>
                  <a:cubicBezTo>
                    <a:pt x="5713" y="973"/>
                    <a:pt x="5652" y="851"/>
                    <a:pt x="5591" y="730"/>
                  </a:cubicBezTo>
                  <a:cubicBezTo>
                    <a:pt x="5561" y="669"/>
                    <a:pt x="5530" y="638"/>
                    <a:pt x="5470" y="578"/>
                  </a:cubicBezTo>
                  <a:lnTo>
                    <a:pt x="5470" y="547"/>
                  </a:lnTo>
                  <a:lnTo>
                    <a:pt x="5379" y="426"/>
                  </a:lnTo>
                  <a:lnTo>
                    <a:pt x="5348" y="426"/>
                  </a:lnTo>
                  <a:cubicBezTo>
                    <a:pt x="5287" y="335"/>
                    <a:pt x="5166" y="274"/>
                    <a:pt x="5075" y="243"/>
                  </a:cubicBezTo>
                  <a:cubicBezTo>
                    <a:pt x="5014" y="213"/>
                    <a:pt x="4953" y="213"/>
                    <a:pt x="4892" y="213"/>
                  </a:cubicBezTo>
                  <a:lnTo>
                    <a:pt x="4801" y="213"/>
                  </a:lnTo>
                  <a:lnTo>
                    <a:pt x="4741" y="152"/>
                  </a:lnTo>
                  <a:cubicBezTo>
                    <a:pt x="4619" y="92"/>
                    <a:pt x="4497" y="61"/>
                    <a:pt x="4406" y="61"/>
                  </a:cubicBezTo>
                  <a:cubicBezTo>
                    <a:pt x="4163" y="31"/>
                    <a:pt x="3920" y="0"/>
                    <a:pt x="3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 rot="1238432">
              <a:off x="8485173" y="-40678"/>
              <a:ext cx="172448" cy="751217"/>
            </a:xfrm>
            <a:custGeom>
              <a:avLst/>
              <a:gdLst/>
              <a:ahLst/>
              <a:cxnLst/>
              <a:rect l="l" t="t" r="r" b="b"/>
              <a:pathLst>
                <a:path w="6898" h="30049" extrusionOk="0">
                  <a:moveTo>
                    <a:pt x="3099" y="0"/>
                  </a:moveTo>
                  <a:lnTo>
                    <a:pt x="2735" y="31"/>
                  </a:lnTo>
                  <a:lnTo>
                    <a:pt x="2401" y="61"/>
                  </a:lnTo>
                  <a:cubicBezTo>
                    <a:pt x="2279" y="91"/>
                    <a:pt x="2127" y="152"/>
                    <a:pt x="2006" y="213"/>
                  </a:cubicBezTo>
                  <a:cubicBezTo>
                    <a:pt x="1945" y="243"/>
                    <a:pt x="1884" y="274"/>
                    <a:pt x="1854" y="334"/>
                  </a:cubicBezTo>
                  <a:cubicBezTo>
                    <a:pt x="1763" y="395"/>
                    <a:pt x="1671" y="456"/>
                    <a:pt x="1580" y="547"/>
                  </a:cubicBezTo>
                  <a:cubicBezTo>
                    <a:pt x="1459" y="669"/>
                    <a:pt x="1337" y="821"/>
                    <a:pt x="1246" y="972"/>
                  </a:cubicBezTo>
                  <a:cubicBezTo>
                    <a:pt x="1185" y="1124"/>
                    <a:pt x="1124" y="1276"/>
                    <a:pt x="1094" y="1428"/>
                  </a:cubicBezTo>
                  <a:cubicBezTo>
                    <a:pt x="1064" y="1610"/>
                    <a:pt x="1033" y="1793"/>
                    <a:pt x="1033" y="1975"/>
                  </a:cubicBezTo>
                  <a:lnTo>
                    <a:pt x="1033" y="2188"/>
                  </a:lnTo>
                  <a:cubicBezTo>
                    <a:pt x="1033" y="2309"/>
                    <a:pt x="1033" y="2431"/>
                    <a:pt x="1064" y="2552"/>
                  </a:cubicBezTo>
                  <a:cubicBezTo>
                    <a:pt x="1094" y="2674"/>
                    <a:pt x="1124" y="2826"/>
                    <a:pt x="1155" y="2947"/>
                  </a:cubicBezTo>
                  <a:lnTo>
                    <a:pt x="1155" y="3190"/>
                  </a:lnTo>
                  <a:lnTo>
                    <a:pt x="1155" y="3403"/>
                  </a:lnTo>
                  <a:cubicBezTo>
                    <a:pt x="1155" y="3585"/>
                    <a:pt x="1185" y="3798"/>
                    <a:pt x="1185" y="3950"/>
                  </a:cubicBezTo>
                  <a:lnTo>
                    <a:pt x="1185" y="5196"/>
                  </a:lnTo>
                  <a:lnTo>
                    <a:pt x="1185" y="5378"/>
                  </a:lnTo>
                  <a:cubicBezTo>
                    <a:pt x="1185" y="5834"/>
                    <a:pt x="1155" y="6320"/>
                    <a:pt x="1124" y="6806"/>
                  </a:cubicBezTo>
                  <a:cubicBezTo>
                    <a:pt x="1094" y="7262"/>
                    <a:pt x="1094" y="7748"/>
                    <a:pt x="1064" y="8204"/>
                  </a:cubicBezTo>
                  <a:cubicBezTo>
                    <a:pt x="1064" y="8447"/>
                    <a:pt x="1064" y="8690"/>
                    <a:pt x="1033" y="8933"/>
                  </a:cubicBezTo>
                  <a:cubicBezTo>
                    <a:pt x="1003" y="9176"/>
                    <a:pt x="1033" y="9449"/>
                    <a:pt x="1003" y="9723"/>
                  </a:cubicBezTo>
                  <a:lnTo>
                    <a:pt x="1003" y="10270"/>
                  </a:lnTo>
                  <a:cubicBezTo>
                    <a:pt x="1003" y="10573"/>
                    <a:pt x="1003" y="10877"/>
                    <a:pt x="973" y="11181"/>
                  </a:cubicBezTo>
                  <a:cubicBezTo>
                    <a:pt x="973" y="11637"/>
                    <a:pt x="942" y="12123"/>
                    <a:pt x="912" y="12579"/>
                  </a:cubicBezTo>
                  <a:cubicBezTo>
                    <a:pt x="881" y="13034"/>
                    <a:pt x="851" y="13490"/>
                    <a:pt x="790" y="14098"/>
                  </a:cubicBezTo>
                  <a:cubicBezTo>
                    <a:pt x="760" y="14280"/>
                    <a:pt x="730" y="14462"/>
                    <a:pt x="730" y="14675"/>
                  </a:cubicBezTo>
                  <a:cubicBezTo>
                    <a:pt x="699" y="14948"/>
                    <a:pt x="669" y="15222"/>
                    <a:pt x="638" y="15495"/>
                  </a:cubicBezTo>
                  <a:lnTo>
                    <a:pt x="578" y="16042"/>
                  </a:lnTo>
                  <a:cubicBezTo>
                    <a:pt x="578" y="16346"/>
                    <a:pt x="547" y="16620"/>
                    <a:pt x="517" y="16923"/>
                  </a:cubicBezTo>
                  <a:cubicBezTo>
                    <a:pt x="486" y="17379"/>
                    <a:pt x="426" y="17865"/>
                    <a:pt x="395" y="18351"/>
                  </a:cubicBezTo>
                  <a:lnTo>
                    <a:pt x="395" y="18716"/>
                  </a:lnTo>
                  <a:lnTo>
                    <a:pt x="395" y="19050"/>
                  </a:lnTo>
                  <a:lnTo>
                    <a:pt x="395" y="19202"/>
                  </a:lnTo>
                  <a:cubicBezTo>
                    <a:pt x="395" y="19384"/>
                    <a:pt x="395" y="19567"/>
                    <a:pt x="365" y="19749"/>
                  </a:cubicBezTo>
                  <a:cubicBezTo>
                    <a:pt x="365" y="20205"/>
                    <a:pt x="365" y="20660"/>
                    <a:pt x="365" y="21177"/>
                  </a:cubicBezTo>
                  <a:lnTo>
                    <a:pt x="365" y="21329"/>
                  </a:lnTo>
                  <a:lnTo>
                    <a:pt x="365" y="21906"/>
                  </a:lnTo>
                  <a:lnTo>
                    <a:pt x="365" y="22180"/>
                  </a:lnTo>
                  <a:lnTo>
                    <a:pt x="365" y="22605"/>
                  </a:lnTo>
                  <a:lnTo>
                    <a:pt x="365" y="23182"/>
                  </a:lnTo>
                  <a:cubicBezTo>
                    <a:pt x="365" y="23456"/>
                    <a:pt x="365" y="23760"/>
                    <a:pt x="335" y="24063"/>
                  </a:cubicBezTo>
                  <a:cubicBezTo>
                    <a:pt x="304" y="24489"/>
                    <a:pt x="274" y="24914"/>
                    <a:pt x="243" y="25400"/>
                  </a:cubicBezTo>
                  <a:cubicBezTo>
                    <a:pt x="183" y="25917"/>
                    <a:pt x="152" y="26281"/>
                    <a:pt x="91" y="26798"/>
                  </a:cubicBezTo>
                  <a:cubicBezTo>
                    <a:pt x="61" y="27010"/>
                    <a:pt x="31" y="27223"/>
                    <a:pt x="31" y="27436"/>
                  </a:cubicBezTo>
                  <a:cubicBezTo>
                    <a:pt x="0" y="27618"/>
                    <a:pt x="0" y="27800"/>
                    <a:pt x="31" y="28013"/>
                  </a:cubicBezTo>
                  <a:cubicBezTo>
                    <a:pt x="31" y="28256"/>
                    <a:pt x="91" y="28530"/>
                    <a:pt x="152" y="28773"/>
                  </a:cubicBezTo>
                  <a:cubicBezTo>
                    <a:pt x="274" y="29046"/>
                    <a:pt x="426" y="29320"/>
                    <a:pt x="638" y="29532"/>
                  </a:cubicBezTo>
                  <a:lnTo>
                    <a:pt x="760" y="29654"/>
                  </a:lnTo>
                  <a:cubicBezTo>
                    <a:pt x="851" y="29715"/>
                    <a:pt x="912" y="29775"/>
                    <a:pt x="1003" y="29806"/>
                  </a:cubicBezTo>
                  <a:cubicBezTo>
                    <a:pt x="1064" y="29836"/>
                    <a:pt x="1124" y="29866"/>
                    <a:pt x="1185" y="29897"/>
                  </a:cubicBezTo>
                  <a:lnTo>
                    <a:pt x="1276" y="29927"/>
                  </a:lnTo>
                  <a:cubicBezTo>
                    <a:pt x="1368" y="29958"/>
                    <a:pt x="1428" y="29988"/>
                    <a:pt x="1550" y="29988"/>
                  </a:cubicBezTo>
                  <a:cubicBezTo>
                    <a:pt x="1702" y="30018"/>
                    <a:pt x="1854" y="30049"/>
                    <a:pt x="1975" y="30049"/>
                  </a:cubicBezTo>
                  <a:lnTo>
                    <a:pt x="2796" y="30049"/>
                  </a:lnTo>
                  <a:cubicBezTo>
                    <a:pt x="3069" y="30018"/>
                    <a:pt x="3312" y="29988"/>
                    <a:pt x="3555" y="29927"/>
                  </a:cubicBezTo>
                  <a:cubicBezTo>
                    <a:pt x="3798" y="29866"/>
                    <a:pt x="4011" y="29806"/>
                    <a:pt x="4254" y="29715"/>
                  </a:cubicBezTo>
                  <a:cubicBezTo>
                    <a:pt x="4375" y="29623"/>
                    <a:pt x="4497" y="29532"/>
                    <a:pt x="4619" y="29441"/>
                  </a:cubicBezTo>
                  <a:cubicBezTo>
                    <a:pt x="4831" y="29289"/>
                    <a:pt x="4953" y="29046"/>
                    <a:pt x="5044" y="28833"/>
                  </a:cubicBezTo>
                  <a:cubicBezTo>
                    <a:pt x="5105" y="28590"/>
                    <a:pt x="5165" y="28347"/>
                    <a:pt x="5196" y="28104"/>
                  </a:cubicBezTo>
                  <a:cubicBezTo>
                    <a:pt x="5257" y="27831"/>
                    <a:pt x="5287" y="27557"/>
                    <a:pt x="5317" y="27284"/>
                  </a:cubicBezTo>
                  <a:lnTo>
                    <a:pt x="5317" y="27223"/>
                  </a:lnTo>
                  <a:cubicBezTo>
                    <a:pt x="5348" y="26828"/>
                    <a:pt x="5408" y="26403"/>
                    <a:pt x="5439" y="25917"/>
                  </a:cubicBezTo>
                  <a:cubicBezTo>
                    <a:pt x="5469" y="25643"/>
                    <a:pt x="5500" y="25370"/>
                    <a:pt x="5530" y="25096"/>
                  </a:cubicBezTo>
                  <a:cubicBezTo>
                    <a:pt x="5560" y="24914"/>
                    <a:pt x="5591" y="24732"/>
                    <a:pt x="5591" y="24549"/>
                  </a:cubicBezTo>
                  <a:cubicBezTo>
                    <a:pt x="5621" y="24367"/>
                    <a:pt x="5621" y="24094"/>
                    <a:pt x="5652" y="23881"/>
                  </a:cubicBezTo>
                  <a:cubicBezTo>
                    <a:pt x="5682" y="23668"/>
                    <a:pt x="5712" y="23425"/>
                    <a:pt x="5712" y="23182"/>
                  </a:cubicBezTo>
                  <a:cubicBezTo>
                    <a:pt x="5743" y="22970"/>
                    <a:pt x="5773" y="22666"/>
                    <a:pt x="5803" y="22392"/>
                  </a:cubicBezTo>
                  <a:cubicBezTo>
                    <a:pt x="5834" y="22180"/>
                    <a:pt x="5864" y="21967"/>
                    <a:pt x="5895" y="21754"/>
                  </a:cubicBezTo>
                  <a:cubicBezTo>
                    <a:pt x="5925" y="21420"/>
                    <a:pt x="5955" y="21055"/>
                    <a:pt x="5986" y="20691"/>
                  </a:cubicBezTo>
                  <a:lnTo>
                    <a:pt x="6016" y="20357"/>
                  </a:lnTo>
                  <a:cubicBezTo>
                    <a:pt x="6047" y="20114"/>
                    <a:pt x="6047" y="19840"/>
                    <a:pt x="6077" y="19567"/>
                  </a:cubicBezTo>
                  <a:cubicBezTo>
                    <a:pt x="6107" y="19324"/>
                    <a:pt x="6107" y="19141"/>
                    <a:pt x="6138" y="18929"/>
                  </a:cubicBezTo>
                  <a:lnTo>
                    <a:pt x="6138" y="18655"/>
                  </a:lnTo>
                  <a:cubicBezTo>
                    <a:pt x="6138" y="18503"/>
                    <a:pt x="6168" y="18351"/>
                    <a:pt x="6198" y="18199"/>
                  </a:cubicBezTo>
                  <a:cubicBezTo>
                    <a:pt x="6198" y="18048"/>
                    <a:pt x="6229" y="17926"/>
                    <a:pt x="6229" y="17774"/>
                  </a:cubicBezTo>
                  <a:lnTo>
                    <a:pt x="6259" y="17501"/>
                  </a:lnTo>
                  <a:cubicBezTo>
                    <a:pt x="6320" y="17075"/>
                    <a:pt x="6350" y="16589"/>
                    <a:pt x="6411" y="16012"/>
                  </a:cubicBezTo>
                  <a:cubicBezTo>
                    <a:pt x="6441" y="15495"/>
                    <a:pt x="6502" y="15009"/>
                    <a:pt x="6533" y="14523"/>
                  </a:cubicBezTo>
                  <a:cubicBezTo>
                    <a:pt x="6563" y="14250"/>
                    <a:pt x="6593" y="13976"/>
                    <a:pt x="6624" y="13703"/>
                  </a:cubicBezTo>
                  <a:cubicBezTo>
                    <a:pt x="6654" y="13521"/>
                    <a:pt x="6685" y="13338"/>
                    <a:pt x="6715" y="13095"/>
                  </a:cubicBezTo>
                  <a:cubicBezTo>
                    <a:pt x="6776" y="12609"/>
                    <a:pt x="6806" y="12123"/>
                    <a:pt x="6806" y="11698"/>
                  </a:cubicBezTo>
                  <a:lnTo>
                    <a:pt x="6806" y="11394"/>
                  </a:lnTo>
                  <a:lnTo>
                    <a:pt x="6806" y="11029"/>
                  </a:lnTo>
                  <a:lnTo>
                    <a:pt x="6806" y="10786"/>
                  </a:lnTo>
                  <a:lnTo>
                    <a:pt x="6836" y="10300"/>
                  </a:lnTo>
                  <a:cubicBezTo>
                    <a:pt x="6836" y="9875"/>
                    <a:pt x="6867" y="9419"/>
                    <a:pt x="6867" y="8842"/>
                  </a:cubicBezTo>
                  <a:lnTo>
                    <a:pt x="6867" y="6624"/>
                  </a:lnTo>
                  <a:cubicBezTo>
                    <a:pt x="6897" y="6350"/>
                    <a:pt x="6897" y="6107"/>
                    <a:pt x="6867" y="5864"/>
                  </a:cubicBezTo>
                  <a:cubicBezTo>
                    <a:pt x="6867" y="5773"/>
                    <a:pt x="6867" y="5651"/>
                    <a:pt x="6867" y="5530"/>
                  </a:cubicBezTo>
                  <a:cubicBezTo>
                    <a:pt x="6836" y="5104"/>
                    <a:pt x="6806" y="4710"/>
                    <a:pt x="6745" y="4315"/>
                  </a:cubicBezTo>
                  <a:lnTo>
                    <a:pt x="6685" y="3950"/>
                  </a:lnTo>
                  <a:lnTo>
                    <a:pt x="6654" y="3707"/>
                  </a:lnTo>
                  <a:lnTo>
                    <a:pt x="6654" y="3737"/>
                  </a:lnTo>
                  <a:cubicBezTo>
                    <a:pt x="6654" y="3646"/>
                    <a:pt x="6624" y="3555"/>
                    <a:pt x="6624" y="3464"/>
                  </a:cubicBezTo>
                  <a:lnTo>
                    <a:pt x="6624" y="3373"/>
                  </a:lnTo>
                  <a:cubicBezTo>
                    <a:pt x="6593" y="3160"/>
                    <a:pt x="6563" y="2947"/>
                    <a:pt x="6502" y="2735"/>
                  </a:cubicBezTo>
                  <a:cubicBezTo>
                    <a:pt x="6502" y="2643"/>
                    <a:pt x="6472" y="2522"/>
                    <a:pt x="6441" y="2431"/>
                  </a:cubicBezTo>
                  <a:lnTo>
                    <a:pt x="6381" y="2036"/>
                  </a:lnTo>
                  <a:cubicBezTo>
                    <a:pt x="6381" y="1945"/>
                    <a:pt x="6350" y="1823"/>
                    <a:pt x="6320" y="1732"/>
                  </a:cubicBezTo>
                  <a:cubicBezTo>
                    <a:pt x="6259" y="1580"/>
                    <a:pt x="6198" y="1428"/>
                    <a:pt x="6107" y="1307"/>
                  </a:cubicBezTo>
                  <a:cubicBezTo>
                    <a:pt x="6016" y="1155"/>
                    <a:pt x="5925" y="1033"/>
                    <a:pt x="5834" y="912"/>
                  </a:cubicBezTo>
                  <a:cubicBezTo>
                    <a:pt x="5773" y="851"/>
                    <a:pt x="5712" y="760"/>
                    <a:pt x="5621" y="699"/>
                  </a:cubicBezTo>
                  <a:cubicBezTo>
                    <a:pt x="5530" y="608"/>
                    <a:pt x="5408" y="547"/>
                    <a:pt x="5317" y="456"/>
                  </a:cubicBezTo>
                  <a:cubicBezTo>
                    <a:pt x="5196" y="395"/>
                    <a:pt x="5074" y="334"/>
                    <a:pt x="4922" y="304"/>
                  </a:cubicBezTo>
                  <a:cubicBezTo>
                    <a:pt x="4740" y="213"/>
                    <a:pt x="4558" y="152"/>
                    <a:pt x="4345" y="91"/>
                  </a:cubicBezTo>
                  <a:cubicBezTo>
                    <a:pt x="4132" y="61"/>
                    <a:pt x="3920" y="31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 rot="1238432">
              <a:off x="8705506" y="32559"/>
              <a:ext cx="151173" cy="749717"/>
            </a:xfrm>
            <a:custGeom>
              <a:avLst/>
              <a:gdLst/>
              <a:ahLst/>
              <a:cxnLst/>
              <a:rect l="l" t="t" r="r" b="b"/>
              <a:pathLst>
                <a:path w="6047" h="29989" extrusionOk="0">
                  <a:moveTo>
                    <a:pt x="3889" y="0"/>
                  </a:moveTo>
                  <a:cubicBezTo>
                    <a:pt x="3677" y="0"/>
                    <a:pt x="3494" y="31"/>
                    <a:pt x="3282" y="61"/>
                  </a:cubicBezTo>
                  <a:cubicBezTo>
                    <a:pt x="3130" y="92"/>
                    <a:pt x="2948" y="92"/>
                    <a:pt x="2796" y="152"/>
                  </a:cubicBezTo>
                  <a:cubicBezTo>
                    <a:pt x="2674" y="183"/>
                    <a:pt x="2553" y="213"/>
                    <a:pt x="2431" y="274"/>
                  </a:cubicBezTo>
                  <a:cubicBezTo>
                    <a:pt x="2249" y="335"/>
                    <a:pt x="2097" y="395"/>
                    <a:pt x="1945" y="487"/>
                  </a:cubicBezTo>
                  <a:cubicBezTo>
                    <a:pt x="1823" y="578"/>
                    <a:pt x="1702" y="669"/>
                    <a:pt x="1580" y="790"/>
                  </a:cubicBezTo>
                  <a:cubicBezTo>
                    <a:pt x="1489" y="912"/>
                    <a:pt x="1398" y="1034"/>
                    <a:pt x="1337" y="1155"/>
                  </a:cubicBezTo>
                  <a:cubicBezTo>
                    <a:pt x="1246" y="1307"/>
                    <a:pt x="1185" y="1489"/>
                    <a:pt x="1125" y="1641"/>
                  </a:cubicBezTo>
                  <a:cubicBezTo>
                    <a:pt x="1064" y="1823"/>
                    <a:pt x="1033" y="2036"/>
                    <a:pt x="1033" y="2218"/>
                  </a:cubicBezTo>
                  <a:cubicBezTo>
                    <a:pt x="1003" y="2340"/>
                    <a:pt x="942" y="2461"/>
                    <a:pt x="912" y="2553"/>
                  </a:cubicBezTo>
                  <a:cubicBezTo>
                    <a:pt x="851" y="2735"/>
                    <a:pt x="821" y="2917"/>
                    <a:pt x="790" y="3069"/>
                  </a:cubicBezTo>
                  <a:lnTo>
                    <a:pt x="760" y="3191"/>
                  </a:lnTo>
                  <a:cubicBezTo>
                    <a:pt x="547" y="4041"/>
                    <a:pt x="456" y="4892"/>
                    <a:pt x="395" y="5743"/>
                  </a:cubicBezTo>
                  <a:cubicBezTo>
                    <a:pt x="395" y="5864"/>
                    <a:pt x="365" y="5986"/>
                    <a:pt x="365" y="6107"/>
                  </a:cubicBezTo>
                  <a:cubicBezTo>
                    <a:pt x="335" y="6350"/>
                    <a:pt x="304" y="6594"/>
                    <a:pt x="304" y="6837"/>
                  </a:cubicBezTo>
                  <a:cubicBezTo>
                    <a:pt x="274" y="7080"/>
                    <a:pt x="274" y="7292"/>
                    <a:pt x="244" y="7505"/>
                  </a:cubicBezTo>
                  <a:cubicBezTo>
                    <a:pt x="244" y="7718"/>
                    <a:pt x="213" y="7991"/>
                    <a:pt x="213" y="8265"/>
                  </a:cubicBezTo>
                  <a:lnTo>
                    <a:pt x="213" y="8538"/>
                  </a:lnTo>
                  <a:lnTo>
                    <a:pt x="213" y="8963"/>
                  </a:lnTo>
                  <a:lnTo>
                    <a:pt x="213" y="9146"/>
                  </a:lnTo>
                  <a:cubicBezTo>
                    <a:pt x="183" y="9541"/>
                    <a:pt x="152" y="9966"/>
                    <a:pt x="122" y="10391"/>
                  </a:cubicBezTo>
                  <a:cubicBezTo>
                    <a:pt x="61" y="10878"/>
                    <a:pt x="61" y="11364"/>
                    <a:pt x="31" y="11850"/>
                  </a:cubicBezTo>
                  <a:lnTo>
                    <a:pt x="31" y="1400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31" y="16650"/>
                    <a:pt x="0" y="17136"/>
                    <a:pt x="0" y="17623"/>
                  </a:cubicBezTo>
                  <a:lnTo>
                    <a:pt x="0" y="19719"/>
                  </a:lnTo>
                  <a:lnTo>
                    <a:pt x="0" y="20448"/>
                  </a:lnTo>
                  <a:lnTo>
                    <a:pt x="0" y="20873"/>
                  </a:lnTo>
                  <a:lnTo>
                    <a:pt x="0" y="21876"/>
                  </a:lnTo>
                  <a:cubicBezTo>
                    <a:pt x="0" y="22028"/>
                    <a:pt x="0" y="22150"/>
                    <a:pt x="31" y="22271"/>
                  </a:cubicBezTo>
                  <a:lnTo>
                    <a:pt x="31" y="22575"/>
                  </a:lnTo>
                  <a:lnTo>
                    <a:pt x="31" y="22848"/>
                  </a:lnTo>
                  <a:lnTo>
                    <a:pt x="31" y="23274"/>
                  </a:lnTo>
                  <a:cubicBezTo>
                    <a:pt x="31" y="23669"/>
                    <a:pt x="61" y="24155"/>
                    <a:pt x="61" y="24671"/>
                  </a:cubicBezTo>
                  <a:cubicBezTo>
                    <a:pt x="61" y="24884"/>
                    <a:pt x="61" y="25097"/>
                    <a:pt x="92" y="25279"/>
                  </a:cubicBezTo>
                  <a:lnTo>
                    <a:pt x="92" y="25340"/>
                  </a:lnTo>
                  <a:lnTo>
                    <a:pt x="92" y="25583"/>
                  </a:lnTo>
                  <a:cubicBezTo>
                    <a:pt x="92" y="25704"/>
                    <a:pt x="92" y="25856"/>
                    <a:pt x="122" y="26008"/>
                  </a:cubicBezTo>
                  <a:lnTo>
                    <a:pt x="152" y="26312"/>
                  </a:lnTo>
                  <a:cubicBezTo>
                    <a:pt x="183" y="26646"/>
                    <a:pt x="213" y="26980"/>
                    <a:pt x="244" y="27315"/>
                  </a:cubicBezTo>
                  <a:lnTo>
                    <a:pt x="244" y="27345"/>
                  </a:lnTo>
                  <a:cubicBezTo>
                    <a:pt x="274" y="27831"/>
                    <a:pt x="365" y="28287"/>
                    <a:pt x="487" y="28743"/>
                  </a:cubicBezTo>
                  <a:cubicBezTo>
                    <a:pt x="517" y="28834"/>
                    <a:pt x="547" y="28925"/>
                    <a:pt x="578" y="29016"/>
                  </a:cubicBezTo>
                  <a:cubicBezTo>
                    <a:pt x="608" y="29077"/>
                    <a:pt x="638" y="29168"/>
                    <a:pt x="669" y="29259"/>
                  </a:cubicBezTo>
                  <a:cubicBezTo>
                    <a:pt x="730" y="29320"/>
                    <a:pt x="760" y="29381"/>
                    <a:pt x="821" y="29441"/>
                  </a:cubicBezTo>
                  <a:lnTo>
                    <a:pt x="851" y="29472"/>
                  </a:lnTo>
                  <a:cubicBezTo>
                    <a:pt x="1033" y="29684"/>
                    <a:pt x="1277" y="29806"/>
                    <a:pt x="1520" y="29897"/>
                  </a:cubicBezTo>
                  <a:cubicBezTo>
                    <a:pt x="1641" y="29928"/>
                    <a:pt x="1732" y="29958"/>
                    <a:pt x="1854" y="29958"/>
                  </a:cubicBezTo>
                  <a:lnTo>
                    <a:pt x="1915" y="29958"/>
                  </a:lnTo>
                  <a:cubicBezTo>
                    <a:pt x="2036" y="29958"/>
                    <a:pt x="2127" y="29988"/>
                    <a:pt x="2249" y="29988"/>
                  </a:cubicBezTo>
                  <a:cubicBezTo>
                    <a:pt x="2522" y="29958"/>
                    <a:pt x="2765" y="29897"/>
                    <a:pt x="3008" y="29745"/>
                  </a:cubicBezTo>
                  <a:lnTo>
                    <a:pt x="3221" y="29654"/>
                  </a:lnTo>
                  <a:lnTo>
                    <a:pt x="3251" y="29624"/>
                  </a:lnTo>
                  <a:cubicBezTo>
                    <a:pt x="3403" y="29563"/>
                    <a:pt x="3586" y="29502"/>
                    <a:pt x="3707" y="29411"/>
                  </a:cubicBezTo>
                  <a:cubicBezTo>
                    <a:pt x="3829" y="29350"/>
                    <a:pt x="3950" y="29259"/>
                    <a:pt x="4072" y="29168"/>
                  </a:cubicBezTo>
                  <a:cubicBezTo>
                    <a:pt x="4193" y="29046"/>
                    <a:pt x="4315" y="28955"/>
                    <a:pt x="4406" y="28834"/>
                  </a:cubicBezTo>
                  <a:cubicBezTo>
                    <a:pt x="4497" y="28743"/>
                    <a:pt x="4588" y="28621"/>
                    <a:pt x="4649" y="28500"/>
                  </a:cubicBezTo>
                  <a:cubicBezTo>
                    <a:pt x="4710" y="28348"/>
                    <a:pt x="4740" y="28196"/>
                    <a:pt x="4771" y="28074"/>
                  </a:cubicBezTo>
                  <a:cubicBezTo>
                    <a:pt x="4831" y="27649"/>
                    <a:pt x="4862" y="27223"/>
                    <a:pt x="4862" y="26828"/>
                  </a:cubicBezTo>
                  <a:lnTo>
                    <a:pt x="4862" y="26616"/>
                  </a:lnTo>
                  <a:lnTo>
                    <a:pt x="4862" y="25279"/>
                  </a:lnTo>
                  <a:lnTo>
                    <a:pt x="4862" y="24823"/>
                  </a:lnTo>
                  <a:lnTo>
                    <a:pt x="4862" y="24580"/>
                  </a:lnTo>
                  <a:cubicBezTo>
                    <a:pt x="4862" y="24307"/>
                    <a:pt x="4862" y="24064"/>
                    <a:pt x="4831" y="23881"/>
                  </a:cubicBezTo>
                  <a:lnTo>
                    <a:pt x="4831" y="21755"/>
                  </a:lnTo>
                  <a:lnTo>
                    <a:pt x="4831" y="21086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31" y="19901"/>
                  </a:lnTo>
                  <a:lnTo>
                    <a:pt x="4831" y="19689"/>
                  </a:lnTo>
                  <a:cubicBezTo>
                    <a:pt x="4831" y="19263"/>
                    <a:pt x="4892" y="18838"/>
                    <a:pt x="4953" y="18443"/>
                  </a:cubicBezTo>
                  <a:lnTo>
                    <a:pt x="4953" y="18230"/>
                  </a:lnTo>
                  <a:cubicBezTo>
                    <a:pt x="4983" y="17805"/>
                    <a:pt x="5014" y="17319"/>
                    <a:pt x="5044" y="16833"/>
                  </a:cubicBezTo>
                  <a:cubicBezTo>
                    <a:pt x="5044" y="16468"/>
                    <a:pt x="5074" y="16073"/>
                    <a:pt x="5074" y="15708"/>
                  </a:cubicBezTo>
                  <a:lnTo>
                    <a:pt x="5074" y="15405"/>
                  </a:lnTo>
                  <a:cubicBezTo>
                    <a:pt x="5074" y="14979"/>
                    <a:pt x="5105" y="14554"/>
                    <a:pt x="5135" y="14128"/>
                  </a:cubicBezTo>
                  <a:lnTo>
                    <a:pt x="5135" y="13946"/>
                  </a:lnTo>
                  <a:cubicBezTo>
                    <a:pt x="5135" y="13703"/>
                    <a:pt x="5135" y="13460"/>
                    <a:pt x="5166" y="13187"/>
                  </a:cubicBezTo>
                  <a:cubicBezTo>
                    <a:pt x="5166" y="12913"/>
                    <a:pt x="5166" y="12731"/>
                    <a:pt x="5196" y="12518"/>
                  </a:cubicBezTo>
                  <a:cubicBezTo>
                    <a:pt x="5196" y="12093"/>
                    <a:pt x="5257" y="11667"/>
                    <a:pt x="5287" y="11242"/>
                  </a:cubicBezTo>
                  <a:cubicBezTo>
                    <a:pt x="5287" y="11060"/>
                    <a:pt x="5317" y="10878"/>
                    <a:pt x="5348" y="10695"/>
                  </a:cubicBezTo>
                  <a:cubicBezTo>
                    <a:pt x="5409" y="10088"/>
                    <a:pt x="5469" y="9510"/>
                    <a:pt x="5530" y="8933"/>
                  </a:cubicBezTo>
                  <a:cubicBezTo>
                    <a:pt x="5561" y="8720"/>
                    <a:pt x="5591" y="8508"/>
                    <a:pt x="5621" y="8295"/>
                  </a:cubicBezTo>
                  <a:cubicBezTo>
                    <a:pt x="5712" y="7839"/>
                    <a:pt x="5773" y="7384"/>
                    <a:pt x="5834" y="6897"/>
                  </a:cubicBezTo>
                  <a:lnTo>
                    <a:pt x="5834" y="6745"/>
                  </a:lnTo>
                  <a:cubicBezTo>
                    <a:pt x="5895" y="6381"/>
                    <a:pt x="5955" y="5925"/>
                    <a:pt x="5986" y="5469"/>
                  </a:cubicBezTo>
                  <a:cubicBezTo>
                    <a:pt x="6016" y="5014"/>
                    <a:pt x="6016" y="4558"/>
                    <a:pt x="6016" y="4133"/>
                  </a:cubicBezTo>
                  <a:lnTo>
                    <a:pt x="6016" y="3130"/>
                  </a:lnTo>
                  <a:lnTo>
                    <a:pt x="6016" y="2826"/>
                  </a:lnTo>
                  <a:cubicBezTo>
                    <a:pt x="6047" y="2583"/>
                    <a:pt x="6047" y="2310"/>
                    <a:pt x="6016" y="2067"/>
                  </a:cubicBezTo>
                  <a:cubicBezTo>
                    <a:pt x="5986" y="1915"/>
                    <a:pt x="5925" y="1793"/>
                    <a:pt x="5864" y="1672"/>
                  </a:cubicBezTo>
                  <a:cubicBezTo>
                    <a:pt x="5834" y="1641"/>
                    <a:pt x="5834" y="1580"/>
                    <a:pt x="5804" y="1520"/>
                  </a:cubicBezTo>
                  <a:cubicBezTo>
                    <a:pt x="5712" y="1398"/>
                    <a:pt x="5591" y="1277"/>
                    <a:pt x="5439" y="1216"/>
                  </a:cubicBezTo>
                  <a:cubicBezTo>
                    <a:pt x="5409" y="1125"/>
                    <a:pt x="5348" y="1034"/>
                    <a:pt x="5317" y="912"/>
                  </a:cubicBezTo>
                  <a:cubicBezTo>
                    <a:pt x="5287" y="851"/>
                    <a:pt x="5257" y="790"/>
                    <a:pt x="5196" y="730"/>
                  </a:cubicBezTo>
                  <a:cubicBezTo>
                    <a:pt x="5074" y="547"/>
                    <a:pt x="4922" y="365"/>
                    <a:pt x="4740" y="244"/>
                  </a:cubicBezTo>
                  <a:cubicBezTo>
                    <a:pt x="4497" y="92"/>
                    <a:pt x="4224" y="0"/>
                    <a:pt x="3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35"/>
          <p:cNvSpPr/>
          <p:nvPr/>
        </p:nvSpPr>
        <p:spPr>
          <a:xfrm rot="7589800">
            <a:off x="73851" y="4029016"/>
            <a:ext cx="373546" cy="1285450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5"/>
          <p:cNvGrpSpPr/>
          <p:nvPr/>
        </p:nvGrpSpPr>
        <p:grpSpPr>
          <a:xfrm>
            <a:off x="601188" y="4660625"/>
            <a:ext cx="252200" cy="279550"/>
            <a:chOff x="601188" y="4660625"/>
            <a:chExt cx="252200" cy="279550"/>
          </a:xfrm>
        </p:grpSpPr>
        <p:sp>
          <p:nvSpPr>
            <p:cNvPr id="727" name="Google Shape;727;p35"/>
            <p:cNvSpPr/>
            <p:nvPr/>
          </p:nvSpPr>
          <p:spPr>
            <a:xfrm>
              <a:off x="716638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721213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631588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601188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5"/>
          <p:cNvSpPr/>
          <p:nvPr/>
        </p:nvSpPr>
        <p:spPr>
          <a:xfrm>
            <a:off x="7852913" y="4063500"/>
            <a:ext cx="1444204" cy="1473790"/>
          </a:xfrm>
          <a:custGeom>
            <a:avLst/>
            <a:gdLst/>
            <a:ahLst/>
            <a:cxnLst/>
            <a:rect l="l" t="t" r="r" b="b"/>
            <a:pathLst>
              <a:path w="40167" h="40987" extrusionOk="0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5"/>
          <p:cNvSpPr/>
          <p:nvPr/>
        </p:nvSpPr>
        <p:spPr>
          <a:xfrm rot="-767104">
            <a:off x="-163503" y="-490454"/>
            <a:ext cx="1866306" cy="1551400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5"/>
          <p:cNvSpPr/>
          <p:nvPr/>
        </p:nvSpPr>
        <p:spPr>
          <a:xfrm rot="448387">
            <a:off x="8368575" y="4079324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5"/>
          <p:cNvSpPr/>
          <p:nvPr/>
        </p:nvSpPr>
        <p:spPr>
          <a:xfrm rot="831327">
            <a:off x="270368" y="974629"/>
            <a:ext cx="219837" cy="393416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5"/>
          <p:cNvSpPr/>
          <p:nvPr/>
        </p:nvSpPr>
        <p:spPr>
          <a:xfrm>
            <a:off x="1379388" y="255888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36"/>
          <p:cNvGrpSpPr/>
          <p:nvPr/>
        </p:nvGrpSpPr>
        <p:grpSpPr>
          <a:xfrm flipH="1">
            <a:off x="-55863" y="4082535"/>
            <a:ext cx="1258993" cy="1313658"/>
            <a:chOff x="8085825" y="1477998"/>
            <a:chExt cx="1383661" cy="1443739"/>
          </a:xfrm>
        </p:grpSpPr>
        <p:sp>
          <p:nvSpPr>
            <p:cNvPr id="738" name="Google Shape;738;p36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36"/>
          <p:cNvSpPr/>
          <p:nvPr/>
        </p:nvSpPr>
        <p:spPr>
          <a:xfrm rot="-8317524">
            <a:off x="-49803" y="-151808"/>
            <a:ext cx="828428" cy="1256301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6"/>
          <p:cNvSpPr/>
          <p:nvPr/>
        </p:nvSpPr>
        <p:spPr>
          <a:xfrm>
            <a:off x="7483525" y="-407243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6"/>
          <p:cNvGrpSpPr/>
          <p:nvPr/>
        </p:nvGrpSpPr>
        <p:grpSpPr>
          <a:xfrm rot="-5400000">
            <a:off x="-26172" y="108496"/>
            <a:ext cx="1270599" cy="1053621"/>
            <a:chOff x="-142022" y="90588"/>
            <a:chExt cx="1270599" cy="1053621"/>
          </a:xfrm>
        </p:grpSpPr>
        <p:sp>
          <p:nvSpPr>
            <p:cNvPr id="745" name="Google Shape;745;p36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36"/>
          <p:cNvSpPr/>
          <p:nvPr/>
        </p:nvSpPr>
        <p:spPr>
          <a:xfrm rot="-1095766">
            <a:off x="319644" y="1388632"/>
            <a:ext cx="315634" cy="341626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6"/>
          <p:cNvGrpSpPr/>
          <p:nvPr/>
        </p:nvGrpSpPr>
        <p:grpSpPr>
          <a:xfrm>
            <a:off x="8500263" y="742199"/>
            <a:ext cx="538722" cy="479299"/>
            <a:chOff x="5927389" y="663096"/>
            <a:chExt cx="595931" cy="530198"/>
          </a:xfrm>
        </p:grpSpPr>
        <p:sp>
          <p:nvSpPr>
            <p:cNvPr id="761" name="Google Shape;761;p36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36"/>
          <p:cNvSpPr/>
          <p:nvPr/>
        </p:nvSpPr>
        <p:spPr>
          <a:xfrm>
            <a:off x="137317" y="3866400"/>
            <a:ext cx="454182" cy="479298"/>
          </a:xfrm>
          <a:custGeom>
            <a:avLst/>
            <a:gdLst/>
            <a:ahLst/>
            <a:cxnLst/>
            <a:rect l="l" t="t" r="r" b="b"/>
            <a:pathLst>
              <a:path w="14828" h="15648" extrusionOk="0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6"/>
          <p:cNvSpPr/>
          <p:nvPr/>
        </p:nvSpPr>
        <p:spPr>
          <a:xfrm rot="-5714785" flipH="1">
            <a:off x="8194575" y="4258475"/>
            <a:ext cx="373585" cy="128558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/>
          <p:nvPr/>
        </p:nvSpPr>
        <p:spPr>
          <a:xfrm rot="-4745172" flipH="1">
            <a:off x="8408408" y="4120426"/>
            <a:ext cx="310725" cy="1051088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7350" y="539850"/>
            <a:ext cx="76893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300" y="1440276"/>
            <a:ext cx="76893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80" r:id="rId5"/>
    <p:sldLayoutId id="2147483681" r:id="rId6"/>
    <p:sldLayoutId id="214748368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hVSqLHZL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9"/>
          <p:cNvSpPr/>
          <p:nvPr/>
        </p:nvSpPr>
        <p:spPr>
          <a:xfrm rot="5873752">
            <a:off x="4113228" y="2647315"/>
            <a:ext cx="917559" cy="1934007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9"/>
          <p:cNvSpPr txBox="1">
            <a:spLocks noGrp="1"/>
          </p:cNvSpPr>
          <p:nvPr>
            <p:ph type="subTitle" idx="1"/>
          </p:nvPr>
        </p:nvSpPr>
        <p:spPr>
          <a:xfrm>
            <a:off x="1812092" y="3469264"/>
            <a:ext cx="5519813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Estrategias de música y canto en educación preescolar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Jorge Ariel Morales García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 Katia Itzel Garza Gaytán </a:t>
            </a:r>
            <a:endParaRPr sz="2000" dirty="0"/>
          </a:p>
        </p:txBody>
      </p:sp>
      <p:sp>
        <p:nvSpPr>
          <p:cNvPr id="776" name="Google Shape;776;p39"/>
          <p:cNvSpPr txBox="1">
            <a:spLocks noGrp="1"/>
          </p:cNvSpPr>
          <p:nvPr>
            <p:ph type="ctrTitle"/>
          </p:nvPr>
        </p:nvSpPr>
        <p:spPr>
          <a:xfrm>
            <a:off x="1770149" y="1048195"/>
            <a:ext cx="56037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Actividad musical </a:t>
            </a:r>
            <a:endParaRPr dirty="0"/>
          </a:p>
        </p:txBody>
      </p:sp>
      <p:grpSp>
        <p:nvGrpSpPr>
          <p:cNvPr id="778" name="Google Shape;778;p39"/>
          <p:cNvGrpSpPr/>
          <p:nvPr/>
        </p:nvGrpSpPr>
        <p:grpSpPr>
          <a:xfrm>
            <a:off x="1101247" y="2741467"/>
            <a:ext cx="483086" cy="429802"/>
            <a:chOff x="1101247" y="2686592"/>
            <a:chExt cx="483086" cy="429802"/>
          </a:xfrm>
        </p:grpSpPr>
        <p:sp>
          <p:nvSpPr>
            <p:cNvPr id="779" name="Google Shape;779;p39"/>
            <p:cNvSpPr/>
            <p:nvPr/>
          </p:nvSpPr>
          <p:spPr>
            <a:xfrm rot="1519952">
              <a:off x="1231484" y="2733604"/>
              <a:ext cx="295208" cy="335779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 rot="1519952">
              <a:off x="1167917" y="2713725"/>
              <a:ext cx="147269" cy="344734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39"/>
          <p:cNvSpPr/>
          <p:nvPr/>
        </p:nvSpPr>
        <p:spPr>
          <a:xfrm>
            <a:off x="4383650" y="574051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9"/>
          <p:cNvSpPr/>
          <p:nvPr/>
        </p:nvSpPr>
        <p:spPr>
          <a:xfrm rot="-492499">
            <a:off x="2535160" y="3997410"/>
            <a:ext cx="219844" cy="393429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9"/>
          <p:cNvSpPr/>
          <p:nvPr/>
        </p:nvSpPr>
        <p:spPr>
          <a:xfrm rot="448387">
            <a:off x="7375575" y="2939449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9"/>
          <p:cNvSpPr/>
          <p:nvPr/>
        </p:nvSpPr>
        <p:spPr>
          <a:xfrm>
            <a:off x="7951500" y="4201616"/>
            <a:ext cx="376717" cy="309228"/>
          </a:xfrm>
          <a:custGeom>
            <a:avLst/>
            <a:gdLst/>
            <a:ahLst/>
            <a:cxnLst/>
            <a:rect l="l" t="t" r="r" b="b"/>
            <a:pathLst>
              <a:path w="12308" h="10103" extrusionOk="0">
                <a:moveTo>
                  <a:pt x="7918" y="1"/>
                </a:moveTo>
                <a:cubicBezTo>
                  <a:pt x="7684" y="1"/>
                  <a:pt x="7474" y="211"/>
                  <a:pt x="7474" y="445"/>
                </a:cubicBezTo>
                <a:lnTo>
                  <a:pt x="7474" y="468"/>
                </a:lnTo>
                <a:lnTo>
                  <a:pt x="7474" y="491"/>
                </a:lnTo>
                <a:cubicBezTo>
                  <a:pt x="7310" y="912"/>
                  <a:pt x="6797" y="1425"/>
                  <a:pt x="6563" y="1776"/>
                </a:cubicBezTo>
                <a:cubicBezTo>
                  <a:pt x="6236" y="2243"/>
                  <a:pt x="5886" y="2733"/>
                  <a:pt x="5559" y="3200"/>
                </a:cubicBezTo>
                <a:cubicBezTo>
                  <a:pt x="4998" y="3994"/>
                  <a:pt x="4438" y="4788"/>
                  <a:pt x="3854" y="5536"/>
                </a:cubicBezTo>
                <a:cubicBezTo>
                  <a:pt x="3714" y="5395"/>
                  <a:pt x="3574" y="5279"/>
                  <a:pt x="3410" y="5185"/>
                </a:cubicBezTo>
                <a:cubicBezTo>
                  <a:pt x="2992" y="4912"/>
                  <a:pt x="2508" y="4771"/>
                  <a:pt x="2010" y="4771"/>
                </a:cubicBezTo>
                <a:cubicBezTo>
                  <a:pt x="1785" y="4771"/>
                  <a:pt x="1557" y="4800"/>
                  <a:pt x="1332" y="4858"/>
                </a:cubicBezTo>
                <a:cubicBezTo>
                  <a:pt x="725" y="4998"/>
                  <a:pt x="1" y="5676"/>
                  <a:pt x="678" y="6213"/>
                </a:cubicBezTo>
                <a:cubicBezTo>
                  <a:pt x="1192" y="6610"/>
                  <a:pt x="1776" y="6843"/>
                  <a:pt x="2406" y="6937"/>
                </a:cubicBezTo>
                <a:cubicBezTo>
                  <a:pt x="2633" y="6978"/>
                  <a:pt x="2924" y="7024"/>
                  <a:pt x="3206" y="7024"/>
                </a:cubicBezTo>
                <a:cubicBezTo>
                  <a:pt x="3563" y="7024"/>
                  <a:pt x="3905" y="6951"/>
                  <a:pt x="4088" y="6703"/>
                </a:cubicBezTo>
                <a:cubicBezTo>
                  <a:pt x="4111" y="6657"/>
                  <a:pt x="4134" y="6610"/>
                  <a:pt x="4134" y="6563"/>
                </a:cubicBezTo>
                <a:cubicBezTo>
                  <a:pt x="4928" y="5629"/>
                  <a:pt x="5629" y="4625"/>
                  <a:pt x="6306" y="3644"/>
                </a:cubicBezTo>
                <a:cubicBezTo>
                  <a:pt x="6703" y="3107"/>
                  <a:pt x="7077" y="2546"/>
                  <a:pt x="7450" y="2009"/>
                </a:cubicBezTo>
                <a:cubicBezTo>
                  <a:pt x="7637" y="1729"/>
                  <a:pt x="7988" y="1355"/>
                  <a:pt x="8221" y="958"/>
                </a:cubicBezTo>
                <a:cubicBezTo>
                  <a:pt x="8712" y="1262"/>
                  <a:pt x="9202" y="1542"/>
                  <a:pt x="9739" y="1799"/>
                </a:cubicBezTo>
                <a:cubicBezTo>
                  <a:pt x="10229" y="2079"/>
                  <a:pt x="10767" y="2313"/>
                  <a:pt x="11304" y="2500"/>
                </a:cubicBezTo>
                <a:cubicBezTo>
                  <a:pt x="11047" y="3527"/>
                  <a:pt x="10767" y="4555"/>
                  <a:pt x="10463" y="5582"/>
                </a:cubicBezTo>
                <a:cubicBezTo>
                  <a:pt x="10159" y="6540"/>
                  <a:pt x="9739" y="7521"/>
                  <a:pt x="9529" y="8501"/>
                </a:cubicBezTo>
                <a:cubicBezTo>
                  <a:pt x="9280" y="8439"/>
                  <a:pt x="9020" y="8418"/>
                  <a:pt x="8764" y="8418"/>
                </a:cubicBezTo>
                <a:cubicBezTo>
                  <a:pt x="8636" y="8418"/>
                  <a:pt x="8509" y="8424"/>
                  <a:pt x="8385" y="8431"/>
                </a:cubicBezTo>
                <a:cubicBezTo>
                  <a:pt x="7871" y="8478"/>
                  <a:pt x="7217" y="8665"/>
                  <a:pt x="7170" y="9295"/>
                </a:cubicBezTo>
                <a:cubicBezTo>
                  <a:pt x="7114" y="9900"/>
                  <a:pt x="7676" y="10102"/>
                  <a:pt x="8338" y="10102"/>
                </a:cubicBezTo>
                <a:cubicBezTo>
                  <a:pt x="9056" y="10102"/>
                  <a:pt x="9891" y="9865"/>
                  <a:pt x="10183" y="9646"/>
                </a:cubicBezTo>
                <a:cubicBezTo>
                  <a:pt x="10370" y="9506"/>
                  <a:pt x="10440" y="9225"/>
                  <a:pt x="10346" y="8992"/>
                </a:cubicBezTo>
                <a:cubicBezTo>
                  <a:pt x="11374" y="7100"/>
                  <a:pt x="11747" y="4672"/>
                  <a:pt x="12191" y="2570"/>
                </a:cubicBezTo>
                <a:cubicBezTo>
                  <a:pt x="12191" y="2500"/>
                  <a:pt x="12191" y="2430"/>
                  <a:pt x="12168" y="2336"/>
                </a:cubicBezTo>
                <a:cubicBezTo>
                  <a:pt x="12308" y="2173"/>
                  <a:pt x="12261" y="1939"/>
                  <a:pt x="12098" y="1822"/>
                </a:cubicBezTo>
                <a:cubicBezTo>
                  <a:pt x="11514" y="1449"/>
                  <a:pt x="10907" y="1145"/>
                  <a:pt x="10253" y="912"/>
                </a:cubicBezTo>
                <a:lnTo>
                  <a:pt x="8244" y="48"/>
                </a:lnTo>
                <a:cubicBezTo>
                  <a:pt x="8151" y="1"/>
                  <a:pt x="8058" y="1"/>
                  <a:pt x="79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9"/>
          <p:cNvSpPr/>
          <p:nvPr/>
        </p:nvSpPr>
        <p:spPr>
          <a:xfrm rot="1800062">
            <a:off x="6066414" y="3664493"/>
            <a:ext cx="348558" cy="910239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00" y="1441500"/>
            <a:ext cx="3844700" cy="22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La marcha de las vocales</a:t>
            </a:r>
            <a:br>
              <a:rPr lang="es-MX" sz="4000" dirty="0"/>
            </a:br>
            <a:r>
              <a:rPr lang="es-MX" sz="4000" dirty="0"/>
              <a:t>Cri-Cri</a:t>
            </a:r>
            <a:endParaRPr sz="4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186DAF-0993-4952-BED1-0384459A44AA}"/>
              </a:ext>
            </a:extLst>
          </p:cNvPr>
          <p:cNvSpPr txBox="1"/>
          <p:nvPr/>
        </p:nvSpPr>
        <p:spPr>
          <a:xfrm>
            <a:off x="5079206" y="263426"/>
            <a:ext cx="28789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Letra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 todos los libros estén muy abiertos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 sido la orden que dio el general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 todos los niños estén muy atentos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 cinco vocales van a desfilar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Primero verán que pasa la "A" (A </a:t>
            </a:r>
            <a:r>
              <a:rPr lang="es-ES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a)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 sus dos patitas muy abiertas al marchar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Ahí viene la "E", alzando los pies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palo de en medio es más chico como ven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aquí está la "I", le sigue la "O"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 flaca y otra gorda por que ya comió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luego hasta atrás, llegó la "U"</a:t>
            </a:r>
          </a:p>
          <a:p>
            <a:pPr algn="ctr"/>
            <a:r>
              <a:rPr lang="es-E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Como la cuerda con que siempre saltas tú</a:t>
            </a:r>
            <a:endParaRPr lang="en-US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3"/>
          <p:cNvSpPr txBox="1">
            <a:spLocks noGrp="1"/>
          </p:cNvSpPr>
          <p:nvPr>
            <p:ph type="title"/>
          </p:nvPr>
        </p:nvSpPr>
        <p:spPr>
          <a:xfrm>
            <a:off x="776100" y="1729950"/>
            <a:ext cx="379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Actividad</a:t>
            </a:r>
            <a:endParaRPr dirty="0"/>
          </a:p>
        </p:txBody>
      </p:sp>
      <p:sp>
        <p:nvSpPr>
          <p:cNvPr id="834" name="Google Shape;834;p43"/>
          <p:cNvSpPr txBox="1">
            <a:spLocks noGrp="1"/>
          </p:cNvSpPr>
          <p:nvPr>
            <p:ph type="subTitle" idx="1"/>
          </p:nvPr>
        </p:nvSpPr>
        <p:spPr>
          <a:xfrm>
            <a:off x="4572000" y="2571750"/>
            <a:ext cx="3831000" cy="17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Esta canción se puede aplicar en un tema e incluirla en una actividad. Lo que los niños escuchen lo pueden relacionar con cada vocal y así se les facilite recordar.</a:t>
            </a:r>
            <a:endParaRPr dirty="0"/>
          </a:p>
        </p:txBody>
      </p:sp>
      <p:sp>
        <p:nvSpPr>
          <p:cNvPr id="835" name="Google Shape;835;p43"/>
          <p:cNvSpPr/>
          <p:nvPr/>
        </p:nvSpPr>
        <p:spPr>
          <a:xfrm>
            <a:off x="3673225" y="4144751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43"/>
          <p:cNvSpPr/>
          <p:nvPr/>
        </p:nvSpPr>
        <p:spPr>
          <a:xfrm rot="448387">
            <a:off x="4956825" y="379774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43"/>
          <p:cNvSpPr/>
          <p:nvPr/>
        </p:nvSpPr>
        <p:spPr>
          <a:xfrm>
            <a:off x="8029176" y="3981964"/>
            <a:ext cx="1348731" cy="1243365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C6B543-1448-4725-9149-67102F8BE613}"/>
              </a:ext>
            </a:extLst>
          </p:cNvPr>
          <p:cNvSpPr txBox="1"/>
          <p:nvPr/>
        </p:nvSpPr>
        <p:spPr>
          <a:xfrm>
            <a:off x="0" y="4810672"/>
            <a:ext cx="5082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https://www.youtube.com/watch?v=WahVSqLHZLg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 Subject for Elementary - 2nd Grade: Music by Slidesgo">
  <a:themeElements>
    <a:clrScheme name="Simple Light">
      <a:dk1>
        <a:srgbClr val="F77A7D"/>
      </a:dk1>
      <a:lt1>
        <a:srgbClr val="FFF1E8"/>
      </a:lt1>
      <a:dk2>
        <a:srgbClr val="174451"/>
      </a:dk2>
      <a:lt2>
        <a:srgbClr val="FCD2CA"/>
      </a:lt2>
      <a:accent1>
        <a:srgbClr val="FD9F80"/>
      </a:accent1>
      <a:accent2>
        <a:srgbClr val="FEB6A3"/>
      </a:accent2>
      <a:accent3>
        <a:srgbClr val="FFCD7F"/>
      </a:accent3>
      <a:accent4>
        <a:srgbClr val="C4D7D1"/>
      </a:accent4>
      <a:accent5>
        <a:srgbClr val="FFFFFF"/>
      </a:accent5>
      <a:accent6>
        <a:srgbClr val="FFFFFF"/>
      </a:accent6>
      <a:hlink>
        <a:srgbClr val="1744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181</Words>
  <Application>Microsoft Office PowerPoint</Application>
  <PresentationFormat>Presentación en pantalla (16:9)</PresentationFormat>
  <Paragraphs>21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Raleway</vt:lpstr>
      <vt:lpstr>Arial</vt:lpstr>
      <vt:lpstr>Poppins</vt:lpstr>
      <vt:lpstr>Lato</vt:lpstr>
      <vt:lpstr>Art Subject for Elementary - 2nd Grade: Music by Slidesgo</vt:lpstr>
      <vt:lpstr>Actividad musical </vt:lpstr>
      <vt:lpstr>La marcha de las vocales Cri-Cri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musical</dc:title>
  <dc:creator>Katia Garza</dc:creator>
  <cp:lastModifiedBy>KATIA ITZEL GARZA GAYTAN</cp:lastModifiedBy>
  <cp:revision>2</cp:revision>
  <dcterms:modified xsi:type="dcterms:W3CDTF">2022-01-14T04:13:05Z</dcterms:modified>
</cp:coreProperties>
</file>